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2.xml" ContentType="application/vnd.openxmlformats-officedocument.presentationml.tags+xml"/>
  <Override PartName="/ppt/notesSlides/notesSlide19.xml" ContentType="application/vnd.openxmlformats-officedocument.presentationml.notesSlide+xml"/>
  <Override PartName="/ppt/tags/tag13.xml" ContentType="application/vnd.openxmlformats-officedocument.presentationml.tags+xml"/>
  <Override PartName="/ppt/notesSlides/notesSlide20.xml" ContentType="application/vnd.openxmlformats-officedocument.presentationml.notesSlide+xml"/>
  <Override PartName="/ppt/tags/tag14.xml" ContentType="application/vnd.openxmlformats-officedocument.presentationml.tags+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tags/tag16.xml" ContentType="application/vnd.openxmlformats-officedocument.presentationml.tags+xml"/>
  <Override PartName="/ppt/notesSlides/notesSlide23.xml" ContentType="application/vnd.openxmlformats-officedocument.presentationml.notesSlide+xml"/>
  <Override PartName="/ppt/tags/tag17.xml" ContentType="application/vnd.openxmlformats-officedocument.presentationml.tags+xml"/>
  <Override PartName="/ppt/notesSlides/notesSlide24.xml" ContentType="application/vnd.openxmlformats-officedocument.presentationml.notesSlide+xml"/>
  <Override PartName="/ppt/tags/tag18.xml" ContentType="application/vnd.openxmlformats-officedocument.presentationml.tags+xml"/>
  <Override PartName="/ppt/notesSlides/notesSlide25.xml" ContentType="application/vnd.openxmlformats-officedocument.presentationml.notesSlide+xml"/>
  <Override PartName="/ppt/tags/tag19.xml" ContentType="application/vnd.openxmlformats-officedocument.presentationml.tags+xml"/>
  <Override PartName="/ppt/notesSlides/notesSlide26.xml" ContentType="application/vnd.openxmlformats-officedocument.presentationml.notesSlide+xml"/>
  <Override PartName="/ppt/tags/tag20.xml" ContentType="application/vnd.openxmlformats-officedocument.presentationml.tags+xml"/>
  <Override PartName="/ppt/notesSlides/notesSlide27.xml" ContentType="application/vnd.openxmlformats-officedocument.presentationml.notesSlide+xml"/>
  <Override PartName="/ppt/tags/tag21.xml" ContentType="application/vnd.openxmlformats-officedocument.presentationml.tags+xml"/>
  <Override PartName="/ppt/notesSlides/notesSlide28.xml" ContentType="application/vnd.openxmlformats-officedocument.presentationml.notesSlide+xml"/>
  <Override PartName="/ppt/tags/tag22.xml" ContentType="application/vnd.openxmlformats-officedocument.presentationml.tags+xml"/>
  <Override PartName="/ppt/notesSlides/notesSlide29.xml" ContentType="application/vnd.openxmlformats-officedocument.presentationml.notesSlide+xml"/>
  <Override PartName="/ppt/tags/tag23.xml" ContentType="application/vnd.openxmlformats-officedocument.presentationml.tags+xml"/>
  <Override PartName="/ppt/notesSlides/notesSlide30.xml" ContentType="application/vnd.openxmlformats-officedocument.presentationml.notesSlide+xml"/>
  <Override PartName="/ppt/tags/tag24.xml" ContentType="application/vnd.openxmlformats-officedocument.presentationml.tags+xml"/>
  <Override PartName="/ppt/notesSlides/notesSlide31.xml" ContentType="application/vnd.openxmlformats-officedocument.presentationml.notesSlide+xml"/>
  <Override PartName="/ppt/tags/tag25.xml" ContentType="application/vnd.openxmlformats-officedocument.presentationml.tags+xml"/>
  <Override PartName="/ppt/notesSlides/notesSlide32.xml" ContentType="application/vnd.openxmlformats-officedocument.presentationml.notesSlide+xml"/>
  <Override PartName="/ppt/tags/tag26.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27.xml" ContentType="application/vnd.openxmlformats-officedocument.presentationml.tags+xml"/>
  <Override PartName="/ppt/notesSlides/notesSlide58.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59.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60.xml" ContentType="application/vnd.openxmlformats-officedocument.presentationml.notesSlide+xml"/>
  <Override PartName="/ppt/tags/tag32.xml" ContentType="application/vnd.openxmlformats-officedocument.presentationml.tags+xml"/>
  <Override PartName="/ppt/notesSlides/notesSlide61.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62.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63.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64.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65.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66.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6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23"/>
  </p:notesMasterIdLst>
  <p:sldIdLst>
    <p:sldId id="256" r:id="rId5"/>
    <p:sldId id="274" r:id="rId6"/>
    <p:sldId id="312" r:id="rId7"/>
    <p:sldId id="296" r:id="rId8"/>
    <p:sldId id="1460" r:id="rId9"/>
    <p:sldId id="1461" r:id="rId10"/>
    <p:sldId id="313" r:id="rId11"/>
    <p:sldId id="342" r:id="rId12"/>
    <p:sldId id="344" r:id="rId13"/>
    <p:sldId id="345" r:id="rId14"/>
    <p:sldId id="314" r:id="rId15"/>
    <p:sldId id="346" r:id="rId16"/>
    <p:sldId id="315" r:id="rId17"/>
    <p:sldId id="347" r:id="rId18"/>
    <p:sldId id="348" r:id="rId19"/>
    <p:sldId id="350" r:id="rId20"/>
    <p:sldId id="351" r:id="rId21"/>
    <p:sldId id="349" r:id="rId22"/>
    <p:sldId id="352" r:id="rId23"/>
    <p:sldId id="316" r:id="rId24"/>
    <p:sldId id="353" r:id="rId25"/>
    <p:sldId id="354" r:id="rId26"/>
    <p:sldId id="317" r:id="rId27"/>
    <p:sldId id="364" r:id="rId28"/>
    <p:sldId id="365" r:id="rId29"/>
    <p:sldId id="366" r:id="rId30"/>
    <p:sldId id="367" r:id="rId31"/>
    <p:sldId id="368" r:id="rId32"/>
    <p:sldId id="369" r:id="rId33"/>
    <p:sldId id="370" r:id="rId34"/>
    <p:sldId id="371" r:id="rId35"/>
    <p:sldId id="372" r:id="rId36"/>
    <p:sldId id="373" r:id="rId37"/>
    <p:sldId id="374" r:id="rId38"/>
    <p:sldId id="375" r:id="rId39"/>
    <p:sldId id="376" r:id="rId40"/>
    <p:sldId id="377" r:id="rId41"/>
    <p:sldId id="378" r:id="rId42"/>
    <p:sldId id="356" r:id="rId43"/>
    <p:sldId id="357" r:id="rId44"/>
    <p:sldId id="359" r:id="rId45"/>
    <p:sldId id="360" r:id="rId46"/>
    <p:sldId id="318" r:id="rId47"/>
    <p:sldId id="361" r:id="rId48"/>
    <p:sldId id="362" r:id="rId49"/>
    <p:sldId id="363" r:id="rId50"/>
    <p:sldId id="319" r:id="rId51"/>
    <p:sldId id="343" r:id="rId52"/>
    <p:sldId id="320" r:id="rId53"/>
    <p:sldId id="380" r:id="rId54"/>
    <p:sldId id="381" r:id="rId55"/>
    <p:sldId id="382" r:id="rId56"/>
    <p:sldId id="383" r:id="rId57"/>
    <p:sldId id="379" r:id="rId58"/>
    <p:sldId id="384" r:id="rId59"/>
    <p:sldId id="386" r:id="rId60"/>
    <p:sldId id="388" r:id="rId61"/>
    <p:sldId id="389" r:id="rId62"/>
    <p:sldId id="387" r:id="rId63"/>
    <p:sldId id="321" r:id="rId64"/>
    <p:sldId id="392" r:id="rId65"/>
    <p:sldId id="393" r:id="rId66"/>
    <p:sldId id="394" r:id="rId67"/>
    <p:sldId id="322" r:id="rId68"/>
    <p:sldId id="395" r:id="rId69"/>
    <p:sldId id="396" r:id="rId70"/>
    <p:sldId id="415" r:id="rId71"/>
    <p:sldId id="407" r:id="rId72"/>
    <p:sldId id="323" r:id="rId73"/>
    <p:sldId id="324" r:id="rId74"/>
    <p:sldId id="385" r:id="rId75"/>
    <p:sldId id="325" r:id="rId76"/>
    <p:sldId id="326" r:id="rId77"/>
    <p:sldId id="327" r:id="rId78"/>
    <p:sldId id="341" r:id="rId79"/>
    <p:sldId id="408" r:id="rId80"/>
    <p:sldId id="340" r:id="rId81"/>
    <p:sldId id="410" r:id="rId82"/>
    <p:sldId id="411" r:id="rId83"/>
    <p:sldId id="412" r:id="rId84"/>
    <p:sldId id="413" r:id="rId85"/>
    <p:sldId id="409" r:id="rId86"/>
    <p:sldId id="339" r:id="rId87"/>
    <p:sldId id="391" r:id="rId88"/>
    <p:sldId id="390" r:id="rId89"/>
    <p:sldId id="338" r:id="rId90"/>
    <p:sldId id="398" r:id="rId91"/>
    <p:sldId id="397" r:id="rId92"/>
    <p:sldId id="399" r:id="rId93"/>
    <p:sldId id="402" r:id="rId94"/>
    <p:sldId id="403" r:id="rId95"/>
    <p:sldId id="405" r:id="rId96"/>
    <p:sldId id="406" r:id="rId97"/>
    <p:sldId id="337" r:id="rId98"/>
    <p:sldId id="336" r:id="rId99"/>
    <p:sldId id="335" r:id="rId100"/>
    <p:sldId id="334" r:id="rId101"/>
    <p:sldId id="333" r:id="rId102"/>
    <p:sldId id="332" r:id="rId103"/>
    <p:sldId id="414" r:id="rId104"/>
    <p:sldId id="331" r:id="rId105"/>
    <p:sldId id="416" r:id="rId106"/>
    <p:sldId id="330" r:id="rId107"/>
    <p:sldId id="329" r:id="rId108"/>
    <p:sldId id="328" r:id="rId109"/>
    <p:sldId id="267" r:id="rId110"/>
    <p:sldId id="258" r:id="rId111"/>
    <p:sldId id="279" r:id="rId112"/>
    <p:sldId id="282" r:id="rId113"/>
    <p:sldId id="277" r:id="rId114"/>
    <p:sldId id="281" r:id="rId115"/>
    <p:sldId id="257" r:id="rId116"/>
    <p:sldId id="259" r:id="rId117"/>
    <p:sldId id="260" r:id="rId118"/>
    <p:sldId id="261" r:id="rId119"/>
    <p:sldId id="262" r:id="rId120"/>
    <p:sldId id="263" r:id="rId121"/>
    <p:sldId id="264" r:id="rId122"/>
  </p:sldIdLst>
  <p:sldSz cx="12192000" cy="6858000"/>
  <p:notesSz cx="6858000" cy="9144000"/>
  <p:custDataLst>
    <p:tags r:id="rId12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365 Summit" id="{C5AFE659-7835-41C3-B1AB-F7CE31DA9D18}">
          <p14:sldIdLst>
            <p14:sldId id="256"/>
            <p14:sldId id="274"/>
          </p14:sldIdLst>
        </p14:section>
        <p14:section name="Speaker Sessions" id="{A4CA5440-4614-4F22-BA68-77BB4C6739D5}">
          <p14:sldIdLst>
            <p14:sldId id="312"/>
            <p14:sldId id="296"/>
            <p14:sldId id="1460"/>
            <p14:sldId id="1461"/>
          </p14:sldIdLst>
        </p14:section>
        <p14:section name="Quick introduction to the day's agenda." id="{873CE399-E6CD-4525-B33E-3CFF0707D0FC}">
          <p14:sldIdLst>
            <p14:sldId id="313"/>
          </p14:sldIdLst>
        </p14:section>
        <p14:section name="High-level overview of Dynamics 365 for Finance and Operations architecture." id="{652AF32C-E20E-4239-81A5-BAA2910DBA83}">
          <p14:sldIdLst>
            <p14:sldId id="342"/>
            <p14:sldId id="344"/>
            <p14:sldId id="345"/>
          </p14:sldIdLst>
        </p14:section>
        <p14:section name="Explanation of the core components within the system." id="{4EAC54E8-FE1C-465E-8169-B2BC0F1B89F7}">
          <p14:sldIdLst>
            <p14:sldId id="314"/>
            <p14:sldId id="346"/>
          </p14:sldIdLst>
        </p14:section>
        <p14:section name="Discussion on how these components interact with each other." id="{059DEB7C-E705-47B8-A318-EB3264889D37}">
          <p14:sldIdLst>
            <p14:sldId id="315"/>
            <p14:sldId id="347"/>
            <p14:sldId id="348"/>
            <p14:sldId id="350"/>
            <p14:sldId id="351"/>
            <p14:sldId id="349"/>
            <p14:sldId id="352"/>
          </p14:sldIdLst>
        </p14:section>
        <p14:section name="Introduction to the different architectural layers." id="{B35A2B38-09CF-4AAA-BC42-D07870470A6A}">
          <p14:sldIdLst>
            <p14:sldId id="316"/>
            <p14:sldId id="353"/>
            <p14:sldId id="354"/>
          </p14:sldIdLst>
        </p14:section>
        <p14:section name="Discussing how Dynamics 365 for Finance and Operations is designed for scalability." id="{99134747-3BE3-47B2-A59E-5561E94EAF1C}">
          <p14:sldIdLst>
            <p14:sldId id="317"/>
            <p14:sldId id="364"/>
            <p14:sldId id="365"/>
            <p14:sldId id="366"/>
            <p14:sldId id="367"/>
            <p14:sldId id="368"/>
            <p14:sldId id="369"/>
            <p14:sldId id="370"/>
            <p14:sldId id="371"/>
            <p14:sldId id="372"/>
            <p14:sldId id="373"/>
            <p14:sldId id="374"/>
            <p14:sldId id="375"/>
            <p14:sldId id="376"/>
            <p14:sldId id="377"/>
            <p14:sldId id="378"/>
            <p14:sldId id="356"/>
            <p14:sldId id="357"/>
            <p14:sldId id="359"/>
            <p14:sldId id="360"/>
          </p14:sldIdLst>
        </p14:section>
        <p14:section name="Extensibility options available for customization." id="{5457F0CF-03A2-4BE3-B9F8-90F77E02C732}">
          <p14:sldIdLst>
            <p14:sldId id="318"/>
            <p14:sldId id="361"/>
            <p14:sldId id="362"/>
            <p14:sldId id="363"/>
          </p14:sldIdLst>
        </p14:section>
        <p14:section name="Overview of key integration points and APIs available." id="{C74A3C4D-E0AA-4CFA-89AB-A5FD3233B6F8}">
          <p14:sldIdLst>
            <p14:sldId id="319"/>
            <p14:sldId id="343"/>
          </p14:sldIdLst>
        </p14:section>
        <p14:section name="How external systems can connect and interact with Dynamics 365." id="{02D3AF3C-5A29-457B-B5AE-6F7201555B9B}">
          <p14:sldIdLst>
            <p14:sldId id="320"/>
            <p14:sldId id="380"/>
            <p14:sldId id="381"/>
            <p14:sldId id="382"/>
            <p14:sldId id="383"/>
            <p14:sldId id="379"/>
            <p14:sldId id="384"/>
            <p14:sldId id="386"/>
            <p14:sldId id="388"/>
            <p14:sldId id="389"/>
            <p14:sldId id="387"/>
          </p14:sldIdLst>
        </p14:section>
        <p14:section name="Overview of How to orchestrate integrations" id="{19984F8D-CE23-4521-BF35-3B48E8BDFA9F}">
          <p14:sldIdLst>
            <p14:sldId id="321"/>
            <p14:sldId id="392"/>
            <p14:sldId id="393"/>
            <p14:sldId id="394"/>
          </p14:sldIdLst>
        </p14:section>
        <p14:section name="How to event and manage events" id="{99CD439C-8E24-4C89-9A83-FBC33D3D2D5B}">
          <p14:sldIdLst>
            <p14:sldId id="322"/>
            <p14:sldId id="395"/>
            <p14:sldId id="396"/>
            <p14:sldId id="415"/>
            <p14:sldId id="407"/>
          </p14:sldIdLst>
        </p14:section>
        <p14:section name="Addressing any immediate questions from the audience." id="{4F979782-B287-4798-9366-7A1151E9815F}">
          <p14:sldIdLst>
            <p14:sldId id="323"/>
          </p14:sldIdLst>
        </p14:section>
        <p14:section name="Introduction to the tools available for integration." id="{90802805-EF39-4CD4-93F1-94B0BB826548}">
          <p14:sldIdLst>
            <p14:sldId id="324"/>
          </p14:sldIdLst>
        </p14:section>
        <p14:section name="Deep dive into the Data Management Framework and its capabilities." id="{C53BB530-6615-4512-9809-2B7F12D673D9}">
          <p14:sldIdLst>
            <p14:sldId id="385"/>
            <p14:sldId id="325"/>
          </p14:sldIdLst>
        </p14:section>
        <p14:section name="Exploring integration options with Dual Write and Power Platform." id="{56932B9F-DF4B-44D4-81F4-30E55507708A}">
          <p14:sldIdLst>
            <p14:sldId id="326"/>
          </p14:sldIdLst>
        </p14:section>
        <p14:section name="Discussion on the OData and its use cases." id="{FB519ED0-BF9A-433C-A4BC-4D47EA776DE4}">
          <p14:sldIdLst>
            <p14:sldId id="327"/>
          </p14:sldIdLst>
        </p14:section>
        <p14:section name="Creating and using custom service endpoints for specialized integrations." id="{174FCE6B-71D0-4F19-9D4E-DFAC8F56526E}">
          <p14:sldIdLst>
            <p14:sldId id="341"/>
            <p14:sldId id="408"/>
          </p14:sldIdLst>
        </p14:section>
        <p14:section name="Covering best practices for integration and common patterns to follow." id="{09CCA167-6E26-4789-A7C6-30CEBCE3F090}">
          <p14:sldIdLst>
            <p14:sldId id="340"/>
            <p14:sldId id="410"/>
            <p14:sldId id="411"/>
            <p14:sldId id="412"/>
            <p14:sldId id="413"/>
            <p14:sldId id="409"/>
          </p14:sldIdLst>
        </p14:section>
        <p14:section name="Basic overview of data entities and their importance in integrations." id="{93CB83ED-E15E-409F-9785-5AC72BD6974B}">
          <p14:sldIdLst>
            <p14:sldId id="339"/>
            <p14:sldId id="391"/>
            <p14:sldId id="390"/>
          </p14:sldIdLst>
        </p14:section>
        <p14:section name="Step-by-step guide on customizing data entities for specific needs." id="{0F875FB3-5846-4A68-AF6A-A31F538D8F79}">
          <p14:sldIdLst>
            <p14:sldId id="338"/>
            <p14:sldId id="398"/>
            <p14:sldId id="397"/>
            <p14:sldId id="399"/>
            <p14:sldId id="402"/>
            <p14:sldId id="403"/>
            <p14:sldId id="405"/>
            <p14:sldId id="406"/>
          </p14:sldIdLst>
        </p14:section>
        <p14:section name="Discussing the dos and don'ts when customizing data entities." id="{F7CACFA5-74DE-4BA2-94F0-1194B3199706}">
          <p14:sldIdLst>
            <p14:sldId id="337"/>
          </p14:sldIdLst>
        </p14:section>
        <p14:section name="How to ensure that customizations do not negatively impact performance." id="{58E57A7B-7E98-41BF-B12E-23151E5C741F}">
          <p14:sldIdLst>
            <p14:sldId id="336"/>
          </p14:sldIdLst>
        </p14:section>
        <p14:section name="Addressing any questions regarding data entity customization." id="{25AED05B-69B5-40A5-ABB3-BFCCBEC259E1}">
          <p14:sldIdLst>
            <p14:sldId id="335"/>
          </p14:sldIdLst>
        </p14:section>
        <p14:section name="What are business events / data event and how they are used in Dynamics 365 for Finance and Operations." id="{6E28BBDF-AC4F-40DB-800D-E684D12DAB8C}">
          <p14:sldIdLst>
            <p14:sldId id="334"/>
          </p14:sldIdLst>
        </p14:section>
        <p14:section name="Practical guide on setting up and configuring business events or data events." id="{28A4B241-2123-4BF7-9D23-0A2D3AF9A248}">
          <p14:sldIdLst>
            <p14:sldId id="333"/>
          </p14:sldIdLst>
        </p14:section>
        <p14:section name="How to use Microsoft Logic Apps to react to business events." id="{4E1BA1F9-A140-4564-9398-5A44339C5C39}">
          <p14:sldIdLst>
            <p14:sldId id="332"/>
            <p14:sldId id="414"/>
          </p14:sldIdLst>
        </p14:section>
        <p14:section name="Discussion on real-world scenarios where business events and logic apps are effectively used." id="{9BAF1054-AF4C-4239-A0F2-B511C225CCCB}">
          <p14:sldIdLst>
            <p14:sldId id="331"/>
            <p14:sldId id="416"/>
          </p14:sldIdLst>
        </p14:section>
        <p14:section name="Sharing advanced tips and tricks for optimizing the use of business events and logic apps." id="{10C28F5E-2699-4D68-B2ED-4CF902EE9513}">
          <p14:sldIdLst>
            <p14:sldId id="330"/>
          </p14:sldIdLst>
        </p14:section>
        <p14:section name="Final Q&amp;A session to address any remaining questions." id="{5B411798-FDFE-4CE0-9B3D-D1ECA0D44116}">
          <p14:sldIdLst>
            <p14:sldId id="329"/>
          </p14:sldIdLst>
        </p14:section>
        <p14:section name="Summary of key takeaways from the presentations." id="{9444D5F4-B07C-422F-BC4F-A5156497FB71}">
          <p14:sldIdLst>
            <p14:sldId id="328"/>
          </p14:sldIdLst>
        </p14:section>
        <p14:section name="Thank you" id="{49FDDBCC-CCB4-4398-8081-D630A52D3941}">
          <p14:sldIdLst>
            <p14:sldId id="267"/>
          </p14:sldIdLst>
        </p14:section>
        <p14:section name="Templates" id="{7A46FA16-37E2-41B5-8FC3-7F86F14B514A}">
          <p14:sldIdLst>
            <p14:sldId id="258"/>
            <p14:sldId id="279"/>
            <p14:sldId id="282"/>
            <p14:sldId id="277"/>
            <p14:sldId id="281"/>
            <p14:sldId id="257"/>
            <p14:sldId id="259"/>
            <p14:sldId id="260"/>
            <p14:sldId id="261"/>
            <p14:sldId id="262"/>
            <p14:sldId id="263"/>
            <p14:sldId id="2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7CC4"/>
    <a:srgbClr val="00FE73"/>
    <a:srgbClr val="980C0C"/>
    <a:srgbClr val="F5E467"/>
    <a:srgbClr val="E41212"/>
    <a:srgbClr val="2089D0"/>
    <a:srgbClr val="B08E00"/>
    <a:srgbClr val="D01012"/>
    <a:srgbClr val="FFD100"/>
    <a:srgbClr val="007C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1EF664-2CF3-4022-BBE8-61C60DD8B7A3}" v="484" dt="2024-04-24T16:57:37.549"/>
    <p1510:client id="{1A631B65-BA37-4F1E-6003-AF1ADD4715E9}" v="2" dt="2024-04-25T19:25:32.611"/>
    <p1510:client id="{4848CF3A-86A9-4175-9008-8E94A7063521}" v="1806" dt="2024-04-24T17:44:36.6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2" autoAdjust="0"/>
    <p:restoredTop sz="90008" autoAdjust="0"/>
  </p:normalViewPr>
  <p:slideViewPr>
    <p:cSldViewPr snapToGrid="0" showGuides="1">
      <p:cViewPr varScale="1">
        <p:scale>
          <a:sx n="100" d="100"/>
          <a:sy n="100" d="100"/>
        </p:scale>
        <p:origin x="93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notesMaster" Target="notesMasters/notesMaster1.xml"/><Relationship Id="rId128"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tags" Target="tags/tag1.xml"/><Relationship Id="rId129" Type="http://schemas.microsoft.com/office/2016/11/relationships/changesInfo" Target="changesInfos/changesInfo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microsoft.com/office/2015/10/relationships/revisionInfo" Target="revisionInfo.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han Clouse" userId="S::nathan.clouse@atomicax.com::60190519-0423-46ec-ac65-f82d83ecfd9c" providerId="AD" clId="Web-{1A631B65-BA37-4F1E-6003-AF1ADD4715E9}"/>
    <pc:docChg chg="modSld">
      <pc:chgData name="Nathan Clouse" userId="S::nathan.clouse@atomicax.com::60190519-0423-46ec-ac65-f82d83ecfd9c" providerId="AD" clId="Web-{1A631B65-BA37-4F1E-6003-AF1ADD4715E9}" dt="2024-04-25T19:25:32.611" v="1" actId="20577"/>
      <pc:docMkLst>
        <pc:docMk/>
      </pc:docMkLst>
      <pc:sldChg chg="modSp">
        <pc:chgData name="Nathan Clouse" userId="S::nathan.clouse@atomicax.com::60190519-0423-46ec-ac65-f82d83ecfd9c" providerId="AD" clId="Web-{1A631B65-BA37-4F1E-6003-AF1ADD4715E9}" dt="2024-04-25T19:25:32.611" v="1" actId="20577"/>
        <pc:sldMkLst>
          <pc:docMk/>
          <pc:sldMk cId="2855406786" sldId="384"/>
        </pc:sldMkLst>
        <pc:spChg chg="mod">
          <ac:chgData name="Nathan Clouse" userId="S::nathan.clouse@atomicax.com::60190519-0423-46ec-ac65-f82d83ecfd9c" providerId="AD" clId="Web-{1A631B65-BA37-4F1E-6003-AF1ADD4715E9}" dt="2024-04-25T19:25:32.611" v="1" actId="20577"/>
          <ac:spMkLst>
            <pc:docMk/>
            <pc:sldMk cId="2855406786" sldId="384"/>
            <ac:spMk id="3" creationId="{A35EBBAB-0039-D851-9B56-7AA5A7B59D10}"/>
          </ac:spMkLst>
        </pc:spChg>
      </pc:sldChg>
    </pc:docChg>
  </pc:docChgLst>
  <pc:docChgLst>
    <pc:chgData name="Nathan Clouse" userId="60190519-0423-46ec-ac65-f82d83ecfd9c" providerId="ADAL" clId="{4848CF3A-86A9-4175-9008-8E94A7063521}"/>
    <pc:docChg chg="undo redo custSel addSld delSld modSld addSection modSection">
      <pc:chgData name="Nathan Clouse" userId="60190519-0423-46ec-ac65-f82d83ecfd9c" providerId="ADAL" clId="{4848CF3A-86A9-4175-9008-8E94A7063521}" dt="2024-04-24T17:44:36.604" v="5726"/>
      <pc:docMkLst>
        <pc:docMk/>
      </pc:docMkLst>
      <pc:sldChg chg="modSp mod">
        <pc:chgData name="Nathan Clouse" userId="60190519-0423-46ec-ac65-f82d83ecfd9c" providerId="ADAL" clId="{4848CF3A-86A9-4175-9008-8E94A7063521}" dt="2024-04-22T17:28:08.256" v="4016" actId="20577"/>
        <pc:sldMkLst>
          <pc:docMk/>
          <pc:sldMk cId="2972571144" sldId="256"/>
        </pc:sldMkLst>
        <pc:spChg chg="mod">
          <ac:chgData name="Nathan Clouse" userId="60190519-0423-46ec-ac65-f82d83ecfd9c" providerId="ADAL" clId="{4848CF3A-86A9-4175-9008-8E94A7063521}" dt="2024-04-22T17:28:08.256" v="4016" actId="20577"/>
          <ac:spMkLst>
            <pc:docMk/>
            <pc:sldMk cId="2972571144" sldId="256"/>
            <ac:spMk id="32" creationId="{2196B0D9-D472-45E7-B1FD-7389D45039D1}"/>
          </ac:spMkLst>
        </pc:spChg>
      </pc:sldChg>
      <pc:sldChg chg="mod modShow">
        <pc:chgData name="Nathan Clouse" userId="60190519-0423-46ec-ac65-f82d83ecfd9c" providerId="ADAL" clId="{4848CF3A-86A9-4175-9008-8E94A7063521}" dt="2024-04-24T16:41:28.734" v="5395" actId="729"/>
        <pc:sldMkLst>
          <pc:docMk/>
          <pc:sldMk cId="3172724073" sldId="257"/>
        </pc:sldMkLst>
      </pc:sldChg>
      <pc:sldChg chg="mod modShow">
        <pc:chgData name="Nathan Clouse" userId="60190519-0423-46ec-ac65-f82d83ecfd9c" providerId="ADAL" clId="{4848CF3A-86A9-4175-9008-8E94A7063521}" dt="2024-04-24T16:41:28.734" v="5395" actId="729"/>
        <pc:sldMkLst>
          <pc:docMk/>
          <pc:sldMk cId="22665761" sldId="258"/>
        </pc:sldMkLst>
      </pc:sldChg>
      <pc:sldChg chg="mod modShow">
        <pc:chgData name="Nathan Clouse" userId="60190519-0423-46ec-ac65-f82d83ecfd9c" providerId="ADAL" clId="{4848CF3A-86A9-4175-9008-8E94A7063521}" dt="2024-04-24T16:41:28.734" v="5395" actId="729"/>
        <pc:sldMkLst>
          <pc:docMk/>
          <pc:sldMk cId="1873990172" sldId="259"/>
        </pc:sldMkLst>
      </pc:sldChg>
      <pc:sldChg chg="mod modShow">
        <pc:chgData name="Nathan Clouse" userId="60190519-0423-46ec-ac65-f82d83ecfd9c" providerId="ADAL" clId="{4848CF3A-86A9-4175-9008-8E94A7063521}" dt="2024-04-24T16:41:28.734" v="5395" actId="729"/>
        <pc:sldMkLst>
          <pc:docMk/>
          <pc:sldMk cId="3300207005" sldId="260"/>
        </pc:sldMkLst>
      </pc:sldChg>
      <pc:sldChg chg="mod modShow">
        <pc:chgData name="Nathan Clouse" userId="60190519-0423-46ec-ac65-f82d83ecfd9c" providerId="ADAL" clId="{4848CF3A-86A9-4175-9008-8E94A7063521}" dt="2024-04-24T16:41:28.734" v="5395" actId="729"/>
        <pc:sldMkLst>
          <pc:docMk/>
          <pc:sldMk cId="361220971" sldId="261"/>
        </pc:sldMkLst>
      </pc:sldChg>
      <pc:sldChg chg="mod modShow">
        <pc:chgData name="Nathan Clouse" userId="60190519-0423-46ec-ac65-f82d83ecfd9c" providerId="ADAL" clId="{4848CF3A-86A9-4175-9008-8E94A7063521}" dt="2024-04-24T16:41:28.734" v="5395" actId="729"/>
        <pc:sldMkLst>
          <pc:docMk/>
          <pc:sldMk cId="2762696595" sldId="262"/>
        </pc:sldMkLst>
      </pc:sldChg>
      <pc:sldChg chg="mod modShow">
        <pc:chgData name="Nathan Clouse" userId="60190519-0423-46ec-ac65-f82d83ecfd9c" providerId="ADAL" clId="{4848CF3A-86A9-4175-9008-8E94A7063521}" dt="2024-04-24T16:41:28.734" v="5395" actId="729"/>
        <pc:sldMkLst>
          <pc:docMk/>
          <pc:sldMk cId="75468449" sldId="263"/>
        </pc:sldMkLst>
      </pc:sldChg>
      <pc:sldChg chg="mod modShow">
        <pc:chgData name="Nathan Clouse" userId="60190519-0423-46ec-ac65-f82d83ecfd9c" providerId="ADAL" clId="{4848CF3A-86A9-4175-9008-8E94A7063521}" dt="2024-04-24T16:41:28.734" v="5395" actId="729"/>
        <pc:sldMkLst>
          <pc:docMk/>
          <pc:sldMk cId="2023237709" sldId="264"/>
        </pc:sldMkLst>
      </pc:sldChg>
      <pc:sldChg chg="mod modShow">
        <pc:chgData name="Nathan Clouse" userId="60190519-0423-46ec-ac65-f82d83ecfd9c" providerId="ADAL" clId="{4848CF3A-86A9-4175-9008-8E94A7063521}" dt="2024-04-24T16:41:28.734" v="5395" actId="729"/>
        <pc:sldMkLst>
          <pc:docMk/>
          <pc:sldMk cId="2761739746" sldId="277"/>
        </pc:sldMkLst>
      </pc:sldChg>
      <pc:sldChg chg="mod modShow">
        <pc:chgData name="Nathan Clouse" userId="60190519-0423-46ec-ac65-f82d83ecfd9c" providerId="ADAL" clId="{4848CF3A-86A9-4175-9008-8E94A7063521}" dt="2024-04-24T16:41:28.734" v="5395" actId="729"/>
        <pc:sldMkLst>
          <pc:docMk/>
          <pc:sldMk cId="1490033260" sldId="279"/>
        </pc:sldMkLst>
      </pc:sldChg>
      <pc:sldChg chg="mod modShow">
        <pc:chgData name="Nathan Clouse" userId="60190519-0423-46ec-ac65-f82d83ecfd9c" providerId="ADAL" clId="{4848CF3A-86A9-4175-9008-8E94A7063521}" dt="2024-04-24T16:41:28.734" v="5395" actId="729"/>
        <pc:sldMkLst>
          <pc:docMk/>
          <pc:sldMk cId="783914003" sldId="281"/>
        </pc:sldMkLst>
      </pc:sldChg>
      <pc:sldChg chg="mod modShow">
        <pc:chgData name="Nathan Clouse" userId="60190519-0423-46ec-ac65-f82d83ecfd9c" providerId="ADAL" clId="{4848CF3A-86A9-4175-9008-8E94A7063521}" dt="2024-04-24T16:41:28.734" v="5395" actId="729"/>
        <pc:sldMkLst>
          <pc:docMk/>
          <pc:sldMk cId="3799686478" sldId="282"/>
        </pc:sldMkLst>
      </pc:sldChg>
      <pc:sldChg chg="del">
        <pc:chgData name="Nathan Clouse" userId="60190519-0423-46ec-ac65-f82d83ecfd9c" providerId="ADAL" clId="{4848CF3A-86A9-4175-9008-8E94A7063521}" dt="2024-04-21T14:13:42.144" v="23" actId="47"/>
        <pc:sldMkLst>
          <pc:docMk/>
          <pc:sldMk cId="3168291035" sldId="286"/>
        </pc:sldMkLst>
      </pc:sldChg>
      <pc:sldChg chg="del">
        <pc:chgData name="Nathan Clouse" userId="60190519-0423-46ec-ac65-f82d83ecfd9c" providerId="ADAL" clId="{4848CF3A-86A9-4175-9008-8E94A7063521}" dt="2024-04-21T14:13:40.768" v="22" actId="47"/>
        <pc:sldMkLst>
          <pc:docMk/>
          <pc:sldMk cId="1930824488" sldId="287"/>
        </pc:sldMkLst>
      </pc:sldChg>
      <pc:sldChg chg="del">
        <pc:chgData name="Nathan Clouse" userId="60190519-0423-46ec-ac65-f82d83ecfd9c" providerId="ADAL" clId="{4848CF3A-86A9-4175-9008-8E94A7063521}" dt="2024-04-21T14:13:39.296" v="21" actId="47"/>
        <pc:sldMkLst>
          <pc:docMk/>
          <pc:sldMk cId="2641236289" sldId="288"/>
        </pc:sldMkLst>
      </pc:sldChg>
      <pc:sldChg chg="del">
        <pc:chgData name="Nathan Clouse" userId="60190519-0423-46ec-ac65-f82d83ecfd9c" providerId="ADAL" clId="{4848CF3A-86A9-4175-9008-8E94A7063521}" dt="2024-04-21T14:13:27.913" v="17" actId="47"/>
        <pc:sldMkLst>
          <pc:docMk/>
          <pc:sldMk cId="2290540542" sldId="289"/>
        </pc:sldMkLst>
      </pc:sldChg>
      <pc:sldChg chg="del">
        <pc:chgData name="Nathan Clouse" userId="60190519-0423-46ec-ac65-f82d83ecfd9c" providerId="ADAL" clId="{4848CF3A-86A9-4175-9008-8E94A7063521}" dt="2024-04-21T14:13:36.928" v="20" actId="47"/>
        <pc:sldMkLst>
          <pc:docMk/>
          <pc:sldMk cId="1317469484" sldId="290"/>
        </pc:sldMkLst>
      </pc:sldChg>
      <pc:sldChg chg="del">
        <pc:chgData name="Nathan Clouse" userId="60190519-0423-46ec-ac65-f82d83ecfd9c" providerId="ADAL" clId="{4848CF3A-86A9-4175-9008-8E94A7063521}" dt="2024-04-21T14:13:32.073" v="19" actId="47"/>
        <pc:sldMkLst>
          <pc:docMk/>
          <pc:sldMk cId="1328638067" sldId="291"/>
        </pc:sldMkLst>
      </pc:sldChg>
      <pc:sldChg chg="del">
        <pc:chgData name="Nathan Clouse" userId="60190519-0423-46ec-ac65-f82d83ecfd9c" providerId="ADAL" clId="{4848CF3A-86A9-4175-9008-8E94A7063521}" dt="2024-04-21T14:13:29.345" v="18" actId="47"/>
        <pc:sldMkLst>
          <pc:docMk/>
          <pc:sldMk cId="2267585265" sldId="292"/>
        </pc:sldMkLst>
      </pc:sldChg>
      <pc:sldChg chg="del">
        <pc:chgData name="Nathan Clouse" userId="60190519-0423-46ec-ac65-f82d83ecfd9c" providerId="ADAL" clId="{4848CF3A-86A9-4175-9008-8E94A7063521}" dt="2024-04-21T14:13:06.912" v="5" actId="47"/>
        <pc:sldMkLst>
          <pc:docMk/>
          <pc:sldMk cId="3359262511" sldId="293"/>
        </pc:sldMkLst>
      </pc:sldChg>
      <pc:sldChg chg="del">
        <pc:chgData name="Nathan Clouse" userId="60190519-0423-46ec-ac65-f82d83ecfd9c" providerId="ADAL" clId="{4848CF3A-86A9-4175-9008-8E94A7063521}" dt="2024-04-21T14:13:26.728" v="16" actId="47"/>
        <pc:sldMkLst>
          <pc:docMk/>
          <pc:sldMk cId="4010315542" sldId="294"/>
        </pc:sldMkLst>
      </pc:sldChg>
      <pc:sldChg chg="del">
        <pc:chgData name="Nathan Clouse" userId="60190519-0423-46ec-ac65-f82d83ecfd9c" providerId="ADAL" clId="{4848CF3A-86A9-4175-9008-8E94A7063521}" dt="2024-04-21T14:13:25.296" v="15" actId="47"/>
        <pc:sldMkLst>
          <pc:docMk/>
          <pc:sldMk cId="1176056800" sldId="295"/>
        </pc:sldMkLst>
      </pc:sldChg>
      <pc:sldChg chg="del">
        <pc:chgData name="Nathan Clouse" userId="60190519-0423-46ec-ac65-f82d83ecfd9c" providerId="ADAL" clId="{4848CF3A-86A9-4175-9008-8E94A7063521}" dt="2024-04-21T14:13:21.480" v="14" actId="47"/>
        <pc:sldMkLst>
          <pc:docMk/>
          <pc:sldMk cId="2044758408" sldId="297"/>
        </pc:sldMkLst>
      </pc:sldChg>
      <pc:sldChg chg="del">
        <pc:chgData name="Nathan Clouse" userId="60190519-0423-46ec-ac65-f82d83ecfd9c" providerId="ADAL" clId="{4848CF3A-86A9-4175-9008-8E94A7063521}" dt="2024-04-21T14:12:52.278" v="0" actId="47"/>
        <pc:sldMkLst>
          <pc:docMk/>
          <pc:sldMk cId="450047578" sldId="298"/>
        </pc:sldMkLst>
      </pc:sldChg>
      <pc:sldChg chg="del">
        <pc:chgData name="Nathan Clouse" userId="60190519-0423-46ec-ac65-f82d83ecfd9c" providerId="ADAL" clId="{4848CF3A-86A9-4175-9008-8E94A7063521}" dt="2024-04-21T14:13:20.456" v="13" actId="47"/>
        <pc:sldMkLst>
          <pc:docMk/>
          <pc:sldMk cId="2517851280" sldId="299"/>
        </pc:sldMkLst>
      </pc:sldChg>
      <pc:sldChg chg="del">
        <pc:chgData name="Nathan Clouse" userId="60190519-0423-46ec-ac65-f82d83ecfd9c" providerId="ADAL" clId="{4848CF3A-86A9-4175-9008-8E94A7063521}" dt="2024-04-21T14:13:19.344" v="12" actId="47"/>
        <pc:sldMkLst>
          <pc:docMk/>
          <pc:sldMk cId="1563772151" sldId="300"/>
        </pc:sldMkLst>
      </pc:sldChg>
      <pc:sldChg chg="del">
        <pc:chgData name="Nathan Clouse" userId="60190519-0423-46ec-ac65-f82d83ecfd9c" providerId="ADAL" clId="{4848CF3A-86A9-4175-9008-8E94A7063521}" dt="2024-04-21T14:13:18.296" v="11" actId="47"/>
        <pc:sldMkLst>
          <pc:docMk/>
          <pc:sldMk cId="2502262836" sldId="301"/>
        </pc:sldMkLst>
      </pc:sldChg>
      <pc:sldChg chg="del">
        <pc:chgData name="Nathan Clouse" userId="60190519-0423-46ec-ac65-f82d83ecfd9c" providerId="ADAL" clId="{4848CF3A-86A9-4175-9008-8E94A7063521}" dt="2024-04-21T14:13:16.881" v="10" actId="47"/>
        <pc:sldMkLst>
          <pc:docMk/>
          <pc:sldMk cId="3641643315" sldId="302"/>
        </pc:sldMkLst>
      </pc:sldChg>
      <pc:sldChg chg="del">
        <pc:chgData name="Nathan Clouse" userId="60190519-0423-46ec-ac65-f82d83ecfd9c" providerId="ADAL" clId="{4848CF3A-86A9-4175-9008-8E94A7063521}" dt="2024-04-21T14:13:12.417" v="9" actId="47"/>
        <pc:sldMkLst>
          <pc:docMk/>
          <pc:sldMk cId="2307591976" sldId="303"/>
        </pc:sldMkLst>
      </pc:sldChg>
      <pc:sldChg chg="del">
        <pc:chgData name="Nathan Clouse" userId="60190519-0423-46ec-ac65-f82d83ecfd9c" providerId="ADAL" clId="{4848CF3A-86A9-4175-9008-8E94A7063521}" dt="2024-04-21T14:13:10.450" v="8" actId="47"/>
        <pc:sldMkLst>
          <pc:docMk/>
          <pc:sldMk cId="3897954087" sldId="304"/>
        </pc:sldMkLst>
      </pc:sldChg>
      <pc:sldChg chg="del">
        <pc:chgData name="Nathan Clouse" userId="60190519-0423-46ec-ac65-f82d83ecfd9c" providerId="ADAL" clId="{4848CF3A-86A9-4175-9008-8E94A7063521}" dt="2024-04-21T14:13:07.992" v="6" actId="47"/>
        <pc:sldMkLst>
          <pc:docMk/>
          <pc:sldMk cId="2844637551" sldId="305"/>
        </pc:sldMkLst>
      </pc:sldChg>
      <pc:sldChg chg="del">
        <pc:chgData name="Nathan Clouse" userId="60190519-0423-46ec-ac65-f82d83ecfd9c" providerId="ADAL" clId="{4848CF3A-86A9-4175-9008-8E94A7063521}" dt="2024-04-21T14:12:55.400" v="1" actId="47"/>
        <pc:sldMkLst>
          <pc:docMk/>
          <pc:sldMk cId="4097744109" sldId="306"/>
        </pc:sldMkLst>
      </pc:sldChg>
      <pc:sldChg chg="del">
        <pc:chgData name="Nathan Clouse" userId="60190519-0423-46ec-ac65-f82d83ecfd9c" providerId="ADAL" clId="{4848CF3A-86A9-4175-9008-8E94A7063521}" dt="2024-04-21T14:13:09.353" v="7" actId="47"/>
        <pc:sldMkLst>
          <pc:docMk/>
          <pc:sldMk cId="2695883353" sldId="307"/>
        </pc:sldMkLst>
      </pc:sldChg>
      <pc:sldChg chg="del">
        <pc:chgData name="Nathan Clouse" userId="60190519-0423-46ec-ac65-f82d83ecfd9c" providerId="ADAL" clId="{4848CF3A-86A9-4175-9008-8E94A7063521}" dt="2024-04-21T14:13:43.228" v="24" actId="47"/>
        <pc:sldMkLst>
          <pc:docMk/>
          <pc:sldMk cId="1590449420" sldId="309"/>
        </pc:sldMkLst>
      </pc:sldChg>
      <pc:sldChg chg="del">
        <pc:chgData name="Nathan Clouse" userId="60190519-0423-46ec-ac65-f82d83ecfd9c" providerId="ADAL" clId="{4848CF3A-86A9-4175-9008-8E94A7063521}" dt="2024-04-21T14:12:59.019" v="2" actId="47"/>
        <pc:sldMkLst>
          <pc:docMk/>
          <pc:sldMk cId="2748310468" sldId="310"/>
        </pc:sldMkLst>
      </pc:sldChg>
      <pc:sldChg chg="del">
        <pc:chgData name="Nathan Clouse" userId="60190519-0423-46ec-ac65-f82d83ecfd9c" providerId="ADAL" clId="{4848CF3A-86A9-4175-9008-8E94A7063521}" dt="2024-04-21T14:13:05.856" v="4" actId="47"/>
        <pc:sldMkLst>
          <pc:docMk/>
          <pc:sldMk cId="179599004" sldId="311"/>
        </pc:sldMkLst>
      </pc:sldChg>
      <pc:sldChg chg="new del">
        <pc:chgData name="Nathan Clouse" userId="60190519-0423-46ec-ac65-f82d83ecfd9c" providerId="ADAL" clId="{4848CF3A-86A9-4175-9008-8E94A7063521}" dt="2024-04-21T14:15:49.107" v="36" actId="680"/>
        <pc:sldMkLst>
          <pc:docMk/>
          <pc:sldMk cId="401806507" sldId="313"/>
        </pc:sldMkLst>
      </pc:sldChg>
      <pc:sldChg chg="del">
        <pc:chgData name="Nathan Clouse" userId="60190519-0423-46ec-ac65-f82d83ecfd9c" providerId="ADAL" clId="{4848CF3A-86A9-4175-9008-8E94A7063521}" dt="2024-04-21T14:13:04.385" v="3" actId="47"/>
        <pc:sldMkLst>
          <pc:docMk/>
          <pc:sldMk cId="811513400" sldId="313"/>
        </pc:sldMkLst>
      </pc:sldChg>
      <pc:sldChg chg="modSp add mod">
        <pc:chgData name="Nathan Clouse" userId="60190519-0423-46ec-ac65-f82d83ecfd9c" providerId="ADAL" clId="{4848CF3A-86A9-4175-9008-8E94A7063521}" dt="2024-04-24T14:59:59.170" v="5111" actId="20577"/>
        <pc:sldMkLst>
          <pc:docMk/>
          <pc:sldMk cId="1852789204" sldId="313"/>
        </pc:sldMkLst>
        <pc:spChg chg="mod">
          <ac:chgData name="Nathan Clouse" userId="60190519-0423-46ec-ac65-f82d83ecfd9c" providerId="ADAL" clId="{4848CF3A-86A9-4175-9008-8E94A7063521}" dt="2024-04-24T14:59:59.170" v="5111" actId="20577"/>
          <ac:spMkLst>
            <pc:docMk/>
            <pc:sldMk cId="1852789204" sldId="313"/>
            <ac:spMk id="3" creationId="{DECCB398-1B0C-6E46-E515-15AA78A5E5D7}"/>
          </ac:spMkLst>
        </pc:spChg>
        <pc:spChg chg="mod">
          <ac:chgData name="Nathan Clouse" userId="60190519-0423-46ec-ac65-f82d83ecfd9c" providerId="ADAL" clId="{4848CF3A-86A9-4175-9008-8E94A7063521}" dt="2024-04-21T14:34:20.008" v="120" actId="20577"/>
          <ac:spMkLst>
            <pc:docMk/>
            <pc:sldMk cId="1852789204" sldId="313"/>
            <ac:spMk id="17" creationId="{10A6EFB4-EB70-F5E7-71F2-602F7ADFAED0}"/>
          </ac:spMkLst>
        </pc:spChg>
      </pc:sldChg>
      <pc:sldChg chg="new del">
        <pc:chgData name="Nathan Clouse" userId="60190519-0423-46ec-ac65-f82d83ecfd9c" providerId="ADAL" clId="{4848CF3A-86A9-4175-9008-8E94A7063521}" dt="2024-04-21T14:14:14.249" v="26" actId="2696"/>
        <pc:sldMkLst>
          <pc:docMk/>
          <pc:sldMk cId="3407179844" sldId="313"/>
        </pc:sldMkLst>
      </pc:sldChg>
      <pc:sldChg chg="addSp delSp modSp add mod modNotesTx">
        <pc:chgData name="Nathan Clouse" userId="60190519-0423-46ec-ac65-f82d83ecfd9c" providerId="ADAL" clId="{4848CF3A-86A9-4175-9008-8E94A7063521}" dt="2024-04-24T16:28:33.141" v="5196"/>
        <pc:sldMkLst>
          <pc:docMk/>
          <pc:sldMk cId="2779767093" sldId="314"/>
        </pc:sldMkLst>
        <pc:spChg chg="mod">
          <ac:chgData name="Nathan Clouse" userId="60190519-0423-46ec-ac65-f82d83ecfd9c" providerId="ADAL" clId="{4848CF3A-86A9-4175-9008-8E94A7063521}" dt="2024-04-21T20:15:43.981" v="855" actId="113"/>
          <ac:spMkLst>
            <pc:docMk/>
            <pc:sldMk cId="2779767093" sldId="314"/>
            <ac:spMk id="3" creationId="{DECCB398-1B0C-6E46-E515-15AA78A5E5D7}"/>
          </ac:spMkLst>
        </pc:spChg>
        <pc:spChg chg="add del">
          <ac:chgData name="Nathan Clouse" userId="60190519-0423-46ec-ac65-f82d83ecfd9c" providerId="ADAL" clId="{4848CF3A-86A9-4175-9008-8E94A7063521}" dt="2024-04-21T20:18:24.203" v="905" actId="22"/>
          <ac:spMkLst>
            <pc:docMk/>
            <pc:sldMk cId="2779767093" sldId="314"/>
            <ac:spMk id="5" creationId="{D7AE41F8-FCB8-B251-43C3-62D53B6B979D}"/>
          </ac:spMkLst>
        </pc:spChg>
        <pc:spChg chg="mod">
          <ac:chgData name="Nathan Clouse" userId="60190519-0423-46ec-ac65-f82d83ecfd9c" providerId="ADAL" clId="{4848CF3A-86A9-4175-9008-8E94A7063521}" dt="2024-04-21T14:34:27.753" v="122" actId="1076"/>
          <ac:spMkLst>
            <pc:docMk/>
            <pc:sldMk cId="2779767093" sldId="314"/>
            <ac:spMk id="16" creationId="{D726C135-4F9E-3469-FEDF-3180B1451DAF}"/>
          </ac:spMkLst>
        </pc:spChg>
        <pc:spChg chg="mod">
          <ac:chgData name="Nathan Clouse" userId="60190519-0423-46ec-ac65-f82d83ecfd9c" providerId="ADAL" clId="{4848CF3A-86A9-4175-9008-8E94A7063521}" dt="2024-04-21T14:35:14.664" v="156" actId="20577"/>
          <ac:spMkLst>
            <pc:docMk/>
            <pc:sldMk cId="2779767093" sldId="314"/>
            <ac:spMk id="17" creationId="{10A6EFB4-EB70-F5E7-71F2-602F7ADFAED0}"/>
          </ac:spMkLst>
        </pc:spChg>
        <pc:picChg chg="add mod">
          <ac:chgData name="Nathan Clouse" userId="60190519-0423-46ec-ac65-f82d83ecfd9c" providerId="ADAL" clId="{4848CF3A-86A9-4175-9008-8E94A7063521}" dt="2024-04-24T16:28:33.141" v="5196"/>
          <ac:picMkLst>
            <pc:docMk/>
            <pc:sldMk cId="2779767093" sldId="314"/>
            <ac:picMk id="2" creationId="{35FD99A8-A944-E733-76D0-E3B67E15A355}"/>
          </ac:picMkLst>
        </pc:picChg>
      </pc:sldChg>
      <pc:sldChg chg="addSp modSp add mod">
        <pc:chgData name="Nathan Clouse" userId="60190519-0423-46ec-ac65-f82d83ecfd9c" providerId="ADAL" clId="{4848CF3A-86A9-4175-9008-8E94A7063521}" dt="2024-04-24T16:28:37.454" v="5202"/>
        <pc:sldMkLst>
          <pc:docMk/>
          <pc:sldMk cId="3668731114" sldId="315"/>
        </pc:sldMkLst>
        <pc:spChg chg="mod">
          <ac:chgData name="Nathan Clouse" userId="60190519-0423-46ec-ac65-f82d83ecfd9c" providerId="ADAL" clId="{4848CF3A-86A9-4175-9008-8E94A7063521}" dt="2024-04-21T20:56:26.187" v="1265" actId="313"/>
          <ac:spMkLst>
            <pc:docMk/>
            <pc:sldMk cId="3668731114" sldId="315"/>
            <ac:spMk id="3" creationId="{DECCB398-1B0C-6E46-E515-15AA78A5E5D7}"/>
          </ac:spMkLst>
        </pc:spChg>
        <pc:spChg chg="mod">
          <ac:chgData name="Nathan Clouse" userId="60190519-0423-46ec-ac65-f82d83ecfd9c" providerId="ADAL" clId="{4848CF3A-86A9-4175-9008-8E94A7063521}" dt="2024-04-21T14:36:24.432" v="184" actId="14100"/>
          <ac:spMkLst>
            <pc:docMk/>
            <pc:sldMk cId="3668731114" sldId="315"/>
            <ac:spMk id="17" creationId="{10A6EFB4-EB70-F5E7-71F2-602F7ADFAED0}"/>
          </ac:spMkLst>
        </pc:spChg>
        <pc:picChg chg="add mod">
          <ac:chgData name="Nathan Clouse" userId="60190519-0423-46ec-ac65-f82d83ecfd9c" providerId="ADAL" clId="{4848CF3A-86A9-4175-9008-8E94A7063521}" dt="2024-04-24T16:28:37.454" v="5202"/>
          <ac:picMkLst>
            <pc:docMk/>
            <pc:sldMk cId="3668731114" sldId="315"/>
            <ac:picMk id="2" creationId="{1AED724E-39A4-D39B-A035-242071D59868}"/>
          </ac:picMkLst>
        </pc:picChg>
      </pc:sldChg>
      <pc:sldChg chg="addSp delSp modSp add mod modNotesTx">
        <pc:chgData name="Nathan Clouse" userId="60190519-0423-46ec-ac65-f82d83ecfd9c" providerId="ADAL" clId="{4848CF3A-86A9-4175-9008-8E94A7063521}" dt="2024-04-24T16:29:25.516" v="5214"/>
        <pc:sldMkLst>
          <pc:docMk/>
          <pc:sldMk cId="1175685174" sldId="316"/>
        </pc:sldMkLst>
        <pc:spChg chg="del">
          <ac:chgData name="Nathan Clouse" userId="60190519-0423-46ec-ac65-f82d83ecfd9c" providerId="ADAL" clId="{4848CF3A-86A9-4175-9008-8E94A7063521}" dt="2024-04-21T21:07:12.399" v="1326"/>
          <ac:spMkLst>
            <pc:docMk/>
            <pc:sldMk cId="1175685174" sldId="316"/>
            <ac:spMk id="3" creationId="{DECCB398-1B0C-6E46-E515-15AA78A5E5D7}"/>
          </ac:spMkLst>
        </pc:spChg>
        <pc:spChg chg="mod">
          <ac:chgData name="Nathan Clouse" userId="60190519-0423-46ec-ac65-f82d83ecfd9c" providerId="ADAL" clId="{4848CF3A-86A9-4175-9008-8E94A7063521}" dt="2024-04-21T14:42:25.168" v="225" actId="1076"/>
          <ac:spMkLst>
            <pc:docMk/>
            <pc:sldMk cId="1175685174" sldId="316"/>
            <ac:spMk id="16" creationId="{D726C135-4F9E-3469-FEDF-3180B1451DAF}"/>
          </ac:spMkLst>
        </pc:spChg>
        <pc:spChg chg="mod">
          <ac:chgData name="Nathan Clouse" userId="60190519-0423-46ec-ac65-f82d83ecfd9c" providerId="ADAL" clId="{4848CF3A-86A9-4175-9008-8E94A7063521}" dt="2024-04-21T14:42:43.136" v="257" actId="20577"/>
          <ac:spMkLst>
            <pc:docMk/>
            <pc:sldMk cId="1175685174" sldId="316"/>
            <ac:spMk id="17" creationId="{10A6EFB4-EB70-F5E7-71F2-602F7ADFAED0}"/>
          </ac:spMkLst>
        </pc:spChg>
        <pc:picChg chg="add mod">
          <ac:chgData name="Nathan Clouse" userId="60190519-0423-46ec-ac65-f82d83ecfd9c" providerId="ADAL" clId="{4848CF3A-86A9-4175-9008-8E94A7063521}" dt="2024-04-24T16:29:25.516" v="5214"/>
          <ac:picMkLst>
            <pc:docMk/>
            <pc:sldMk cId="1175685174" sldId="316"/>
            <ac:picMk id="2" creationId="{DAA8187C-1C51-B009-8936-3E5190DFDA5E}"/>
          </ac:picMkLst>
        </pc:picChg>
        <pc:picChg chg="add mod">
          <ac:chgData name="Nathan Clouse" userId="60190519-0423-46ec-ac65-f82d83ecfd9c" providerId="ADAL" clId="{4848CF3A-86A9-4175-9008-8E94A7063521}" dt="2024-04-21T21:07:28.547" v="1339" actId="1076"/>
          <ac:picMkLst>
            <pc:docMk/>
            <pc:sldMk cId="1175685174" sldId="316"/>
            <ac:picMk id="10242" creationId="{DD2E4D5E-F141-09B0-A997-67A20F2E234B}"/>
          </ac:picMkLst>
        </pc:picChg>
      </pc:sldChg>
      <pc:sldChg chg="addSp modSp add mod">
        <pc:chgData name="Nathan Clouse" userId="60190519-0423-46ec-ac65-f82d83ecfd9c" providerId="ADAL" clId="{4848CF3A-86A9-4175-9008-8E94A7063521}" dt="2024-04-24T16:29:29.886" v="5223"/>
        <pc:sldMkLst>
          <pc:docMk/>
          <pc:sldMk cId="1003862758" sldId="317"/>
        </pc:sldMkLst>
        <pc:spChg chg="mod">
          <ac:chgData name="Nathan Clouse" userId="60190519-0423-46ec-ac65-f82d83ecfd9c" providerId="ADAL" clId="{4848CF3A-86A9-4175-9008-8E94A7063521}" dt="2024-04-21T21:19:06.400" v="1476" actId="20577"/>
          <ac:spMkLst>
            <pc:docMk/>
            <pc:sldMk cId="1003862758" sldId="317"/>
            <ac:spMk id="3" creationId="{DECCB398-1B0C-6E46-E515-15AA78A5E5D7}"/>
          </ac:spMkLst>
        </pc:spChg>
        <pc:spChg chg="mod">
          <ac:chgData name="Nathan Clouse" userId="60190519-0423-46ec-ac65-f82d83ecfd9c" providerId="ADAL" clId="{4848CF3A-86A9-4175-9008-8E94A7063521}" dt="2024-04-21T21:17:32.508" v="1350" actId="313"/>
          <ac:spMkLst>
            <pc:docMk/>
            <pc:sldMk cId="1003862758" sldId="317"/>
            <ac:spMk id="17" creationId="{10A6EFB4-EB70-F5E7-71F2-602F7ADFAED0}"/>
          </ac:spMkLst>
        </pc:spChg>
        <pc:picChg chg="add mod">
          <ac:chgData name="Nathan Clouse" userId="60190519-0423-46ec-ac65-f82d83ecfd9c" providerId="ADAL" clId="{4848CF3A-86A9-4175-9008-8E94A7063521}" dt="2024-04-24T16:29:29.886" v="5223"/>
          <ac:picMkLst>
            <pc:docMk/>
            <pc:sldMk cId="1003862758" sldId="317"/>
            <ac:picMk id="2" creationId="{9B989571-0775-3C5B-A62A-5AFA5A3F8CF0}"/>
          </ac:picMkLst>
        </pc:picChg>
      </pc:sldChg>
      <pc:sldChg chg="addSp delSp modSp add mod">
        <pc:chgData name="Nathan Clouse" userId="60190519-0423-46ec-ac65-f82d83ecfd9c" providerId="ADAL" clId="{4848CF3A-86A9-4175-9008-8E94A7063521}" dt="2024-04-24T16:30:45.251" v="5283"/>
        <pc:sldMkLst>
          <pc:docMk/>
          <pc:sldMk cId="4111674595" sldId="318"/>
        </pc:sldMkLst>
        <pc:spChg chg="del">
          <ac:chgData name="Nathan Clouse" userId="60190519-0423-46ec-ac65-f82d83ecfd9c" providerId="ADAL" clId="{4848CF3A-86A9-4175-9008-8E94A7063521}" dt="2024-04-21T22:58:29.363" v="1658"/>
          <ac:spMkLst>
            <pc:docMk/>
            <pc:sldMk cId="4111674595" sldId="318"/>
            <ac:spMk id="3" creationId="{DECCB398-1B0C-6E46-E515-15AA78A5E5D7}"/>
          </ac:spMkLst>
        </pc:spChg>
        <pc:spChg chg="mod">
          <ac:chgData name="Nathan Clouse" userId="60190519-0423-46ec-ac65-f82d83ecfd9c" providerId="ADAL" clId="{4848CF3A-86A9-4175-9008-8E94A7063521}" dt="2024-04-21T14:43:12.616" v="270" actId="20577"/>
          <ac:spMkLst>
            <pc:docMk/>
            <pc:sldMk cId="4111674595" sldId="318"/>
            <ac:spMk id="17" creationId="{10A6EFB4-EB70-F5E7-71F2-602F7ADFAED0}"/>
          </ac:spMkLst>
        </pc:spChg>
        <pc:picChg chg="add mod">
          <ac:chgData name="Nathan Clouse" userId="60190519-0423-46ec-ac65-f82d83ecfd9c" providerId="ADAL" clId="{4848CF3A-86A9-4175-9008-8E94A7063521}" dt="2024-04-24T16:30:45.251" v="5283"/>
          <ac:picMkLst>
            <pc:docMk/>
            <pc:sldMk cId="4111674595" sldId="318"/>
            <ac:picMk id="2" creationId="{C1820742-B9D1-3785-C9DB-EE419452DE68}"/>
          </ac:picMkLst>
        </pc:picChg>
        <pc:picChg chg="add mod">
          <ac:chgData name="Nathan Clouse" userId="60190519-0423-46ec-ac65-f82d83ecfd9c" providerId="ADAL" clId="{4848CF3A-86A9-4175-9008-8E94A7063521}" dt="2024-04-21T22:58:29.363" v="1658"/>
          <ac:picMkLst>
            <pc:docMk/>
            <pc:sldMk cId="4111674595" sldId="318"/>
            <ac:picMk id="13314" creationId="{C4EB72F1-4057-2FB6-D4F2-0C4D12E8B2B9}"/>
          </ac:picMkLst>
        </pc:picChg>
      </pc:sldChg>
      <pc:sldChg chg="addSp modSp add mod">
        <pc:chgData name="Nathan Clouse" userId="60190519-0423-46ec-ac65-f82d83ecfd9c" providerId="ADAL" clId="{4848CF3A-86A9-4175-9008-8E94A7063521}" dt="2024-04-24T16:30:50.595" v="5295"/>
        <pc:sldMkLst>
          <pc:docMk/>
          <pc:sldMk cId="4282169694" sldId="319"/>
        </pc:sldMkLst>
        <pc:spChg chg="mod">
          <ac:chgData name="Nathan Clouse" userId="60190519-0423-46ec-ac65-f82d83ecfd9c" providerId="ADAL" clId="{4848CF3A-86A9-4175-9008-8E94A7063521}" dt="2024-04-24T16:10:32.750" v="5145" actId="20577"/>
          <ac:spMkLst>
            <pc:docMk/>
            <pc:sldMk cId="4282169694" sldId="319"/>
            <ac:spMk id="3" creationId="{DECCB398-1B0C-6E46-E515-15AA78A5E5D7}"/>
          </ac:spMkLst>
        </pc:spChg>
        <pc:spChg chg="mod">
          <ac:chgData name="Nathan Clouse" userId="60190519-0423-46ec-ac65-f82d83ecfd9c" providerId="ADAL" clId="{4848CF3A-86A9-4175-9008-8E94A7063521}" dt="2024-04-21T14:43:31.920" v="316" actId="20577"/>
          <ac:spMkLst>
            <pc:docMk/>
            <pc:sldMk cId="4282169694" sldId="319"/>
            <ac:spMk id="17" creationId="{10A6EFB4-EB70-F5E7-71F2-602F7ADFAED0}"/>
          </ac:spMkLst>
        </pc:spChg>
        <pc:picChg chg="add mod">
          <ac:chgData name="Nathan Clouse" userId="60190519-0423-46ec-ac65-f82d83ecfd9c" providerId="ADAL" clId="{4848CF3A-86A9-4175-9008-8E94A7063521}" dt="2024-04-24T16:30:50.595" v="5295"/>
          <ac:picMkLst>
            <pc:docMk/>
            <pc:sldMk cId="4282169694" sldId="319"/>
            <ac:picMk id="2" creationId="{1B534CCB-A66F-0BE4-B43B-31F7D20D2751}"/>
          </ac:picMkLst>
        </pc:picChg>
      </pc:sldChg>
      <pc:sldChg chg="addSp delSp modSp add mod modNotesTx">
        <pc:chgData name="Nathan Clouse" userId="60190519-0423-46ec-ac65-f82d83ecfd9c" providerId="ADAL" clId="{4848CF3A-86A9-4175-9008-8E94A7063521}" dt="2024-04-24T16:30:53.034" v="5301"/>
        <pc:sldMkLst>
          <pc:docMk/>
          <pc:sldMk cId="3899901426" sldId="320"/>
        </pc:sldMkLst>
        <pc:spChg chg="add mod">
          <ac:chgData name="Nathan Clouse" userId="60190519-0423-46ec-ac65-f82d83ecfd9c" providerId="ADAL" clId="{4848CF3A-86A9-4175-9008-8E94A7063521}" dt="2024-04-22T18:47:55.500" v="4334" actId="20577"/>
          <ac:spMkLst>
            <pc:docMk/>
            <pc:sldMk cId="3899901426" sldId="320"/>
            <ac:spMk id="2" creationId="{E8EF03E4-6142-0603-13FE-5C5886FC143E}"/>
          </ac:spMkLst>
        </pc:spChg>
        <pc:spChg chg="del">
          <ac:chgData name="Nathan Clouse" userId="60190519-0423-46ec-ac65-f82d83ecfd9c" providerId="ADAL" clId="{4848CF3A-86A9-4175-9008-8E94A7063521}" dt="2024-04-22T17:42:51.938" v="4049"/>
          <ac:spMkLst>
            <pc:docMk/>
            <pc:sldMk cId="3899901426" sldId="320"/>
            <ac:spMk id="3" creationId="{DECCB398-1B0C-6E46-E515-15AA78A5E5D7}"/>
          </ac:spMkLst>
        </pc:spChg>
        <pc:spChg chg="mod">
          <ac:chgData name="Nathan Clouse" userId="60190519-0423-46ec-ac65-f82d83ecfd9c" providerId="ADAL" clId="{4848CF3A-86A9-4175-9008-8E94A7063521}" dt="2024-04-21T14:46:49.527" v="382" actId="20577"/>
          <ac:spMkLst>
            <pc:docMk/>
            <pc:sldMk cId="3899901426" sldId="320"/>
            <ac:spMk id="17" creationId="{10A6EFB4-EB70-F5E7-71F2-602F7ADFAED0}"/>
          </ac:spMkLst>
        </pc:spChg>
        <pc:picChg chg="add mod">
          <ac:chgData name="Nathan Clouse" userId="60190519-0423-46ec-ac65-f82d83ecfd9c" providerId="ADAL" clId="{4848CF3A-86A9-4175-9008-8E94A7063521}" dt="2024-04-24T16:30:53.034" v="5301"/>
          <ac:picMkLst>
            <pc:docMk/>
            <pc:sldMk cId="3899901426" sldId="320"/>
            <ac:picMk id="3" creationId="{D623B3CC-444E-49A8-3204-0BFF72757464}"/>
          </ac:picMkLst>
        </pc:picChg>
        <pc:picChg chg="add del mod">
          <ac:chgData name="Nathan Clouse" userId="60190519-0423-46ec-ac65-f82d83ecfd9c" providerId="ADAL" clId="{4848CF3A-86A9-4175-9008-8E94A7063521}" dt="2024-04-22T18:36:58.430" v="4053" actId="478"/>
          <ac:picMkLst>
            <pc:docMk/>
            <pc:sldMk cId="3899901426" sldId="320"/>
            <ac:picMk id="2050" creationId="{198A4D7E-6E05-0FDD-6DF9-4E5E2CDA86B6}"/>
          </ac:picMkLst>
        </pc:picChg>
      </pc:sldChg>
      <pc:sldChg chg="addSp delSp modSp add mod">
        <pc:chgData name="Nathan Clouse" userId="60190519-0423-46ec-ac65-f82d83ecfd9c" providerId="ADAL" clId="{4848CF3A-86A9-4175-9008-8E94A7063521}" dt="2024-04-24T16:33:21.625" v="5334"/>
        <pc:sldMkLst>
          <pc:docMk/>
          <pc:sldMk cId="4024306420" sldId="321"/>
        </pc:sldMkLst>
        <pc:spChg chg="del">
          <ac:chgData name="Nathan Clouse" userId="60190519-0423-46ec-ac65-f82d83ecfd9c" providerId="ADAL" clId="{4848CF3A-86A9-4175-9008-8E94A7063521}" dt="2024-04-23T00:47:34.534" v="4533"/>
          <ac:spMkLst>
            <pc:docMk/>
            <pc:sldMk cId="4024306420" sldId="321"/>
            <ac:spMk id="3" creationId="{DECCB398-1B0C-6E46-E515-15AA78A5E5D7}"/>
          </ac:spMkLst>
        </pc:spChg>
        <pc:spChg chg="mod">
          <ac:chgData name="Nathan Clouse" userId="60190519-0423-46ec-ac65-f82d83ecfd9c" providerId="ADAL" clId="{4848CF3A-86A9-4175-9008-8E94A7063521}" dt="2024-04-21T14:47:02.575" v="413" actId="20577"/>
          <ac:spMkLst>
            <pc:docMk/>
            <pc:sldMk cId="4024306420" sldId="321"/>
            <ac:spMk id="17" creationId="{10A6EFB4-EB70-F5E7-71F2-602F7ADFAED0}"/>
          </ac:spMkLst>
        </pc:spChg>
        <pc:picChg chg="add mod">
          <ac:chgData name="Nathan Clouse" userId="60190519-0423-46ec-ac65-f82d83ecfd9c" providerId="ADAL" clId="{4848CF3A-86A9-4175-9008-8E94A7063521}" dt="2024-04-23T00:47:34.534" v="4533"/>
          <ac:picMkLst>
            <pc:docMk/>
            <pc:sldMk cId="4024306420" sldId="321"/>
            <ac:picMk id="2" creationId="{DCB2BD59-A078-9312-496D-9FC76B8D0901}"/>
          </ac:picMkLst>
        </pc:picChg>
        <pc:picChg chg="add mod">
          <ac:chgData name="Nathan Clouse" userId="60190519-0423-46ec-ac65-f82d83ecfd9c" providerId="ADAL" clId="{4848CF3A-86A9-4175-9008-8E94A7063521}" dt="2024-04-24T16:33:21.625" v="5334"/>
          <ac:picMkLst>
            <pc:docMk/>
            <pc:sldMk cId="4024306420" sldId="321"/>
            <ac:picMk id="3" creationId="{AF7105E5-6DC5-0308-522E-4DFD1C3377C5}"/>
          </ac:picMkLst>
        </pc:picChg>
        <pc:picChg chg="add mod">
          <ac:chgData name="Nathan Clouse" userId="60190519-0423-46ec-ac65-f82d83ecfd9c" providerId="ADAL" clId="{4848CF3A-86A9-4175-9008-8E94A7063521}" dt="2024-04-23T00:47:48.209" v="4535"/>
          <ac:picMkLst>
            <pc:docMk/>
            <pc:sldMk cId="4024306420" sldId="321"/>
            <ac:picMk id="5" creationId="{399D84BC-07E6-9D5E-1C9B-FAF9E78D5DE6}"/>
          </ac:picMkLst>
        </pc:picChg>
      </pc:sldChg>
      <pc:sldChg chg="addSp delSp modSp add mod modNotesTx">
        <pc:chgData name="Nathan Clouse" userId="60190519-0423-46ec-ac65-f82d83ecfd9c" providerId="ADAL" clId="{4848CF3A-86A9-4175-9008-8E94A7063521}" dt="2024-04-24T16:33:28.387" v="5346"/>
        <pc:sldMkLst>
          <pc:docMk/>
          <pc:sldMk cId="1675056163" sldId="322"/>
        </pc:sldMkLst>
        <pc:spChg chg="add del">
          <ac:chgData name="Nathan Clouse" userId="60190519-0423-46ec-ac65-f82d83ecfd9c" providerId="ADAL" clId="{4848CF3A-86A9-4175-9008-8E94A7063521}" dt="2024-04-23T01:08:01.606" v="4575"/>
          <ac:spMkLst>
            <pc:docMk/>
            <pc:sldMk cId="1675056163" sldId="322"/>
            <ac:spMk id="3" creationId="{DECCB398-1B0C-6E46-E515-15AA78A5E5D7}"/>
          </ac:spMkLst>
        </pc:spChg>
        <pc:spChg chg="mod">
          <ac:chgData name="Nathan Clouse" userId="60190519-0423-46ec-ac65-f82d83ecfd9c" providerId="ADAL" clId="{4848CF3A-86A9-4175-9008-8E94A7063521}" dt="2024-04-21T14:48:58.355" v="454" actId="14100"/>
          <ac:spMkLst>
            <pc:docMk/>
            <pc:sldMk cId="1675056163" sldId="322"/>
            <ac:spMk id="17" creationId="{10A6EFB4-EB70-F5E7-71F2-602F7ADFAED0}"/>
          </ac:spMkLst>
        </pc:spChg>
        <pc:picChg chg="add mod">
          <ac:chgData name="Nathan Clouse" userId="60190519-0423-46ec-ac65-f82d83ecfd9c" providerId="ADAL" clId="{4848CF3A-86A9-4175-9008-8E94A7063521}" dt="2024-04-23T01:07:53.217" v="4571"/>
          <ac:picMkLst>
            <pc:docMk/>
            <pc:sldMk cId="1675056163" sldId="322"/>
            <ac:picMk id="2" creationId="{651940A1-F2DA-F14F-9EA0-1A26B77CB440}"/>
          </ac:picMkLst>
        </pc:picChg>
        <pc:picChg chg="add mod">
          <ac:chgData name="Nathan Clouse" userId="60190519-0423-46ec-ac65-f82d83ecfd9c" providerId="ADAL" clId="{4848CF3A-86A9-4175-9008-8E94A7063521}" dt="2024-04-24T16:33:28.387" v="5346"/>
          <ac:picMkLst>
            <pc:docMk/>
            <pc:sldMk cId="1675056163" sldId="322"/>
            <ac:picMk id="2" creationId="{AC56DB70-A382-F196-DF8A-98260AE9325F}"/>
          </ac:picMkLst>
        </pc:picChg>
        <pc:picChg chg="add mod">
          <ac:chgData name="Nathan Clouse" userId="60190519-0423-46ec-ac65-f82d83ecfd9c" providerId="ADAL" clId="{4848CF3A-86A9-4175-9008-8E94A7063521}" dt="2024-04-23T01:08:01.606" v="4575"/>
          <ac:picMkLst>
            <pc:docMk/>
            <pc:sldMk cId="1675056163" sldId="322"/>
            <ac:picMk id="5" creationId="{C2895A06-7D71-4F40-54F1-B9F44C4ABCDA}"/>
          </ac:picMkLst>
        </pc:picChg>
      </pc:sldChg>
      <pc:sldChg chg="addSp delSp modSp add mod">
        <pc:chgData name="Nathan Clouse" userId="60190519-0423-46ec-ac65-f82d83ecfd9c" providerId="ADAL" clId="{4848CF3A-86A9-4175-9008-8E94A7063521}" dt="2024-04-24T17:43:42.456" v="5723"/>
        <pc:sldMkLst>
          <pc:docMk/>
          <pc:sldMk cId="244180113" sldId="323"/>
        </pc:sldMkLst>
        <pc:spChg chg="del">
          <ac:chgData name="Nathan Clouse" userId="60190519-0423-46ec-ac65-f82d83ecfd9c" providerId="ADAL" clId="{4848CF3A-86A9-4175-9008-8E94A7063521}" dt="2024-04-24T17:43:42.456" v="5723"/>
          <ac:spMkLst>
            <pc:docMk/>
            <pc:sldMk cId="244180113" sldId="323"/>
            <ac:spMk id="3" creationId="{DECCB398-1B0C-6E46-E515-15AA78A5E5D7}"/>
          </ac:spMkLst>
        </pc:spChg>
        <pc:spChg chg="mod">
          <ac:chgData name="Nathan Clouse" userId="60190519-0423-46ec-ac65-f82d83ecfd9c" providerId="ADAL" clId="{4848CF3A-86A9-4175-9008-8E94A7063521}" dt="2024-04-21T14:50:02.688" v="459" actId="20577"/>
          <ac:spMkLst>
            <pc:docMk/>
            <pc:sldMk cId="244180113" sldId="323"/>
            <ac:spMk id="17" creationId="{10A6EFB4-EB70-F5E7-71F2-602F7ADFAED0}"/>
          </ac:spMkLst>
        </pc:spChg>
        <pc:picChg chg="add mod">
          <ac:chgData name="Nathan Clouse" userId="60190519-0423-46ec-ac65-f82d83ecfd9c" providerId="ADAL" clId="{4848CF3A-86A9-4175-9008-8E94A7063521}" dt="2024-04-24T17:43:42.456" v="5723"/>
          <ac:picMkLst>
            <pc:docMk/>
            <pc:sldMk cId="244180113" sldId="323"/>
            <ac:picMk id="3074" creationId="{3C2AB180-E8F9-B29F-52B9-C16B5170B1E1}"/>
          </ac:picMkLst>
        </pc:picChg>
      </pc:sldChg>
      <pc:sldChg chg="add">
        <pc:chgData name="Nathan Clouse" userId="60190519-0423-46ec-ac65-f82d83ecfd9c" providerId="ADAL" clId="{4848CF3A-86A9-4175-9008-8E94A7063521}" dt="2024-04-21T14:31:21.935" v="98"/>
        <pc:sldMkLst>
          <pc:docMk/>
          <pc:sldMk cId="3056509403" sldId="324"/>
        </pc:sldMkLst>
      </pc:sldChg>
      <pc:sldChg chg="modSp add mod">
        <pc:chgData name="Nathan Clouse" userId="60190519-0423-46ec-ac65-f82d83ecfd9c" providerId="ADAL" clId="{4848CF3A-86A9-4175-9008-8E94A7063521}" dt="2024-04-21T14:51:41.157" v="495" actId="20577"/>
        <pc:sldMkLst>
          <pc:docMk/>
          <pc:sldMk cId="2018138506" sldId="325"/>
        </pc:sldMkLst>
        <pc:spChg chg="mod">
          <ac:chgData name="Nathan Clouse" userId="60190519-0423-46ec-ac65-f82d83ecfd9c" providerId="ADAL" clId="{4848CF3A-86A9-4175-9008-8E94A7063521}" dt="2024-04-21T14:50:18.607" v="461" actId="1076"/>
          <ac:spMkLst>
            <pc:docMk/>
            <pc:sldMk cId="2018138506" sldId="325"/>
            <ac:spMk id="16" creationId="{D726C135-4F9E-3469-FEDF-3180B1451DAF}"/>
          </ac:spMkLst>
        </pc:spChg>
        <pc:spChg chg="mod">
          <ac:chgData name="Nathan Clouse" userId="60190519-0423-46ec-ac65-f82d83ecfd9c" providerId="ADAL" clId="{4848CF3A-86A9-4175-9008-8E94A7063521}" dt="2024-04-21T14:51:41.157" v="495" actId="20577"/>
          <ac:spMkLst>
            <pc:docMk/>
            <pc:sldMk cId="2018138506" sldId="325"/>
            <ac:spMk id="17" creationId="{10A6EFB4-EB70-F5E7-71F2-602F7ADFAED0}"/>
          </ac:spMkLst>
        </pc:spChg>
      </pc:sldChg>
      <pc:sldChg chg="addSp delSp modSp add mod">
        <pc:chgData name="Nathan Clouse" userId="60190519-0423-46ec-ac65-f82d83ecfd9c" providerId="ADAL" clId="{4848CF3A-86A9-4175-9008-8E94A7063521}" dt="2024-04-24T13:34:00.801" v="4685"/>
        <pc:sldMkLst>
          <pc:docMk/>
          <pc:sldMk cId="3265894871" sldId="326"/>
        </pc:sldMkLst>
        <pc:spChg chg="del">
          <ac:chgData name="Nathan Clouse" userId="60190519-0423-46ec-ac65-f82d83ecfd9c" providerId="ADAL" clId="{4848CF3A-86A9-4175-9008-8E94A7063521}" dt="2024-04-24T13:34:00.801" v="4685"/>
          <ac:spMkLst>
            <pc:docMk/>
            <pc:sldMk cId="3265894871" sldId="326"/>
            <ac:spMk id="3" creationId="{DECCB398-1B0C-6E46-E515-15AA78A5E5D7}"/>
          </ac:spMkLst>
        </pc:spChg>
        <pc:spChg chg="mod">
          <ac:chgData name="Nathan Clouse" userId="60190519-0423-46ec-ac65-f82d83ecfd9c" providerId="ADAL" clId="{4848CF3A-86A9-4175-9008-8E94A7063521}" dt="2024-04-21T14:51:47.741" v="498" actId="14100"/>
          <ac:spMkLst>
            <pc:docMk/>
            <pc:sldMk cId="3265894871" sldId="326"/>
            <ac:spMk id="17" creationId="{10A6EFB4-EB70-F5E7-71F2-602F7ADFAED0}"/>
          </ac:spMkLst>
        </pc:spChg>
        <pc:picChg chg="add mod">
          <ac:chgData name="Nathan Clouse" userId="60190519-0423-46ec-ac65-f82d83ecfd9c" providerId="ADAL" clId="{4848CF3A-86A9-4175-9008-8E94A7063521}" dt="2024-04-24T13:34:00.801" v="4685"/>
          <ac:picMkLst>
            <pc:docMk/>
            <pc:sldMk cId="3265894871" sldId="326"/>
            <ac:picMk id="1026" creationId="{8DAB289C-F970-7A99-C9D6-1E857F69D23B}"/>
          </ac:picMkLst>
        </pc:picChg>
      </pc:sldChg>
      <pc:sldChg chg="add">
        <pc:chgData name="Nathan Clouse" userId="60190519-0423-46ec-ac65-f82d83ecfd9c" providerId="ADAL" clId="{4848CF3A-86A9-4175-9008-8E94A7063521}" dt="2024-04-21T14:31:25.847" v="101"/>
        <pc:sldMkLst>
          <pc:docMk/>
          <pc:sldMk cId="2907522151" sldId="327"/>
        </pc:sldMkLst>
      </pc:sldChg>
      <pc:sldChg chg="modSp add mod">
        <pc:chgData name="Nathan Clouse" userId="60190519-0423-46ec-ac65-f82d83ecfd9c" providerId="ADAL" clId="{4848CF3A-86A9-4175-9008-8E94A7063521}" dt="2024-04-21T15:04:00.774" v="691" actId="20577"/>
        <pc:sldMkLst>
          <pc:docMk/>
          <pc:sldMk cId="2003868654" sldId="328"/>
        </pc:sldMkLst>
        <pc:spChg chg="mod">
          <ac:chgData name="Nathan Clouse" userId="60190519-0423-46ec-ac65-f82d83ecfd9c" providerId="ADAL" clId="{4848CF3A-86A9-4175-9008-8E94A7063521}" dt="2024-04-21T15:04:00.774" v="691" actId="20577"/>
          <ac:spMkLst>
            <pc:docMk/>
            <pc:sldMk cId="2003868654" sldId="328"/>
            <ac:spMk id="17" creationId="{10A6EFB4-EB70-F5E7-71F2-602F7ADFAED0}"/>
          </ac:spMkLst>
        </pc:spChg>
      </pc:sldChg>
      <pc:sldChg chg="addSp delSp modSp add mod">
        <pc:chgData name="Nathan Clouse" userId="60190519-0423-46ec-ac65-f82d83ecfd9c" providerId="ADAL" clId="{4848CF3A-86A9-4175-9008-8E94A7063521}" dt="2024-04-24T17:44:36.604" v="5726"/>
        <pc:sldMkLst>
          <pc:docMk/>
          <pc:sldMk cId="2126194051" sldId="329"/>
        </pc:sldMkLst>
        <pc:spChg chg="del">
          <ac:chgData name="Nathan Clouse" userId="60190519-0423-46ec-ac65-f82d83ecfd9c" providerId="ADAL" clId="{4848CF3A-86A9-4175-9008-8E94A7063521}" dt="2024-04-24T17:44:36.604" v="5726"/>
          <ac:spMkLst>
            <pc:docMk/>
            <pc:sldMk cId="2126194051" sldId="329"/>
            <ac:spMk id="3" creationId="{DECCB398-1B0C-6E46-E515-15AA78A5E5D7}"/>
          </ac:spMkLst>
        </pc:spChg>
        <pc:spChg chg="mod">
          <ac:chgData name="Nathan Clouse" userId="60190519-0423-46ec-ac65-f82d83ecfd9c" providerId="ADAL" clId="{4848CF3A-86A9-4175-9008-8E94A7063521}" dt="2024-04-21T15:03:50.430" v="684" actId="20577"/>
          <ac:spMkLst>
            <pc:docMk/>
            <pc:sldMk cId="2126194051" sldId="329"/>
            <ac:spMk id="17" creationId="{10A6EFB4-EB70-F5E7-71F2-602F7ADFAED0}"/>
          </ac:spMkLst>
        </pc:spChg>
        <pc:picChg chg="add mod">
          <ac:chgData name="Nathan Clouse" userId="60190519-0423-46ec-ac65-f82d83ecfd9c" providerId="ADAL" clId="{4848CF3A-86A9-4175-9008-8E94A7063521}" dt="2024-04-24T17:44:36.604" v="5726"/>
          <ac:picMkLst>
            <pc:docMk/>
            <pc:sldMk cId="2126194051" sldId="329"/>
            <ac:picMk id="5122" creationId="{B2A59F29-2BBA-3431-54F5-3CF047C4220E}"/>
          </ac:picMkLst>
        </pc:picChg>
      </pc:sldChg>
      <pc:sldChg chg="addSp modSp add mod">
        <pc:chgData name="Nathan Clouse" userId="60190519-0423-46ec-ac65-f82d83ecfd9c" providerId="ADAL" clId="{4848CF3A-86A9-4175-9008-8E94A7063521}" dt="2024-04-24T17:39:28.520" v="5722" actId="20577"/>
        <pc:sldMkLst>
          <pc:docMk/>
          <pc:sldMk cId="184723712" sldId="330"/>
        </pc:sldMkLst>
        <pc:spChg chg="mod">
          <ac:chgData name="Nathan Clouse" userId="60190519-0423-46ec-ac65-f82d83ecfd9c" providerId="ADAL" clId="{4848CF3A-86A9-4175-9008-8E94A7063521}" dt="2024-04-24T17:39:28.520" v="5722" actId="20577"/>
          <ac:spMkLst>
            <pc:docMk/>
            <pc:sldMk cId="184723712" sldId="330"/>
            <ac:spMk id="3" creationId="{DECCB398-1B0C-6E46-E515-15AA78A5E5D7}"/>
          </ac:spMkLst>
        </pc:spChg>
        <pc:spChg chg="mod">
          <ac:chgData name="Nathan Clouse" userId="60190519-0423-46ec-ac65-f82d83ecfd9c" providerId="ADAL" clId="{4848CF3A-86A9-4175-9008-8E94A7063521}" dt="2024-04-21T15:03:21.422" v="681" actId="20577"/>
          <ac:spMkLst>
            <pc:docMk/>
            <pc:sldMk cId="184723712" sldId="330"/>
            <ac:spMk id="17" creationId="{10A6EFB4-EB70-F5E7-71F2-602F7ADFAED0}"/>
          </ac:spMkLst>
        </pc:spChg>
        <pc:picChg chg="add mod">
          <ac:chgData name="Nathan Clouse" userId="60190519-0423-46ec-ac65-f82d83ecfd9c" providerId="ADAL" clId="{4848CF3A-86A9-4175-9008-8E94A7063521}" dt="2024-04-24T16:41:12.468" v="5394"/>
          <ac:picMkLst>
            <pc:docMk/>
            <pc:sldMk cId="184723712" sldId="330"/>
            <ac:picMk id="2" creationId="{DA5526BD-6C20-C7D8-080F-996EDC79970F}"/>
          </ac:picMkLst>
        </pc:picChg>
      </pc:sldChg>
      <pc:sldChg chg="addSp delSp modSp add mod">
        <pc:chgData name="Nathan Clouse" userId="60190519-0423-46ec-ac65-f82d83ecfd9c" providerId="ADAL" clId="{4848CF3A-86A9-4175-9008-8E94A7063521}" dt="2024-04-24T16:43:25.961" v="5397" actId="22"/>
        <pc:sldMkLst>
          <pc:docMk/>
          <pc:sldMk cId="1721987833" sldId="331"/>
        </pc:sldMkLst>
        <pc:spChg chg="del mod">
          <ac:chgData name="Nathan Clouse" userId="60190519-0423-46ec-ac65-f82d83ecfd9c" providerId="ADAL" clId="{4848CF3A-86A9-4175-9008-8E94A7063521}" dt="2024-04-24T16:43:25.961" v="5397" actId="22"/>
          <ac:spMkLst>
            <pc:docMk/>
            <pc:sldMk cId="1721987833" sldId="331"/>
            <ac:spMk id="3" creationId="{DECCB398-1B0C-6E46-E515-15AA78A5E5D7}"/>
          </ac:spMkLst>
        </pc:spChg>
        <pc:spChg chg="mod">
          <ac:chgData name="Nathan Clouse" userId="60190519-0423-46ec-ac65-f82d83ecfd9c" providerId="ADAL" clId="{4848CF3A-86A9-4175-9008-8E94A7063521}" dt="2024-04-21T15:02:51.179" v="638"/>
          <ac:spMkLst>
            <pc:docMk/>
            <pc:sldMk cId="1721987833" sldId="331"/>
            <ac:spMk id="17" creationId="{10A6EFB4-EB70-F5E7-71F2-602F7ADFAED0}"/>
          </ac:spMkLst>
        </pc:spChg>
        <pc:picChg chg="add mod">
          <ac:chgData name="Nathan Clouse" userId="60190519-0423-46ec-ac65-f82d83ecfd9c" providerId="ADAL" clId="{4848CF3A-86A9-4175-9008-8E94A7063521}" dt="2024-04-24T16:41:10.782" v="5391"/>
          <ac:picMkLst>
            <pc:docMk/>
            <pc:sldMk cId="1721987833" sldId="331"/>
            <ac:picMk id="2" creationId="{E96769F4-73A4-921D-5CCC-A13A467AE017}"/>
          </ac:picMkLst>
        </pc:picChg>
        <pc:picChg chg="add mod ord">
          <ac:chgData name="Nathan Clouse" userId="60190519-0423-46ec-ac65-f82d83ecfd9c" providerId="ADAL" clId="{4848CF3A-86A9-4175-9008-8E94A7063521}" dt="2024-04-24T16:43:25.961" v="5397" actId="22"/>
          <ac:picMkLst>
            <pc:docMk/>
            <pc:sldMk cId="1721987833" sldId="331"/>
            <ac:picMk id="6" creationId="{B3A78F44-653B-1F43-0CA6-057484CDB733}"/>
          </ac:picMkLst>
        </pc:picChg>
      </pc:sldChg>
      <pc:sldChg chg="addSp delSp modSp add mod">
        <pc:chgData name="Nathan Clouse" userId="60190519-0423-46ec-ac65-f82d83ecfd9c" providerId="ADAL" clId="{4848CF3A-86A9-4175-9008-8E94A7063521}" dt="2024-04-24T16:36:57.907" v="5385"/>
        <pc:sldMkLst>
          <pc:docMk/>
          <pc:sldMk cId="2292932708" sldId="332"/>
        </pc:sldMkLst>
        <pc:spChg chg="del">
          <ac:chgData name="Nathan Clouse" userId="60190519-0423-46ec-ac65-f82d83ecfd9c" providerId="ADAL" clId="{4848CF3A-86A9-4175-9008-8E94A7063521}" dt="2024-04-24T14:23:46.001" v="4747" actId="22"/>
          <ac:spMkLst>
            <pc:docMk/>
            <pc:sldMk cId="2292932708" sldId="332"/>
            <ac:spMk id="3" creationId="{DECCB398-1B0C-6E46-E515-15AA78A5E5D7}"/>
          </ac:spMkLst>
        </pc:spChg>
        <pc:spChg chg="mod">
          <ac:chgData name="Nathan Clouse" userId="60190519-0423-46ec-ac65-f82d83ecfd9c" providerId="ADAL" clId="{4848CF3A-86A9-4175-9008-8E94A7063521}" dt="2024-04-21T15:03:00.398" v="659" actId="20577"/>
          <ac:spMkLst>
            <pc:docMk/>
            <pc:sldMk cId="2292932708" sldId="332"/>
            <ac:spMk id="17" creationId="{10A6EFB4-EB70-F5E7-71F2-602F7ADFAED0}"/>
          </ac:spMkLst>
        </pc:spChg>
        <pc:picChg chg="add mod ord">
          <ac:chgData name="Nathan Clouse" userId="60190519-0423-46ec-ac65-f82d83ecfd9c" providerId="ADAL" clId="{4848CF3A-86A9-4175-9008-8E94A7063521}" dt="2024-04-24T14:23:52.026" v="4749" actId="14100"/>
          <ac:picMkLst>
            <pc:docMk/>
            <pc:sldMk cId="2292932708" sldId="332"/>
            <ac:picMk id="5" creationId="{4BD83627-7AEB-3AA5-FC1E-13E9C0F1CB6F}"/>
          </ac:picMkLst>
        </pc:picChg>
        <pc:picChg chg="add mod">
          <ac:chgData name="Nathan Clouse" userId="60190519-0423-46ec-ac65-f82d83ecfd9c" providerId="ADAL" clId="{4848CF3A-86A9-4175-9008-8E94A7063521}" dt="2024-04-24T16:36:57.907" v="5385"/>
          <ac:picMkLst>
            <pc:docMk/>
            <pc:sldMk cId="2292932708" sldId="332"/>
            <ac:picMk id="6" creationId="{DAD0C597-A146-93FB-FADC-7D1AA86ADAC4}"/>
          </ac:picMkLst>
        </pc:picChg>
      </pc:sldChg>
      <pc:sldChg chg="modSp add mod">
        <pc:chgData name="Nathan Clouse" userId="60190519-0423-46ec-ac65-f82d83ecfd9c" providerId="ADAL" clId="{4848CF3A-86A9-4175-9008-8E94A7063521}" dt="2024-04-21T15:03:05.854" v="664" actId="20577"/>
        <pc:sldMkLst>
          <pc:docMk/>
          <pc:sldMk cId="2721229260" sldId="333"/>
        </pc:sldMkLst>
        <pc:spChg chg="mod">
          <ac:chgData name="Nathan Clouse" userId="60190519-0423-46ec-ac65-f82d83ecfd9c" providerId="ADAL" clId="{4848CF3A-86A9-4175-9008-8E94A7063521}" dt="2024-04-21T15:03:05.854" v="664" actId="20577"/>
          <ac:spMkLst>
            <pc:docMk/>
            <pc:sldMk cId="2721229260" sldId="333"/>
            <ac:spMk id="17" creationId="{10A6EFB4-EB70-F5E7-71F2-602F7ADFAED0}"/>
          </ac:spMkLst>
        </pc:spChg>
      </pc:sldChg>
      <pc:sldChg chg="add">
        <pc:chgData name="Nathan Clouse" userId="60190519-0423-46ec-ac65-f82d83ecfd9c" providerId="ADAL" clId="{4848CF3A-86A9-4175-9008-8E94A7063521}" dt="2024-04-21T14:31:32.239" v="108"/>
        <pc:sldMkLst>
          <pc:docMk/>
          <pc:sldMk cId="806203933" sldId="334"/>
        </pc:sldMkLst>
      </pc:sldChg>
      <pc:sldChg chg="addSp delSp modSp add mod">
        <pc:chgData name="Nathan Clouse" userId="60190519-0423-46ec-ac65-f82d83ecfd9c" providerId="ADAL" clId="{4848CF3A-86A9-4175-9008-8E94A7063521}" dt="2024-04-24T17:44:28.708" v="5725"/>
        <pc:sldMkLst>
          <pc:docMk/>
          <pc:sldMk cId="3844722518" sldId="335"/>
        </pc:sldMkLst>
        <pc:spChg chg="del">
          <ac:chgData name="Nathan Clouse" userId="60190519-0423-46ec-ac65-f82d83ecfd9c" providerId="ADAL" clId="{4848CF3A-86A9-4175-9008-8E94A7063521}" dt="2024-04-24T17:44:28.708" v="5725"/>
          <ac:spMkLst>
            <pc:docMk/>
            <pc:sldMk cId="3844722518" sldId="335"/>
            <ac:spMk id="3" creationId="{DECCB398-1B0C-6E46-E515-15AA78A5E5D7}"/>
          </ac:spMkLst>
        </pc:spChg>
        <pc:spChg chg="mod">
          <ac:chgData name="Nathan Clouse" userId="60190519-0423-46ec-ac65-f82d83ecfd9c" providerId="ADAL" clId="{4848CF3A-86A9-4175-9008-8E94A7063521}" dt="2024-04-21T14:58:24.358" v="588" actId="20577"/>
          <ac:spMkLst>
            <pc:docMk/>
            <pc:sldMk cId="3844722518" sldId="335"/>
            <ac:spMk id="17" creationId="{10A6EFB4-EB70-F5E7-71F2-602F7ADFAED0}"/>
          </ac:spMkLst>
        </pc:spChg>
        <pc:picChg chg="add">
          <ac:chgData name="Nathan Clouse" userId="60190519-0423-46ec-ac65-f82d83ecfd9c" providerId="ADAL" clId="{4848CF3A-86A9-4175-9008-8E94A7063521}" dt="2024-04-24T17:44:25.843" v="5724"/>
          <ac:picMkLst>
            <pc:docMk/>
            <pc:sldMk cId="3844722518" sldId="335"/>
            <ac:picMk id="4098" creationId="{B3D8B013-9410-55FD-691B-58EE2E5C881D}"/>
          </ac:picMkLst>
        </pc:picChg>
        <pc:picChg chg="add mod">
          <ac:chgData name="Nathan Clouse" userId="60190519-0423-46ec-ac65-f82d83ecfd9c" providerId="ADAL" clId="{4848CF3A-86A9-4175-9008-8E94A7063521}" dt="2024-04-24T17:44:28.708" v="5725"/>
          <ac:picMkLst>
            <pc:docMk/>
            <pc:sldMk cId="3844722518" sldId="335"/>
            <ac:picMk id="4100" creationId="{5ED78D5E-3FAD-FDE8-ACF5-8CA38BD5E52D}"/>
          </ac:picMkLst>
        </pc:picChg>
      </pc:sldChg>
      <pc:sldChg chg="modSp add mod">
        <pc:chgData name="Nathan Clouse" userId="60190519-0423-46ec-ac65-f82d83ecfd9c" providerId="ADAL" clId="{4848CF3A-86A9-4175-9008-8E94A7063521}" dt="2024-04-21T14:56:25.496" v="585" actId="14100"/>
        <pc:sldMkLst>
          <pc:docMk/>
          <pc:sldMk cId="662658345" sldId="336"/>
        </pc:sldMkLst>
        <pc:spChg chg="mod">
          <ac:chgData name="Nathan Clouse" userId="60190519-0423-46ec-ac65-f82d83ecfd9c" providerId="ADAL" clId="{4848CF3A-86A9-4175-9008-8E94A7063521}" dt="2024-04-21T14:56:25.496" v="585" actId="14100"/>
          <ac:spMkLst>
            <pc:docMk/>
            <pc:sldMk cId="662658345" sldId="336"/>
            <ac:spMk id="17" creationId="{10A6EFB4-EB70-F5E7-71F2-602F7ADFAED0}"/>
          </ac:spMkLst>
        </pc:spChg>
      </pc:sldChg>
      <pc:sldChg chg="modSp add mod">
        <pc:chgData name="Nathan Clouse" userId="60190519-0423-46ec-ac65-f82d83ecfd9c" providerId="ADAL" clId="{4848CF3A-86A9-4175-9008-8E94A7063521}" dt="2024-04-21T14:56:00.063" v="558" actId="20577"/>
        <pc:sldMkLst>
          <pc:docMk/>
          <pc:sldMk cId="1657076897" sldId="337"/>
        </pc:sldMkLst>
        <pc:spChg chg="mod">
          <ac:chgData name="Nathan Clouse" userId="60190519-0423-46ec-ac65-f82d83ecfd9c" providerId="ADAL" clId="{4848CF3A-86A9-4175-9008-8E94A7063521}" dt="2024-04-21T14:56:00.063" v="558" actId="20577"/>
          <ac:spMkLst>
            <pc:docMk/>
            <pc:sldMk cId="1657076897" sldId="337"/>
            <ac:spMk id="17" creationId="{10A6EFB4-EB70-F5E7-71F2-602F7ADFAED0}"/>
          </ac:spMkLst>
        </pc:spChg>
      </pc:sldChg>
      <pc:sldChg chg="add">
        <pc:chgData name="Nathan Clouse" userId="60190519-0423-46ec-ac65-f82d83ecfd9c" providerId="ADAL" clId="{4848CF3A-86A9-4175-9008-8E94A7063521}" dt="2024-04-21T14:31:34.953" v="112"/>
        <pc:sldMkLst>
          <pc:docMk/>
          <pc:sldMk cId="478599036" sldId="338"/>
        </pc:sldMkLst>
      </pc:sldChg>
      <pc:sldChg chg="add">
        <pc:chgData name="Nathan Clouse" userId="60190519-0423-46ec-ac65-f82d83ecfd9c" providerId="ADAL" clId="{4848CF3A-86A9-4175-9008-8E94A7063521}" dt="2024-04-21T14:31:35.495" v="113"/>
        <pc:sldMkLst>
          <pc:docMk/>
          <pc:sldMk cId="136764715" sldId="339"/>
        </pc:sldMkLst>
      </pc:sldChg>
      <pc:sldChg chg="addSp delSp modSp add mod">
        <pc:chgData name="Nathan Clouse" userId="60190519-0423-46ec-ac65-f82d83ecfd9c" providerId="ADAL" clId="{4848CF3A-86A9-4175-9008-8E94A7063521}" dt="2024-04-24T16:34:56.032" v="5367"/>
        <pc:sldMkLst>
          <pc:docMk/>
          <pc:sldMk cId="4186336703" sldId="340"/>
        </pc:sldMkLst>
        <pc:spChg chg="del">
          <ac:chgData name="Nathan Clouse" userId="60190519-0423-46ec-ac65-f82d83ecfd9c" providerId="ADAL" clId="{4848CF3A-86A9-4175-9008-8E94A7063521}" dt="2024-04-24T13:54:54.981" v="4721" actId="22"/>
          <ac:spMkLst>
            <pc:docMk/>
            <pc:sldMk cId="4186336703" sldId="340"/>
            <ac:spMk id="3" creationId="{DECCB398-1B0C-6E46-E515-15AA78A5E5D7}"/>
          </ac:spMkLst>
        </pc:spChg>
        <pc:spChg chg="add del mod">
          <ac:chgData name="Nathan Clouse" userId="60190519-0423-46ec-ac65-f82d83ecfd9c" providerId="ADAL" clId="{4848CF3A-86A9-4175-9008-8E94A7063521}" dt="2024-04-24T13:59:51.143" v="4724"/>
          <ac:spMkLst>
            <pc:docMk/>
            <pc:sldMk cId="4186336703" sldId="340"/>
            <ac:spMk id="7" creationId="{62DEC8E8-964C-8C4C-CDF6-04E82D482911}"/>
          </ac:spMkLst>
        </pc:spChg>
        <pc:spChg chg="mod">
          <ac:chgData name="Nathan Clouse" userId="60190519-0423-46ec-ac65-f82d83ecfd9c" providerId="ADAL" clId="{4848CF3A-86A9-4175-9008-8E94A7063521}" dt="2024-04-21T14:55:32.695" v="543" actId="20577"/>
          <ac:spMkLst>
            <pc:docMk/>
            <pc:sldMk cId="4186336703" sldId="340"/>
            <ac:spMk id="17" creationId="{10A6EFB4-EB70-F5E7-71F2-602F7ADFAED0}"/>
          </ac:spMkLst>
        </pc:spChg>
        <pc:picChg chg="add del mod ord">
          <ac:chgData name="Nathan Clouse" userId="60190519-0423-46ec-ac65-f82d83ecfd9c" providerId="ADAL" clId="{4848CF3A-86A9-4175-9008-8E94A7063521}" dt="2024-04-24T13:59:38.827" v="4723" actId="478"/>
          <ac:picMkLst>
            <pc:docMk/>
            <pc:sldMk cId="4186336703" sldId="340"/>
            <ac:picMk id="5" creationId="{F8BEE649-E428-351A-A20E-FFEF8CC1DA3D}"/>
          </ac:picMkLst>
        </pc:picChg>
        <pc:picChg chg="add mod">
          <ac:chgData name="Nathan Clouse" userId="60190519-0423-46ec-ac65-f82d83ecfd9c" providerId="ADAL" clId="{4848CF3A-86A9-4175-9008-8E94A7063521}" dt="2024-04-24T13:59:51.143" v="4724"/>
          <ac:picMkLst>
            <pc:docMk/>
            <pc:sldMk cId="4186336703" sldId="340"/>
            <ac:picMk id="8" creationId="{6C64FADD-B347-B699-54A1-9D721D1A0216}"/>
          </ac:picMkLst>
        </pc:picChg>
        <pc:picChg chg="add mod">
          <ac:chgData name="Nathan Clouse" userId="60190519-0423-46ec-ac65-f82d83ecfd9c" providerId="ADAL" clId="{4848CF3A-86A9-4175-9008-8E94A7063521}" dt="2024-04-24T14:00:01.651" v="4726"/>
          <ac:picMkLst>
            <pc:docMk/>
            <pc:sldMk cId="4186336703" sldId="340"/>
            <ac:picMk id="9" creationId="{684414CB-12DE-33AD-6C79-69C4241DD710}"/>
          </ac:picMkLst>
        </pc:picChg>
        <pc:picChg chg="add mod">
          <ac:chgData name="Nathan Clouse" userId="60190519-0423-46ec-ac65-f82d83ecfd9c" providerId="ADAL" clId="{4848CF3A-86A9-4175-9008-8E94A7063521}" dt="2024-04-24T16:34:56.032" v="5367"/>
          <ac:picMkLst>
            <pc:docMk/>
            <pc:sldMk cId="4186336703" sldId="340"/>
            <ac:picMk id="10" creationId="{F1DEC7BE-3925-E052-EFBC-2C4E3CCC671E}"/>
          </ac:picMkLst>
        </pc:picChg>
      </pc:sldChg>
      <pc:sldChg chg="addSp modSp add mod">
        <pc:chgData name="Nathan Clouse" userId="60190519-0423-46ec-ac65-f82d83ecfd9c" providerId="ADAL" clId="{4848CF3A-86A9-4175-9008-8E94A7063521}" dt="2024-04-24T17:35:38.704" v="5677" actId="20577"/>
        <pc:sldMkLst>
          <pc:docMk/>
          <pc:sldMk cId="2628566455" sldId="341"/>
        </pc:sldMkLst>
        <pc:spChg chg="mod">
          <ac:chgData name="Nathan Clouse" userId="60190519-0423-46ec-ac65-f82d83ecfd9c" providerId="ADAL" clId="{4848CF3A-86A9-4175-9008-8E94A7063521}" dt="2024-04-24T17:35:38.704" v="5677" actId="20577"/>
          <ac:spMkLst>
            <pc:docMk/>
            <pc:sldMk cId="2628566455" sldId="341"/>
            <ac:spMk id="3" creationId="{DECCB398-1B0C-6E46-E515-15AA78A5E5D7}"/>
          </ac:spMkLst>
        </pc:spChg>
        <pc:spChg chg="mod">
          <ac:chgData name="Nathan Clouse" userId="60190519-0423-46ec-ac65-f82d83ecfd9c" providerId="ADAL" clId="{4848CF3A-86A9-4175-9008-8E94A7063521}" dt="2024-04-21T14:52:21.839" v="523" actId="20577"/>
          <ac:spMkLst>
            <pc:docMk/>
            <pc:sldMk cId="2628566455" sldId="341"/>
            <ac:spMk id="17" creationId="{10A6EFB4-EB70-F5E7-71F2-602F7ADFAED0}"/>
          </ac:spMkLst>
        </pc:spChg>
        <pc:picChg chg="add mod">
          <ac:chgData name="Nathan Clouse" userId="60190519-0423-46ec-ac65-f82d83ecfd9c" providerId="ADAL" clId="{4848CF3A-86A9-4175-9008-8E94A7063521}" dt="2024-04-24T16:33:45.091" v="5361"/>
          <ac:picMkLst>
            <pc:docMk/>
            <pc:sldMk cId="2628566455" sldId="341"/>
            <ac:picMk id="2" creationId="{E09ED4FA-98C0-66C0-E7C4-5EDFCA52F70D}"/>
          </ac:picMkLst>
        </pc:picChg>
      </pc:sldChg>
      <pc:sldChg chg="addSp delSp modSp add mod modNotesTx">
        <pc:chgData name="Nathan Clouse" userId="60190519-0423-46ec-ac65-f82d83ecfd9c" providerId="ADAL" clId="{4848CF3A-86A9-4175-9008-8E94A7063521}" dt="2024-04-24T16:28:22.607" v="5187" actId="1076"/>
        <pc:sldMkLst>
          <pc:docMk/>
          <pc:sldMk cId="1179003700" sldId="342"/>
        </pc:sldMkLst>
        <pc:spChg chg="add del mod">
          <ac:chgData name="Nathan Clouse" userId="60190519-0423-46ec-ac65-f82d83ecfd9c" providerId="ADAL" clId="{4848CF3A-86A9-4175-9008-8E94A7063521}" dt="2024-04-21T19:50:53.223" v="694"/>
          <ac:spMkLst>
            <pc:docMk/>
            <pc:sldMk cId="1179003700" sldId="342"/>
            <ac:spMk id="2" creationId="{896CE9B0-E408-A589-5358-76CF1923DA85}"/>
          </ac:spMkLst>
        </pc:spChg>
        <pc:spChg chg="del">
          <ac:chgData name="Nathan Clouse" userId="60190519-0423-46ec-ac65-f82d83ecfd9c" providerId="ADAL" clId="{4848CF3A-86A9-4175-9008-8E94A7063521}" dt="2024-04-21T19:45:17.055" v="692"/>
          <ac:spMkLst>
            <pc:docMk/>
            <pc:sldMk cId="1179003700" sldId="342"/>
            <ac:spMk id="3" creationId="{DECCB398-1B0C-6E46-E515-15AA78A5E5D7}"/>
          </ac:spMkLst>
        </pc:spChg>
        <pc:picChg chg="add mod">
          <ac:chgData name="Nathan Clouse" userId="60190519-0423-46ec-ac65-f82d83ecfd9c" providerId="ADAL" clId="{4848CF3A-86A9-4175-9008-8E94A7063521}" dt="2024-04-24T16:28:22.607" v="5187" actId="1076"/>
          <ac:picMkLst>
            <pc:docMk/>
            <pc:sldMk cId="1179003700" sldId="342"/>
            <ac:picMk id="3" creationId="{9C545E82-D565-EC9A-0326-FDE205733A38}"/>
          </ac:picMkLst>
        </pc:picChg>
        <pc:picChg chg="add del mod">
          <ac:chgData name="Nathan Clouse" userId="60190519-0423-46ec-ac65-f82d83ecfd9c" providerId="ADAL" clId="{4848CF3A-86A9-4175-9008-8E94A7063521}" dt="2024-04-21T19:50:47.376" v="693" actId="478"/>
          <ac:picMkLst>
            <pc:docMk/>
            <pc:sldMk cId="1179003700" sldId="342"/>
            <ac:picMk id="1026" creationId="{65D1FF20-2806-A902-A7E7-54373900904A}"/>
          </ac:picMkLst>
        </pc:picChg>
        <pc:picChg chg="add mod">
          <ac:chgData name="Nathan Clouse" userId="60190519-0423-46ec-ac65-f82d83ecfd9c" providerId="ADAL" clId="{4848CF3A-86A9-4175-9008-8E94A7063521}" dt="2024-04-21T19:50:53.223" v="694"/>
          <ac:picMkLst>
            <pc:docMk/>
            <pc:sldMk cId="1179003700" sldId="342"/>
            <ac:picMk id="1028" creationId="{0896E3A5-FF0A-8A23-F744-94B2E1B169D7}"/>
          </ac:picMkLst>
        </pc:picChg>
      </pc:sldChg>
      <pc:sldChg chg="add del">
        <pc:chgData name="Nathan Clouse" userId="60190519-0423-46ec-ac65-f82d83ecfd9c" providerId="ADAL" clId="{4848CF3A-86A9-4175-9008-8E94A7063521}" dt="2024-04-21T14:43:39.674" v="318"/>
        <pc:sldMkLst>
          <pc:docMk/>
          <pc:sldMk cId="562761551" sldId="343"/>
        </pc:sldMkLst>
      </pc:sldChg>
      <pc:sldChg chg="addSp modSp add mod">
        <pc:chgData name="Nathan Clouse" userId="60190519-0423-46ec-ac65-f82d83ecfd9c" providerId="ADAL" clId="{4848CF3A-86A9-4175-9008-8E94A7063521}" dt="2024-04-24T16:30:51.344" v="5298"/>
        <pc:sldMkLst>
          <pc:docMk/>
          <pc:sldMk cId="734669463" sldId="343"/>
        </pc:sldMkLst>
        <pc:spChg chg="add mod">
          <ac:chgData name="Nathan Clouse" userId="60190519-0423-46ec-ac65-f82d83ecfd9c" providerId="ADAL" clId="{4848CF3A-86A9-4175-9008-8E94A7063521}" dt="2024-04-22T02:36:24.558" v="3996" actId="20577"/>
          <ac:spMkLst>
            <pc:docMk/>
            <pc:sldMk cId="734669463" sldId="343"/>
            <ac:spMk id="2" creationId="{C865C721-7F76-02C8-905D-94C9A6577A89}"/>
          </ac:spMkLst>
        </pc:spChg>
        <pc:spChg chg="mod">
          <ac:chgData name="Nathan Clouse" userId="60190519-0423-46ec-ac65-f82d83ecfd9c" providerId="ADAL" clId="{4848CF3A-86A9-4175-9008-8E94A7063521}" dt="2024-04-22T02:36:06.422" v="3959" actId="20577"/>
          <ac:spMkLst>
            <pc:docMk/>
            <pc:sldMk cId="734669463" sldId="343"/>
            <ac:spMk id="3" creationId="{DECCB398-1B0C-6E46-E515-15AA78A5E5D7}"/>
          </ac:spMkLst>
        </pc:spChg>
        <pc:spChg chg="mod">
          <ac:chgData name="Nathan Clouse" userId="60190519-0423-46ec-ac65-f82d83ecfd9c" providerId="ADAL" clId="{4848CF3A-86A9-4175-9008-8E94A7063521}" dt="2024-04-21T14:43:57.137" v="350" actId="20577"/>
          <ac:spMkLst>
            <pc:docMk/>
            <pc:sldMk cId="734669463" sldId="343"/>
            <ac:spMk id="17" creationId="{10A6EFB4-EB70-F5E7-71F2-602F7ADFAED0}"/>
          </ac:spMkLst>
        </pc:spChg>
        <pc:picChg chg="add mod">
          <ac:chgData name="Nathan Clouse" userId="60190519-0423-46ec-ac65-f82d83ecfd9c" providerId="ADAL" clId="{4848CF3A-86A9-4175-9008-8E94A7063521}" dt="2024-04-24T16:30:51.344" v="5298"/>
          <ac:picMkLst>
            <pc:docMk/>
            <pc:sldMk cId="734669463" sldId="343"/>
            <ac:picMk id="5" creationId="{8FAA1B2D-7613-F8AD-5D1A-60EF9BCD9A2F}"/>
          </ac:picMkLst>
        </pc:picChg>
      </pc:sldChg>
      <pc:sldChg chg="addSp delSp modSp add mod modTransition modClrScheme modAnim chgLayout">
        <pc:chgData name="Nathan Clouse" userId="60190519-0423-46ec-ac65-f82d83ecfd9c" providerId="ADAL" clId="{4848CF3A-86A9-4175-9008-8E94A7063521}" dt="2024-04-24T16:28:27.895" v="5190"/>
        <pc:sldMkLst>
          <pc:docMk/>
          <pc:sldMk cId="1655600459" sldId="344"/>
        </pc:sldMkLst>
        <pc:spChg chg="add del mod ord">
          <ac:chgData name="Nathan Clouse" userId="60190519-0423-46ec-ac65-f82d83ecfd9c" providerId="ADAL" clId="{4848CF3A-86A9-4175-9008-8E94A7063521}" dt="2024-04-21T19:51:26.773" v="715" actId="700"/>
          <ac:spMkLst>
            <pc:docMk/>
            <pc:sldMk cId="1655600459" sldId="344"/>
            <ac:spMk id="2" creationId="{CA1BC4BB-F138-8367-0303-F51E915579B0}"/>
          </ac:spMkLst>
        </pc:spChg>
        <pc:spChg chg="add del mod ord">
          <ac:chgData name="Nathan Clouse" userId="60190519-0423-46ec-ac65-f82d83ecfd9c" providerId="ADAL" clId="{4848CF3A-86A9-4175-9008-8E94A7063521}" dt="2024-04-21T19:51:26.773" v="715" actId="700"/>
          <ac:spMkLst>
            <pc:docMk/>
            <pc:sldMk cId="1655600459" sldId="344"/>
            <ac:spMk id="3" creationId="{B50A56D4-0839-05FF-05E5-A1422213E0C6}"/>
          </ac:spMkLst>
        </pc:spChg>
        <pc:spChg chg="del mod ord">
          <ac:chgData name="Nathan Clouse" userId="60190519-0423-46ec-ac65-f82d83ecfd9c" providerId="ADAL" clId="{4848CF3A-86A9-4175-9008-8E94A7063521}" dt="2024-04-21T19:51:33.991" v="720" actId="478"/>
          <ac:spMkLst>
            <pc:docMk/>
            <pc:sldMk cId="1655600459" sldId="344"/>
            <ac:spMk id="4" creationId="{47B00F02-28BF-CF4E-60A0-B60985FC6B82}"/>
          </ac:spMkLst>
        </pc:spChg>
        <pc:spChg chg="add mod">
          <ac:chgData name="Nathan Clouse" userId="60190519-0423-46ec-ac65-f82d83ecfd9c" providerId="ADAL" clId="{4848CF3A-86A9-4175-9008-8E94A7063521}" dt="2024-04-21T19:53:22.188" v="741" actId="207"/>
          <ac:spMkLst>
            <pc:docMk/>
            <pc:sldMk cId="1655600459" sldId="344"/>
            <ac:spMk id="5" creationId="{883A61E2-CB04-FDA6-7CBF-1FF3A8A6EEFC}"/>
          </ac:spMkLst>
        </pc:spChg>
        <pc:spChg chg="add mod">
          <ac:chgData name="Nathan Clouse" userId="60190519-0423-46ec-ac65-f82d83ecfd9c" providerId="ADAL" clId="{4848CF3A-86A9-4175-9008-8E94A7063521}" dt="2024-04-21T19:53:43.099" v="742"/>
          <ac:spMkLst>
            <pc:docMk/>
            <pc:sldMk cId="1655600459" sldId="344"/>
            <ac:spMk id="6" creationId="{500D9FD3-BFC2-988A-AF83-AD465CCFE474}"/>
          </ac:spMkLst>
        </pc:spChg>
        <pc:spChg chg="add mod">
          <ac:chgData name="Nathan Clouse" userId="60190519-0423-46ec-ac65-f82d83ecfd9c" providerId="ADAL" clId="{4848CF3A-86A9-4175-9008-8E94A7063521}" dt="2024-04-21T19:54:44.992" v="763" actId="207"/>
          <ac:spMkLst>
            <pc:docMk/>
            <pc:sldMk cId="1655600459" sldId="344"/>
            <ac:spMk id="7" creationId="{5B4F0098-10DD-97F1-C424-40A30FA73464}"/>
          </ac:spMkLst>
        </pc:spChg>
        <pc:spChg chg="add mod">
          <ac:chgData name="Nathan Clouse" userId="60190519-0423-46ec-ac65-f82d83ecfd9c" providerId="ADAL" clId="{4848CF3A-86A9-4175-9008-8E94A7063521}" dt="2024-04-21T19:55:20.775" v="809" actId="20577"/>
          <ac:spMkLst>
            <pc:docMk/>
            <pc:sldMk cId="1655600459" sldId="344"/>
            <ac:spMk id="8" creationId="{BF88D174-B354-59B2-4458-50CFFDFBF2CC}"/>
          </ac:spMkLst>
        </pc:spChg>
        <pc:spChg chg="add mod">
          <ac:chgData name="Nathan Clouse" userId="60190519-0423-46ec-ac65-f82d83ecfd9c" providerId="ADAL" clId="{4848CF3A-86A9-4175-9008-8E94A7063521}" dt="2024-04-21T20:01:15.726" v="831" actId="14100"/>
          <ac:spMkLst>
            <pc:docMk/>
            <pc:sldMk cId="1655600459" sldId="344"/>
            <ac:spMk id="11" creationId="{43FB8C62-64B9-73BF-20CD-9229955B208F}"/>
          </ac:spMkLst>
        </pc:spChg>
        <pc:spChg chg="del">
          <ac:chgData name="Nathan Clouse" userId="60190519-0423-46ec-ac65-f82d83ecfd9c" providerId="ADAL" clId="{4848CF3A-86A9-4175-9008-8E94A7063521}" dt="2024-04-21T19:51:30.191" v="716" actId="478"/>
          <ac:spMkLst>
            <pc:docMk/>
            <pc:sldMk cId="1655600459" sldId="344"/>
            <ac:spMk id="16" creationId="{D726C135-4F9E-3469-FEDF-3180B1451DAF}"/>
          </ac:spMkLst>
        </pc:spChg>
        <pc:spChg chg="del">
          <ac:chgData name="Nathan Clouse" userId="60190519-0423-46ec-ac65-f82d83ecfd9c" providerId="ADAL" clId="{4848CF3A-86A9-4175-9008-8E94A7063521}" dt="2024-04-21T19:51:43.471" v="724" actId="478"/>
          <ac:spMkLst>
            <pc:docMk/>
            <pc:sldMk cId="1655600459" sldId="344"/>
            <ac:spMk id="17" creationId="{10A6EFB4-EB70-F5E7-71F2-602F7ADFAED0}"/>
          </ac:spMkLst>
        </pc:spChg>
        <pc:picChg chg="add mod">
          <ac:chgData name="Nathan Clouse" userId="60190519-0423-46ec-ac65-f82d83ecfd9c" providerId="ADAL" clId="{4848CF3A-86A9-4175-9008-8E94A7063521}" dt="2024-04-24T16:28:27.895" v="5190"/>
          <ac:picMkLst>
            <pc:docMk/>
            <pc:sldMk cId="1655600459" sldId="344"/>
            <ac:picMk id="2" creationId="{D805594E-4253-AB34-D9D9-9B26862999BD}"/>
          </ac:picMkLst>
        </pc:picChg>
        <pc:picChg chg="add mod ord">
          <ac:chgData name="Nathan Clouse" userId="60190519-0423-46ec-ac65-f82d83ecfd9c" providerId="ADAL" clId="{4848CF3A-86A9-4175-9008-8E94A7063521}" dt="2024-04-21T20:02:13.709" v="839"/>
          <ac:picMkLst>
            <pc:docMk/>
            <pc:sldMk cId="1655600459" sldId="344"/>
            <ac:picMk id="10" creationId="{ED0F8078-B78F-18CD-1E8B-D18417056588}"/>
          </ac:picMkLst>
        </pc:picChg>
        <pc:picChg chg="del mod">
          <ac:chgData name="Nathan Clouse" userId="60190519-0423-46ec-ac65-f82d83ecfd9c" providerId="ADAL" clId="{4848CF3A-86A9-4175-9008-8E94A7063521}" dt="2024-04-21T19:51:31.062" v="718" actId="478"/>
          <ac:picMkLst>
            <pc:docMk/>
            <pc:sldMk cId="1655600459" sldId="344"/>
            <ac:picMk id="18" creationId="{C63C3A1F-2DC8-4C17-D1C2-A0A3AB68E0AA}"/>
          </ac:picMkLst>
        </pc:picChg>
        <pc:picChg chg="del">
          <ac:chgData name="Nathan Clouse" userId="60190519-0423-46ec-ac65-f82d83ecfd9c" providerId="ADAL" clId="{4848CF3A-86A9-4175-9008-8E94A7063521}" dt="2024-04-21T19:51:32.678" v="719" actId="478"/>
          <ac:picMkLst>
            <pc:docMk/>
            <pc:sldMk cId="1655600459" sldId="344"/>
            <ac:picMk id="19" creationId="{76211445-598A-3D65-B13F-C77C48DD25E8}"/>
          </ac:picMkLst>
        </pc:picChg>
        <pc:picChg chg="mod ord">
          <ac:chgData name="Nathan Clouse" userId="60190519-0423-46ec-ac65-f82d83ecfd9c" providerId="ADAL" clId="{4848CF3A-86A9-4175-9008-8E94A7063521}" dt="2024-04-21T19:51:58.376" v="728" actId="1076"/>
          <ac:picMkLst>
            <pc:docMk/>
            <pc:sldMk cId="1655600459" sldId="344"/>
            <ac:picMk id="1028" creationId="{0896E3A5-FF0A-8A23-F744-94B2E1B169D7}"/>
          </ac:picMkLst>
        </pc:picChg>
      </pc:sldChg>
      <pc:sldChg chg="addSp modSp add modTransition">
        <pc:chgData name="Nathan Clouse" userId="60190519-0423-46ec-ac65-f82d83ecfd9c" providerId="ADAL" clId="{4848CF3A-86A9-4175-9008-8E94A7063521}" dt="2024-04-24T16:28:31.032" v="5193"/>
        <pc:sldMkLst>
          <pc:docMk/>
          <pc:sldMk cId="3573954087" sldId="345"/>
        </pc:sldMkLst>
        <pc:picChg chg="add mod">
          <ac:chgData name="Nathan Clouse" userId="60190519-0423-46ec-ac65-f82d83ecfd9c" providerId="ADAL" clId="{4848CF3A-86A9-4175-9008-8E94A7063521}" dt="2024-04-24T16:28:31.032" v="5193"/>
          <ac:picMkLst>
            <pc:docMk/>
            <pc:sldMk cId="3573954087" sldId="345"/>
            <ac:picMk id="2" creationId="{99A1CC0B-34F2-1435-2C18-8442F2A68DFE}"/>
          </ac:picMkLst>
        </pc:picChg>
      </pc:sldChg>
      <pc:sldChg chg="addSp modSp add mod modNotesTx">
        <pc:chgData name="Nathan Clouse" userId="60190519-0423-46ec-ac65-f82d83ecfd9c" providerId="ADAL" clId="{4848CF3A-86A9-4175-9008-8E94A7063521}" dt="2024-04-24T16:28:35.613" v="5199"/>
        <pc:sldMkLst>
          <pc:docMk/>
          <pc:sldMk cId="3289467218" sldId="346"/>
        </pc:sldMkLst>
        <pc:spChg chg="mod">
          <ac:chgData name="Nathan Clouse" userId="60190519-0423-46ec-ac65-f82d83ecfd9c" providerId="ADAL" clId="{4848CF3A-86A9-4175-9008-8E94A7063521}" dt="2024-04-21T20:47:45.138" v="1092" actId="20577"/>
          <ac:spMkLst>
            <pc:docMk/>
            <pc:sldMk cId="3289467218" sldId="346"/>
            <ac:spMk id="3" creationId="{DECCB398-1B0C-6E46-E515-15AA78A5E5D7}"/>
          </ac:spMkLst>
        </pc:spChg>
        <pc:picChg chg="add mod">
          <ac:chgData name="Nathan Clouse" userId="60190519-0423-46ec-ac65-f82d83ecfd9c" providerId="ADAL" clId="{4848CF3A-86A9-4175-9008-8E94A7063521}" dt="2024-04-24T16:28:35.613" v="5199"/>
          <ac:picMkLst>
            <pc:docMk/>
            <pc:sldMk cId="3289467218" sldId="346"/>
            <ac:picMk id="2" creationId="{AF987E53-0FD7-ECD0-3E93-20B454995BB5}"/>
          </ac:picMkLst>
        </pc:picChg>
      </pc:sldChg>
      <pc:sldChg chg="addSp delSp modSp add mod modNotesTx">
        <pc:chgData name="Nathan Clouse" userId="60190519-0423-46ec-ac65-f82d83ecfd9c" providerId="ADAL" clId="{4848CF3A-86A9-4175-9008-8E94A7063521}" dt="2024-04-24T16:28:46.141" v="5205"/>
        <pc:sldMkLst>
          <pc:docMk/>
          <pc:sldMk cId="33425356" sldId="347"/>
        </pc:sldMkLst>
        <pc:spChg chg="del mod">
          <ac:chgData name="Nathan Clouse" userId="60190519-0423-46ec-ac65-f82d83ecfd9c" providerId="ADAL" clId="{4848CF3A-86A9-4175-9008-8E94A7063521}" dt="2024-04-21T21:02:27.072" v="1300"/>
          <ac:spMkLst>
            <pc:docMk/>
            <pc:sldMk cId="33425356" sldId="347"/>
            <ac:spMk id="3" creationId="{DECCB398-1B0C-6E46-E515-15AA78A5E5D7}"/>
          </ac:spMkLst>
        </pc:spChg>
        <pc:spChg chg="mod">
          <ac:chgData name="Nathan Clouse" userId="60190519-0423-46ec-ac65-f82d83ecfd9c" providerId="ADAL" clId="{4848CF3A-86A9-4175-9008-8E94A7063521}" dt="2024-04-21T21:01:20.473" v="1290" actId="20577"/>
          <ac:spMkLst>
            <pc:docMk/>
            <pc:sldMk cId="33425356" sldId="347"/>
            <ac:spMk id="17" creationId="{10A6EFB4-EB70-F5E7-71F2-602F7ADFAED0}"/>
          </ac:spMkLst>
        </pc:spChg>
        <pc:picChg chg="add mod">
          <ac:chgData name="Nathan Clouse" userId="60190519-0423-46ec-ac65-f82d83ecfd9c" providerId="ADAL" clId="{4848CF3A-86A9-4175-9008-8E94A7063521}" dt="2024-04-24T16:28:46.141" v="5205"/>
          <ac:picMkLst>
            <pc:docMk/>
            <pc:sldMk cId="33425356" sldId="347"/>
            <ac:picMk id="2" creationId="{77462212-36CD-AAAB-56AA-156E2915EAB7}"/>
          </ac:picMkLst>
        </pc:picChg>
        <pc:picChg chg="add mod">
          <ac:chgData name="Nathan Clouse" userId="60190519-0423-46ec-ac65-f82d83ecfd9c" providerId="ADAL" clId="{4848CF3A-86A9-4175-9008-8E94A7063521}" dt="2024-04-21T21:02:27.072" v="1300"/>
          <ac:picMkLst>
            <pc:docMk/>
            <pc:sldMk cId="33425356" sldId="347"/>
            <ac:picMk id="2050" creationId="{1653B2FD-EA53-CA65-21A8-36DBFA637161}"/>
          </ac:picMkLst>
        </pc:picChg>
      </pc:sldChg>
      <pc:sldChg chg="delSp modSp add mod modTransition modClrScheme chgLayout">
        <pc:chgData name="Nathan Clouse" userId="60190519-0423-46ec-ac65-f82d83ecfd9c" providerId="ADAL" clId="{4848CF3A-86A9-4175-9008-8E94A7063521}" dt="2024-04-21T21:03:21.086" v="1316"/>
        <pc:sldMkLst>
          <pc:docMk/>
          <pc:sldMk cId="3326712198" sldId="348"/>
        </pc:sldMkLst>
        <pc:spChg chg="del">
          <ac:chgData name="Nathan Clouse" userId="60190519-0423-46ec-ac65-f82d83ecfd9c" providerId="ADAL" clId="{4848CF3A-86A9-4175-9008-8E94A7063521}" dt="2024-04-21T21:02:37.849" v="1304" actId="478"/>
          <ac:spMkLst>
            <pc:docMk/>
            <pc:sldMk cId="3326712198" sldId="348"/>
            <ac:spMk id="4" creationId="{47B00F02-28BF-CF4E-60A0-B60985FC6B82}"/>
          </ac:spMkLst>
        </pc:spChg>
        <pc:spChg chg="del">
          <ac:chgData name="Nathan Clouse" userId="60190519-0423-46ec-ac65-f82d83ecfd9c" providerId="ADAL" clId="{4848CF3A-86A9-4175-9008-8E94A7063521}" dt="2024-04-21T21:02:40.381" v="1306" actId="478"/>
          <ac:spMkLst>
            <pc:docMk/>
            <pc:sldMk cId="3326712198" sldId="348"/>
            <ac:spMk id="16" creationId="{D726C135-4F9E-3469-FEDF-3180B1451DAF}"/>
          </ac:spMkLst>
        </pc:spChg>
        <pc:picChg chg="del">
          <ac:chgData name="Nathan Clouse" userId="60190519-0423-46ec-ac65-f82d83ecfd9c" providerId="ADAL" clId="{4848CF3A-86A9-4175-9008-8E94A7063521}" dt="2024-04-21T21:02:40.001" v="1305" actId="478"/>
          <ac:picMkLst>
            <pc:docMk/>
            <pc:sldMk cId="3326712198" sldId="348"/>
            <ac:picMk id="18" creationId="{C63C3A1F-2DC8-4C17-D1C2-A0A3AB68E0AA}"/>
          </ac:picMkLst>
        </pc:picChg>
        <pc:picChg chg="del">
          <ac:chgData name="Nathan Clouse" userId="60190519-0423-46ec-ac65-f82d83ecfd9c" providerId="ADAL" clId="{4848CF3A-86A9-4175-9008-8E94A7063521}" dt="2024-04-21T21:02:36.240" v="1303" actId="478"/>
          <ac:picMkLst>
            <pc:docMk/>
            <pc:sldMk cId="3326712198" sldId="348"/>
            <ac:picMk id="19" creationId="{76211445-598A-3D65-B13F-C77C48DD25E8}"/>
          </ac:picMkLst>
        </pc:picChg>
        <pc:picChg chg="mod ord">
          <ac:chgData name="Nathan Clouse" userId="60190519-0423-46ec-ac65-f82d83ecfd9c" providerId="ADAL" clId="{4848CF3A-86A9-4175-9008-8E94A7063521}" dt="2024-04-21T21:03:01.755" v="1310" actId="1076"/>
          <ac:picMkLst>
            <pc:docMk/>
            <pc:sldMk cId="3326712198" sldId="348"/>
            <ac:picMk id="2050" creationId="{1653B2FD-EA53-CA65-21A8-36DBFA637161}"/>
          </ac:picMkLst>
        </pc:picChg>
      </pc:sldChg>
      <pc:sldChg chg="addSp modSp add modTransition">
        <pc:chgData name="Nathan Clouse" userId="60190519-0423-46ec-ac65-f82d83ecfd9c" providerId="ADAL" clId="{4848CF3A-86A9-4175-9008-8E94A7063521}" dt="2024-04-24T16:28:50.854" v="5208"/>
        <pc:sldMkLst>
          <pc:docMk/>
          <pc:sldMk cId="1727694846" sldId="349"/>
        </pc:sldMkLst>
        <pc:picChg chg="add mod">
          <ac:chgData name="Nathan Clouse" userId="60190519-0423-46ec-ac65-f82d83ecfd9c" providerId="ADAL" clId="{4848CF3A-86A9-4175-9008-8E94A7063521}" dt="2024-04-24T16:28:50.854" v="5208"/>
          <ac:picMkLst>
            <pc:docMk/>
            <pc:sldMk cId="1727694846" sldId="349"/>
            <ac:picMk id="2" creationId="{6998526C-6695-EBF7-A3E5-2C46A49B5DA6}"/>
          </ac:picMkLst>
        </pc:picChg>
      </pc:sldChg>
      <pc:sldChg chg="modSp add modTransition">
        <pc:chgData name="Nathan Clouse" userId="60190519-0423-46ec-ac65-f82d83ecfd9c" providerId="ADAL" clId="{4848CF3A-86A9-4175-9008-8E94A7063521}" dt="2024-04-21T21:03:25.581" v="1317"/>
        <pc:sldMkLst>
          <pc:docMk/>
          <pc:sldMk cId="2467439441" sldId="350"/>
        </pc:sldMkLst>
        <pc:picChg chg="mod">
          <ac:chgData name="Nathan Clouse" userId="60190519-0423-46ec-ac65-f82d83ecfd9c" providerId="ADAL" clId="{4848CF3A-86A9-4175-9008-8E94A7063521}" dt="2024-04-21T21:03:10.390" v="1313" actId="1076"/>
          <ac:picMkLst>
            <pc:docMk/>
            <pc:sldMk cId="2467439441" sldId="350"/>
            <ac:picMk id="2050" creationId="{1653B2FD-EA53-CA65-21A8-36DBFA637161}"/>
          </ac:picMkLst>
        </pc:picChg>
      </pc:sldChg>
      <pc:sldChg chg="modSp add modTransition">
        <pc:chgData name="Nathan Clouse" userId="60190519-0423-46ec-ac65-f82d83ecfd9c" providerId="ADAL" clId="{4848CF3A-86A9-4175-9008-8E94A7063521}" dt="2024-04-21T21:03:28.017" v="1318"/>
        <pc:sldMkLst>
          <pc:docMk/>
          <pc:sldMk cId="4071466766" sldId="351"/>
        </pc:sldMkLst>
        <pc:picChg chg="mod">
          <ac:chgData name="Nathan Clouse" userId="60190519-0423-46ec-ac65-f82d83ecfd9c" providerId="ADAL" clId="{4848CF3A-86A9-4175-9008-8E94A7063521}" dt="2024-04-21T21:03:15.106" v="1315" actId="1076"/>
          <ac:picMkLst>
            <pc:docMk/>
            <pc:sldMk cId="4071466766" sldId="351"/>
            <ac:picMk id="2050" creationId="{1653B2FD-EA53-CA65-21A8-36DBFA637161}"/>
          </ac:picMkLst>
        </pc:picChg>
      </pc:sldChg>
      <pc:sldChg chg="addSp delSp modSp add modNotesTx">
        <pc:chgData name="Nathan Clouse" userId="60190519-0423-46ec-ac65-f82d83ecfd9c" providerId="ADAL" clId="{4848CF3A-86A9-4175-9008-8E94A7063521}" dt="2024-04-24T16:28:52.251" v="5211"/>
        <pc:sldMkLst>
          <pc:docMk/>
          <pc:sldMk cId="2349125724" sldId="352"/>
        </pc:sldMkLst>
        <pc:spChg chg="add del mod">
          <ac:chgData name="Nathan Clouse" userId="60190519-0423-46ec-ac65-f82d83ecfd9c" providerId="ADAL" clId="{4848CF3A-86A9-4175-9008-8E94A7063521}" dt="2024-04-21T21:05:13.549" v="1325"/>
          <ac:spMkLst>
            <pc:docMk/>
            <pc:sldMk cId="2349125724" sldId="352"/>
            <ac:spMk id="2" creationId="{A6FA91F5-AF8D-40FB-46DC-555CD8347775}"/>
          </ac:spMkLst>
        </pc:spChg>
        <pc:picChg chg="add mod">
          <ac:chgData name="Nathan Clouse" userId="60190519-0423-46ec-ac65-f82d83ecfd9c" providerId="ADAL" clId="{4848CF3A-86A9-4175-9008-8E94A7063521}" dt="2024-04-24T16:28:52.251" v="5211"/>
          <ac:picMkLst>
            <pc:docMk/>
            <pc:sldMk cId="2349125724" sldId="352"/>
            <ac:picMk id="2" creationId="{EDF615FC-2F29-0F59-5D05-F22497A4D4F4}"/>
          </ac:picMkLst>
        </pc:picChg>
        <pc:picChg chg="del">
          <ac:chgData name="Nathan Clouse" userId="60190519-0423-46ec-ac65-f82d83ecfd9c" providerId="ADAL" clId="{4848CF3A-86A9-4175-9008-8E94A7063521}" dt="2024-04-21T21:04:54.937" v="1323" actId="478"/>
          <ac:picMkLst>
            <pc:docMk/>
            <pc:sldMk cId="2349125724" sldId="352"/>
            <ac:picMk id="2050" creationId="{1653B2FD-EA53-CA65-21A8-36DBFA637161}"/>
          </ac:picMkLst>
        </pc:picChg>
        <pc:picChg chg="add mod">
          <ac:chgData name="Nathan Clouse" userId="60190519-0423-46ec-ac65-f82d83ecfd9c" providerId="ADAL" clId="{4848CF3A-86A9-4175-9008-8E94A7063521}" dt="2024-04-21T21:05:13.549" v="1325"/>
          <ac:picMkLst>
            <pc:docMk/>
            <pc:sldMk cId="2349125724" sldId="352"/>
            <ac:picMk id="5122" creationId="{DAF20C49-C656-6A43-219B-07E1CF3EBDAC}"/>
          </ac:picMkLst>
        </pc:picChg>
      </pc:sldChg>
      <pc:sldChg chg="new del">
        <pc:chgData name="Nathan Clouse" userId="60190519-0423-46ec-ac65-f82d83ecfd9c" providerId="ADAL" clId="{4848CF3A-86A9-4175-9008-8E94A7063521}" dt="2024-04-21T21:04:50.364" v="1321" actId="680"/>
        <pc:sldMkLst>
          <pc:docMk/>
          <pc:sldMk cId="3474943693" sldId="352"/>
        </pc:sldMkLst>
      </pc:sldChg>
      <pc:sldChg chg="addSp delSp modSp add modNotesTx">
        <pc:chgData name="Nathan Clouse" userId="60190519-0423-46ec-ac65-f82d83ecfd9c" providerId="ADAL" clId="{4848CF3A-86A9-4175-9008-8E94A7063521}" dt="2024-04-24T16:29:27.047" v="5217"/>
        <pc:sldMkLst>
          <pc:docMk/>
          <pc:sldMk cId="3842219699" sldId="353"/>
        </pc:sldMkLst>
        <pc:spChg chg="add del mod">
          <ac:chgData name="Nathan Clouse" userId="60190519-0423-46ec-ac65-f82d83ecfd9c" providerId="ADAL" clId="{4848CF3A-86A9-4175-9008-8E94A7063521}" dt="2024-04-21T21:10:42.189" v="1341"/>
          <ac:spMkLst>
            <pc:docMk/>
            <pc:sldMk cId="3842219699" sldId="353"/>
            <ac:spMk id="2" creationId="{05B76235-1284-BDCF-1350-086A501E433A}"/>
          </ac:spMkLst>
        </pc:spChg>
        <pc:picChg chg="add mod">
          <ac:chgData name="Nathan Clouse" userId="60190519-0423-46ec-ac65-f82d83ecfd9c" providerId="ADAL" clId="{4848CF3A-86A9-4175-9008-8E94A7063521}" dt="2024-04-24T16:29:27.047" v="5217"/>
          <ac:picMkLst>
            <pc:docMk/>
            <pc:sldMk cId="3842219699" sldId="353"/>
            <ac:picMk id="2" creationId="{39A62EFE-113F-FC62-9F77-68E517F40CD5}"/>
          </ac:picMkLst>
        </pc:picChg>
        <pc:picChg chg="del">
          <ac:chgData name="Nathan Clouse" userId="60190519-0423-46ec-ac65-f82d83ecfd9c" providerId="ADAL" clId="{4848CF3A-86A9-4175-9008-8E94A7063521}" dt="2024-04-21T21:10:41.040" v="1340" actId="478"/>
          <ac:picMkLst>
            <pc:docMk/>
            <pc:sldMk cId="3842219699" sldId="353"/>
            <ac:picMk id="10242" creationId="{DD2E4D5E-F141-09B0-A997-67A20F2E234B}"/>
          </ac:picMkLst>
        </pc:picChg>
        <pc:picChg chg="add mod">
          <ac:chgData name="Nathan Clouse" userId="60190519-0423-46ec-ac65-f82d83ecfd9c" providerId="ADAL" clId="{4848CF3A-86A9-4175-9008-8E94A7063521}" dt="2024-04-21T21:10:42.189" v="1341"/>
          <ac:picMkLst>
            <pc:docMk/>
            <pc:sldMk cId="3842219699" sldId="353"/>
            <ac:picMk id="11266" creationId="{51DF1C14-A8C1-1355-DFD6-559CAE1FC216}"/>
          </ac:picMkLst>
        </pc:picChg>
      </pc:sldChg>
      <pc:sldChg chg="addSp delSp modSp add mod modNotesTx">
        <pc:chgData name="Nathan Clouse" userId="60190519-0423-46ec-ac65-f82d83ecfd9c" providerId="ADAL" clId="{4848CF3A-86A9-4175-9008-8E94A7063521}" dt="2024-04-24T16:29:28.455" v="5220"/>
        <pc:sldMkLst>
          <pc:docMk/>
          <pc:sldMk cId="48232989" sldId="354"/>
        </pc:sldMkLst>
        <pc:spChg chg="add del mod">
          <ac:chgData name="Nathan Clouse" userId="60190519-0423-46ec-ac65-f82d83ecfd9c" providerId="ADAL" clId="{4848CF3A-86A9-4175-9008-8E94A7063521}" dt="2024-04-21T21:12:07.224" v="1344"/>
          <ac:spMkLst>
            <pc:docMk/>
            <pc:sldMk cId="48232989" sldId="354"/>
            <ac:spMk id="2" creationId="{0550E8C7-4C89-7FAC-DDF6-72115CCD2480}"/>
          </ac:spMkLst>
        </pc:spChg>
        <pc:spChg chg="add del">
          <ac:chgData name="Nathan Clouse" userId="60190519-0423-46ec-ac65-f82d83ecfd9c" providerId="ADAL" clId="{4848CF3A-86A9-4175-9008-8E94A7063521}" dt="2024-04-21T21:12:27.883" v="1347" actId="22"/>
          <ac:spMkLst>
            <pc:docMk/>
            <pc:sldMk cId="48232989" sldId="354"/>
            <ac:spMk id="5" creationId="{6ECF22D3-2C88-8130-D6EC-E8D9B5B53FB2}"/>
          </ac:spMkLst>
        </pc:spChg>
        <pc:picChg chg="add mod">
          <ac:chgData name="Nathan Clouse" userId="60190519-0423-46ec-ac65-f82d83ecfd9c" providerId="ADAL" clId="{4848CF3A-86A9-4175-9008-8E94A7063521}" dt="2024-04-24T16:29:28.455" v="5220"/>
          <ac:picMkLst>
            <pc:docMk/>
            <pc:sldMk cId="48232989" sldId="354"/>
            <ac:picMk id="2" creationId="{6BCDBFDA-749D-A23B-DC21-89285E5BED7C}"/>
          </ac:picMkLst>
        </pc:picChg>
        <pc:picChg chg="del">
          <ac:chgData name="Nathan Clouse" userId="60190519-0423-46ec-ac65-f82d83ecfd9c" providerId="ADAL" clId="{4848CF3A-86A9-4175-9008-8E94A7063521}" dt="2024-04-21T21:12:06.264" v="1343" actId="478"/>
          <ac:picMkLst>
            <pc:docMk/>
            <pc:sldMk cId="48232989" sldId="354"/>
            <ac:picMk id="11266" creationId="{51DF1C14-A8C1-1355-DFD6-559CAE1FC216}"/>
          </ac:picMkLst>
        </pc:picChg>
        <pc:picChg chg="add mod">
          <ac:chgData name="Nathan Clouse" userId="60190519-0423-46ec-ac65-f82d83ecfd9c" providerId="ADAL" clId="{4848CF3A-86A9-4175-9008-8E94A7063521}" dt="2024-04-21T21:12:07.224" v="1344"/>
          <ac:picMkLst>
            <pc:docMk/>
            <pc:sldMk cId="48232989" sldId="354"/>
            <ac:picMk id="12290" creationId="{0E934EFB-49DF-A0D9-8B93-1E6E3B96A385}"/>
          </ac:picMkLst>
        </pc:picChg>
      </pc:sldChg>
      <pc:sldChg chg="add del">
        <pc:chgData name="Nathan Clouse" userId="60190519-0423-46ec-ac65-f82d83ecfd9c" providerId="ADAL" clId="{4848CF3A-86A9-4175-9008-8E94A7063521}" dt="2024-04-22T00:54:47.437" v="2191" actId="2696"/>
        <pc:sldMkLst>
          <pc:docMk/>
          <pc:sldMk cId="1394495482" sldId="355"/>
        </pc:sldMkLst>
      </pc:sldChg>
      <pc:sldChg chg="addSp modSp add mod">
        <pc:chgData name="Nathan Clouse" userId="60190519-0423-46ec-ac65-f82d83ecfd9c" providerId="ADAL" clId="{4848CF3A-86A9-4175-9008-8E94A7063521}" dt="2024-04-24T16:29:53.048" v="5271"/>
        <pc:sldMkLst>
          <pc:docMk/>
          <pc:sldMk cId="740753954" sldId="356"/>
        </pc:sldMkLst>
        <pc:spChg chg="mod">
          <ac:chgData name="Nathan Clouse" userId="60190519-0423-46ec-ac65-f82d83ecfd9c" providerId="ADAL" clId="{4848CF3A-86A9-4175-9008-8E94A7063521}" dt="2024-04-24T16:09:03.030" v="5127" actId="20577"/>
          <ac:spMkLst>
            <pc:docMk/>
            <pc:sldMk cId="740753954" sldId="356"/>
            <ac:spMk id="3" creationId="{DECCB398-1B0C-6E46-E515-15AA78A5E5D7}"/>
          </ac:spMkLst>
        </pc:spChg>
        <pc:picChg chg="add mod">
          <ac:chgData name="Nathan Clouse" userId="60190519-0423-46ec-ac65-f82d83ecfd9c" providerId="ADAL" clId="{4848CF3A-86A9-4175-9008-8E94A7063521}" dt="2024-04-24T16:29:53.048" v="5271"/>
          <ac:picMkLst>
            <pc:docMk/>
            <pc:sldMk cId="740753954" sldId="356"/>
            <ac:picMk id="2" creationId="{6B094B53-5CF2-0A90-B920-1332AD87855C}"/>
          </ac:picMkLst>
        </pc:picChg>
      </pc:sldChg>
      <pc:sldChg chg="addSp modSp add mod modNotesTx">
        <pc:chgData name="Nathan Clouse" userId="60190519-0423-46ec-ac65-f82d83ecfd9c" providerId="ADAL" clId="{4848CF3A-86A9-4175-9008-8E94A7063521}" dt="2024-04-24T16:30:37.908" v="5274"/>
        <pc:sldMkLst>
          <pc:docMk/>
          <pc:sldMk cId="1635358918" sldId="357"/>
        </pc:sldMkLst>
        <pc:spChg chg="mod">
          <ac:chgData name="Nathan Clouse" userId="60190519-0423-46ec-ac65-f82d83ecfd9c" providerId="ADAL" clId="{4848CF3A-86A9-4175-9008-8E94A7063521}" dt="2024-04-21T21:23:27.453" v="1622" actId="27636"/>
          <ac:spMkLst>
            <pc:docMk/>
            <pc:sldMk cId="1635358918" sldId="357"/>
            <ac:spMk id="3" creationId="{DECCB398-1B0C-6E46-E515-15AA78A5E5D7}"/>
          </ac:spMkLst>
        </pc:spChg>
        <pc:spChg chg="mod">
          <ac:chgData name="Nathan Clouse" userId="60190519-0423-46ec-ac65-f82d83ecfd9c" providerId="ADAL" clId="{4848CF3A-86A9-4175-9008-8E94A7063521}" dt="2024-04-21T21:24:07.863" v="1629" actId="20577"/>
          <ac:spMkLst>
            <pc:docMk/>
            <pc:sldMk cId="1635358918" sldId="357"/>
            <ac:spMk id="17" creationId="{10A6EFB4-EB70-F5E7-71F2-602F7ADFAED0}"/>
          </ac:spMkLst>
        </pc:spChg>
        <pc:picChg chg="add mod">
          <ac:chgData name="Nathan Clouse" userId="60190519-0423-46ec-ac65-f82d83ecfd9c" providerId="ADAL" clId="{4848CF3A-86A9-4175-9008-8E94A7063521}" dt="2024-04-24T16:30:37.908" v="5274"/>
          <ac:picMkLst>
            <pc:docMk/>
            <pc:sldMk cId="1635358918" sldId="357"/>
            <ac:picMk id="2" creationId="{59CE5192-8566-A5D8-B9CE-58EF4D9C2DA0}"/>
          </ac:picMkLst>
        </pc:picChg>
      </pc:sldChg>
      <pc:sldChg chg="new del">
        <pc:chgData name="Nathan Clouse" userId="60190519-0423-46ec-ac65-f82d83ecfd9c" providerId="ADAL" clId="{4848CF3A-86A9-4175-9008-8E94A7063521}" dt="2024-04-21T21:23:59.178" v="1627" actId="47"/>
        <pc:sldMkLst>
          <pc:docMk/>
          <pc:sldMk cId="3411829277" sldId="358"/>
        </pc:sldMkLst>
      </pc:sldChg>
      <pc:sldChg chg="addSp modSp add mod modNotesTx">
        <pc:chgData name="Nathan Clouse" userId="60190519-0423-46ec-ac65-f82d83ecfd9c" providerId="ADAL" clId="{4848CF3A-86A9-4175-9008-8E94A7063521}" dt="2024-04-24T16:30:40.295" v="5277"/>
        <pc:sldMkLst>
          <pc:docMk/>
          <pc:sldMk cId="1791630010" sldId="359"/>
        </pc:sldMkLst>
        <pc:spChg chg="mod">
          <ac:chgData name="Nathan Clouse" userId="60190519-0423-46ec-ac65-f82d83ecfd9c" providerId="ADAL" clId="{4848CF3A-86A9-4175-9008-8E94A7063521}" dt="2024-04-21T21:24:37.068" v="1651" actId="27636"/>
          <ac:spMkLst>
            <pc:docMk/>
            <pc:sldMk cId="1791630010" sldId="359"/>
            <ac:spMk id="3" creationId="{DECCB398-1B0C-6E46-E515-15AA78A5E5D7}"/>
          </ac:spMkLst>
        </pc:spChg>
        <pc:spChg chg="mod">
          <ac:chgData name="Nathan Clouse" userId="60190519-0423-46ec-ac65-f82d83ecfd9c" providerId="ADAL" clId="{4848CF3A-86A9-4175-9008-8E94A7063521}" dt="2024-04-21T21:24:16.684" v="1649" actId="14100"/>
          <ac:spMkLst>
            <pc:docMk/>
            <pc:sldMk cId="1791630010" sldId="359"/>
            <ac:spMk id="17" creationId="{10A6EFB4-EB70-F5E7-71F2-602F7ADFAED0}"/>
          </ac:spMkLst>
        </pc:spChg>
        <pc:picChg chg="add mod">
          <ac:chgData name="Nathan Clouse" userId="60190519-0423-46ec-ac65-f82d83ecfd9c" providerId="ADAL" clId="{4848CF3A-86A9-4175-9008-8E94A7063521}" dt="2024-04-24T16:30:40.295" v="5277"/>
          <ac:picMkLst>
            <pc:docMk/>
            <pc:sldMk cId="1791630010" sldId="359"/>
            <ac:picMk id="2" creationId="{518E019E-7CFD-9D00-725C-4012E02D8B2A}"/>
          </ac:picMkLst>
        </pc:picChg>
      </pc:sldChg>
      <pc:sldChg chg="addSp modSp add mod">
        <pc:chgData name="Nathan Clouse" userId="60190519-0423-46ec-ac65-f82d83ecfd9c" providerId="ADAL" clId="{4848CF3A-86A9-4175-9008-8E94A7063521}" dt="2024-04-24T16:30:42.438" v="5280"/>
        <pc:sldMkLst>
          <pc:docMk/>
          <pc:sldMk cId="2395939424" sldId="360"/>
        </pc:sldMkLst>
        <pc:spChg chg="mod">
          <ac:chgData name="Nathan Clouse" userId="60190519-0423-46ec-ac65-f82d83ecfd9c" providerId="ADAL" clId="{4848CF3A-86A9-4175-9008-8E94A7063521}" dt="2024-04-21T21:26:28.894" v="1657"/>
          <ac:spMkLst>
            <pc:docMk/>
            <pc:sldMk cId="2395939424" sldId="360"/>
            <ac:spMk id="3" creationId="{DECCB398-1B0C-6E46-E515-15AA78A5E5D7}"/>
          </ac:spMkLst>
        </pc:spChg>
        <pc:picChg chg="add mod">
          <ac:chgData name="Nathan Clouse" userId="60190519-0423-46ec-ac65-f82d83ecfd9c" providerId="ADAL" clId="{4848CF3A-86A9-4175-9008-8E94A7063521}" dt="2024-04-24T16:30:42.438" v="5280"/>
          <ac:picMkLst>
            <pc:docMk/>
            <pc:sldMk cId="2395939424" sldId="360"/>
            <ac:picMk id="2" creationId="{28AE1C10-405D-2FF4-E433-456217CCD8E6}"/>
          </ac:picMkLst>
        </pc:picChg>
      </pc:sldChg>
      <pc:sldChg chg="addSp delSp modSp add mod">
        <pc:chgData name="Nathan Clouse" userId="60190519-0423-46ec-ac65-f82d83ecfd9c" providerId="ADAL" clId="{4848CF3A-86A9-4175-9008-8E94A7063521}" dt="2024-04-24T16:30:45.995" v="5286"/>
        <pc:sldMkLst>
          <pc:docMk/>
          <pc:sldMk cId="2155692704" sldId="361"/>
        </pc:sldMkLst>
        <pc:spChg chg="add del mod">
          <ac:chgData name="Nathan Clouse" userId="60190519-0423-46ec-ac65-f82d83ecfd9c" providerId="ADAL" clId="{4848CF3A-86A9-4175-9008-8E94A7063521}" dt="2024-04-21T23:01:21.658" v="1661" actId="22"/>
          <ac:spMkLst>
            <pc:docMk/>
            <pc:sldMk cId="2155692704" sldId="361"/>
            <ac:spMk id="2" creationId="{9C9C4601-9A8E-08B3-F9F1-350646414C79}"/>
          </ac:spMkLst>
        </pc:spChg>
        <pc:spChg chg="add del mod">
          <ac:chgData name="Nathan Clouse" userId="60190519-0423-46ec-ac65-f82d83ecfd9c" providerId="ADAL" clId="{4848CF3A-86A9-4175-9008-8E94A7063521}" dt="2024-04-21T23:02:02.346" v="1668" actId="22"/>
          <ac:spMkLst>
            <pc:docMk/>
            <pc:sldMk cId="2155692704" sldId="361"/>
            <ac:spMk id="7" creationId="{94DA21D5-B165-BB0C-462D-3A7BDB3275FD}"/>
          </ac:spMkLst>
        </pc:spChg>
        <pc:picChg chg="add mod">
          <ac:chgData name="Nathan Clouse" userId="60190519-0423-46ec-ac65-f82d83ecfd9c" providerId="ADAL" clId="{4848CF3A-86A9-4175-9008-8E94A7063521}" dt="2024-04-24T16:30:45.995" v="5286"/>
          <ac:picMkLst>
            <pc:docMk/>
            <pc:sldMk cId="2155692704" sldId="361"/>
            <ac:picMk id="2" creationId="{D4AA7AE8-5A04-FF70-F7BA-FE04D8A5CFA6}"/>
          </ac:picMkLst>
        </pc:picChg>
        <pc:picChg chg="add del mod ord">
          <ac:chgData name="Nathan Clouse" userId="60190519-0423-46ec-ac65-f82d83ecfd9c" providerId="ADAL" clId="{4848CF3A-86A9-4175-9008-8E94A7063521}" dt="2024-04-21T23:01:47.761" v="1662" actId="478"/>
          <ac:picMkLst>
            <pc:docMk/>
            <pc:sldMk cId="2155692704" sldId="361"/>
            <ac:picMk id="5" creationId="{C5E13567-094A-08B2-2C4D-B715397C7678}"/>
          </ac:picMkLst>
        </pc:picChg>
        <pc:picChg chg="add del">
          <ac:chgData name="Nathan Clouse" userId="60190519-0423-46ec-ac65-f82d83ecfd9c" providerId="ADAL" clId="{4848CF3A-86A9-4175-9008-8E94A7063521}" dt="2024-04-21T23:02:01.576" v="1667" actId="22"/>
          <ac:picMkLst>
            <pc:docMk/>
            <pc:sldMk cId="2155692704" sldId="361"/>
            <ac:picMk id="9" creationId="{52EDD690-C954-FB51-F0B0-BC7C17ECB3F1}"/>
          </ac:picMkLst>
        </pc:picChg>
        <pc:picChg chg="add mod ord">
          <ac:chgData name="Nathan Clouse" userId="60190519-0423-46ec-ac65-f82d83ecfd9c" providerId="ADAL" clId="{4848CF3A-86A9-4175-9008-8E94A7063521}" dt="2024-04-21T23:02:02.346" v="1668" actId="22"/>
          <ac:picMkLst>
            <pc:docMk/>
            <pc:sldMk cId="2155692704" sldId="361"/>
            <ac:picMk id="11" creationId="{6A0BFD33-506F-3167-FCB2-F877A8D622E0}"/>
          </ac:picMkLst>
        </pc:picChg>
        <pc:picChg chg="del">
          <ac:chgData name="Nathan Clouse" userId="60190519-0423-46ec-ac65-f82d83ecfd9c" providerId="ADAL" clId="{4848CF3A-86A9-4175-9008-8E94A7063521}" dt="2024-04-21T22:58:38.272" v="1660" actId="478"/>
          <ac:picMkLst>
            <pc:docMk/>
            <pc:sldMk cId="2155692704" sldId="361"/>
            <ac:picMk id="13314" creationId="{C4EB72F1-4057-2FB6-D4F2-0C4D12E8B2B9}"/>
          </ac:picMkLst>
        </pc:picChg>
      </pc:sldChg>
      <pc:sldChg chg="addSp delSp modSp add mod">
        <pc:chgData name="Nathan Clouse" userId="60190519-0423-46ec-ac65-f82d83ecfd9c" providerId="ADAL" clId="{4848CF3A-86A9-4175-9008-8E94A7063521}" dt="2024-04-24T16:30:47.078" v="5289"/>
        <pc:sldMkLst>
          <pc:docMk/>
          <pc:sldMk cId="255366613" sldId="362"/>
        </pc:sldMkLst>
        <pc:spChg chg="add del">
          <ac:chgData name="Nathan Clouse" userId="60190519-0423-46ec-ac65-f82d83ecfd9c" providerId="ADAL" clId="{4848CF3A-86A9-4175-9008-8E94A7063521}" dt="2024-04-21T23:02:13.630" v="1669" actId="22"/>
          <ac:spMkLst>
            <pc:docMk/>
            <pc:sldMk cId="255366613" sldId="362"/>
            <ac:spMk id="7" creationId="{94DA21D5-B165-BB0C-462D-3A7BDB3275FD}"/>
          </ac:spMkLst>
        </pc:spChg>
        <pc:spChg chg="mod">
          <ac:chgData name="Nathan Clouse" userId="60190519-0423-46ec-ac65-f82d83ecfd9c" providerId="ADAL" clId="{4848CF3A-86A9-4175-9008-8E94A7063521}" dt="2024-04-21T23:02:23.423" v="1696" actId="20577"/>
          <ac:spMkLst>
            <pc:docMk/>
            <pc:sldMk cId="255366613" sldId="362"/>
            <ac:spMk id="17" creationId="{10A6EFB4-EB70-F5E7-71F2-602F7ADFAED0}"/>
          </ac:spMkLst>
        </pc:spChg>
        <pc:picChg chg="add mod">
          <ac:chgData name="Nathan Clouse" userId="60190519-0423-46ec-ac65-f82d83ecfd9c" providerId="ADAL" clId="{4848CF3A-86A9-4175-9008-8E94A7063521}" dt="2024-04-24T16:30:47.078" v="5289"/>
          <ac:picMkLst>
            <pc:docMk/>
            <pc:sldMk cId="255366613" sldId="362"/>
            <ac:picMk id="2" creationId="{6AB2F91F-06B8-DB8B-840E-F7A45D55F51E}"/>
          </ac:picMkLst>
        </pc:picChg>
        <pc:picChg chg="add del mod ord">
          <ac:chgData name="Nathan Clouse" userId="60190519-0423-46ec-ac65-f82d83ecfd9c" providerId="ADAL" clId="{4848CF3A-86A9-4175-9008-8E94A7063521}" dt="2024-04-21T23:01:59.354" v="1665" actId="22"/>
          <ac:picMkLst>
            <pc:docMk/>
            <pc:sldMk cId="255366613" sldId="362"/>
            <ac:picMk id="3" creationId="{B252FD62-A678-EDA5-9D73-B88639030036}"/>
          </ac:picMkLst>
        </pc:picChg>
        <pc:picChg chg="add mod ord">
          <ac:chgData name="Nathan Clouse" userId="60190519-0423-46ec-ac65-f82d83ecfd9c" providerId="ADAL" clId="{4848CF3A-86A9-4175-9008-8E94A7063521}" dt="2024-04-21T23:02:13.630" v="1669" actId="22"/>
          <ac:picMkLst>
            <pc:docMk/>
            <pc:sldMk cId="255366613" sldId="362"/>
            <ac:picMk id="6" creationId="{68D61D6B-F720-F670-3D5D-8BC362E0778F}"/>
          </ac:picMkLst>
        </pc:picChg>
      </pc:sldChg>
      <pc:sldChg chg="addSp delSp modSp add mod">
        <pc:chgData name="Nathan Clouse" userId="60190519-0423-46ec-ac65-f82d83ecfd9c" providerId="ADAL" clId="{4848CF3A-86A9-4175-9008-8E94A7063521}" dt="2024-04-24T16:30:48.613" v="5292"/>
        <pc:sldMkLst>
          <pc:docMk/>
          <pc:sldMk cId="1478226333" sldId="363"/>
        </pc:sldMkLst>
        <pc:spChg chg="add mod">
          <ac:chgData name="Nathan Clouse" userId="60190519-0423-46ec-ac65-f82d83ecfd9c" providerId="ADAL" clId="{4848CF3A-86A9-4175-9008-8E94A7063521}" dt="2024-04-22T00:38:04.097" v="2190" actId="20577"/>
          <ac:spMkLst>
            <pc:docMk/>
            <pc:sldMk cId="1478226333" sldId="363"/>
            <ac:spMk id="3" creationId="{A77D6D10-DB50-41CC-EFF3-51A7C65AA9AD}"/>
          </ac:spMkLst>
        </pc:spChg>
        <pc:spChg chg="mod">
          <ac:chgData name="Nathan Clouse" userId="60190519-0423-46ec-ac65-f82d83ecfd9c" providerId="ADAL" clId="{4848CF3A-86A9-4175-9008-8E94A7063521}" dt="2024-04-21T23:04:19" v="1701" actId="1076"/>
          <ac:spMkLst>
            <pc:docMk/>
            <pc:sldMk cId="1478226333" sldId="363"/>
            <ac:spMk id="16" creationId="{D726C135-4F9E-3469-FEDF-3180B1451DAF}"/>
          </ac:spMkLst>
        </pc:spChg>
        <pc:spChg chg="mod">
          <ac:chgData name="Nathan Clouse" userId="60190519-0423-46ec-ac65-f82d83ecfd9c" providerId="ADAL" clId="{4848CF3A-86A9-4175-9008-8E94A7063521}" dt="2024-04-21T23:04:20.623" v="1704" actId="20577"/>
          <ac:spMkLst>
            <pc:docMk/>
            <pc:sldMk cId="1478226333" sldId="363"/>
            <ac:spMk id="17" creationId="{10A6EFB4-EB70-F5E7-71F2-602F7ADFAED0}"/>
          </ac:spMkLst>
        </pc:spChg>
        <pc:picChg chg="add mod">
          <ac:chgData name="Nathan Clouse" userId="60190519-0423-46ec-ac65-f82d83ecfd9c" providerId="ADAL" clId="{4848CF3A-86A9-4175-9008-8E94A7063521}" dt="2024-04-24T16:30:48.613" v="5292"/>
          <ac:picMkLst>
            <pc:docMk/>
            <pc:sldMk cId="1478226333" sldId="363"/>
            <ac:picMk id="2" creationId="{7C4E4E21-888B-33FD-EFF4-EFFD5E22C375}"/>
          </ac:picMkLst>
        </pc:picChg>
        <pc:picChg chg="del">
          <ac:chgData name="Nathan Clouse" userId="60190519-0423-46ec-ac65-f82d83ecfd9c" providerId="ADAL" clId="{4848CF3A-86A9-4175-9008-8E94A7063521}" dt="2024-04-21T23:04:22.873" v="1705" actId="478"/>
          <ac:picMkLst>
            <pc:docMk/>
            <pc:sldMk cId="1478226333" sldId="363"/>
            <ac:picMk id="6" creationId="{68D61D6B-F720-F670-3D5D-8BC362E0778F}"/>
          </ac:picMkLst>
        </pc:picChg>
      </pc:sldChg>
      <pc:sldChg chg="new del">
        <pc:chgData name="Nathan Clouse" userId="60190519-0423-46ec-ac65-f82d83ecfd9c" providerId="ADAL" clId="{4848CF3A-86A9-4175-9008-8E94A7063521}" dt="2024-04-21T23:04:12.907" v="1698" actId="680"/>
        <pc:sldMkLst>
          <pc:docMk/>
          <pc:sldMk cId="3601288920" sldId="363"/>
        </pc:sldMkLst>
      </pc:sldChg>
      <pc:sldChg chg="addSp modSp add mod">
        <pc:chgData name="Nathan Clouse" userId="60190519-0423-46ec-ac65-f82d83ecfd9c" providerId="ADAL" clId="{4848CF3A-86A9-4175-9008-8E94A7063521}" dt="2024-04-24T16:29:32.485" v="5226"/>
        <pc:sldMkLst>
          <pc:docMk/>
          <pc:sldMk cId="3874405820" sldId="364"/>
        </pc:sldMkLst>
        <pc:spChg chg="mod">
          <ac:chgData name="Nathan Clouse" userId="60190519-0423-46ec-ac65-f82d83ecfd9c" providerId="ADAL" clId="{4848CF3A-86A9-4175-9008-8E94A7063521}" dt="2024-04-22T00:55:59.974" v="2195" actId="20577"/>
          <ac:spMkLst>
            <pc:docMk/>
            <pc:sldMk cId="3874405820" sldId="364"/>
            <ac:spMk id="2" creationId="{65A1F34D-EB98-4CAD-A1DE-7AC573B109A0}"/>
          </ac:spMkLst>
        </pc:spChg>
        <pc:spChg chg="mod">
          <ac:chgData name="Nathan Clouse" userId="60190519-0423-46ec-ac65-f82d83ecfd9c" providerId="ADAL" clId="{4848CF3A-86A9-4175-9008-8E94A7063521}" dt="2024-04-22T00:56:39.262" v="2270" actId="20577"/>
          <ac:spMkLst>
            <pc:docMk/>
            <pc:sldMk cId="3874405820" sldId="364"/>
            <ac:spMk id="59" creationId="{01381D6B-0A38-4E06-8506-A342F6A017DB}"/>
          </ac:spMkLst>
        </pc:spChg>
        <pc:picChg chg="add mod">
          <ac:chgData name="Nathan Clouse" userId="60190519-0423-46ec-ac65-f82d83ecfd9c" providerId="ADAL" clId="{4848CF3A-86A9-4175-9008-8E94A7063521}" dt="2024-04-24T16:29:32.485" v="5226"/>
          <ac:picMkLst>
            <pc:docMk/>
            <pc:sldMk cId="3874405820" sldId="364"/>
            <ac:picMk id="4" creationId="{BFE219AA-E661-1ADA-302D-D92DEFF44979}"/>
          </ac:picMkLst>
        </pc:picChg>
      </pc:sldChg>
      <pc:sldChg chg="addSp modSp add mod">
        <pc:chgData name="Nathan Clouse" userId="60190519-0423-46ec-ac65-f82d83ecfd9c" providerId="ADAL" clId="{4848CF3A-86A9-4175-9008-8E94A7063521}" dt="2024-04-24T16:29:37.438" v="5229"/>
        <pc:sldMkLst>
          <pc:docMk/>
          <pc:sldMk cId="4096855292" sldId="365"/>
        </pc:sldMkLst>
        <pc:spChg chg="mod">
          <ac:chgData name="Nathan Clouse" userId="60190519-0423-46ec-ac65-f82d83ecfd9c" providerId="ADAL" clId="{4848CF3A-86A9-4175-9008-8E94A7063521}" dt="2024-04-22T00:56:49.541" v="2281" actId="20577"/>
          <ac:spMkLst>
            <pc:docMk/>
            <pc:sldMk cId="4096855292" sldId="365"/>
            <ac:spMk id="2" creationId="{65A1F34D-EB98-4CAD-A1DE-7AC573B109A0}"/>
          </ac:spMkLst>
        </pc:spChg>
        <pc:spChg chg="mod">
          <ac:chgData name="Nathan Clouse" userId="60190519-0423-46ec-ac65-f82d83ecfd9c" providerId="ADAL" clId="{4848CF3A-86A9-4175-9008-8E94A7063521}" dt="2024-04-22T00:57:36.469" v="2428" actId="20577"/>
          <ac:spMkLst>
            <pc:docMk/>
            <pc:sldMk cId="4096855292" sldId="365"/>
            <ac:spMk id="59" creationId="{01381D6B-0A38-4E06-8506-A342F6A017DB}"/>
          </ac:spMkLst>
        </pc:spChg>
        <pc:picChg chg="add mod">
          <ac:chgData name="Nathan Clouse" userId="60190519-0423-46ec-ac65-f82d83ecfd9c" providerId="ADAL" clId="{4848CF3A-86A9-4175-9008-8E94A7063521}" dt="2024-04-24T16:29:37.438" v="5229"/>
          <ac:picMkLst>
            <pc:docMk/>
            <pc:sldMk cId="4096855292" sldId="365"/>
            <ac:picMk id="4" creationId="{9498E902-B1E4-AF56-9922-70AE5CB07C5B}"/>
          </ac:picMkLst>
        </pc:picChg>
      </pc:sldChg>
      <pc:sldChg chg="addSp modSp add mod">
        <pc:chgData name="Nathan Clouse" userId="60190519-0423-46ec-ac65-f82d83ecfd9c" providerId="ADAL" clId="{4848CF3A-86A9-4175-9008-8E94A7063521}" dt="2024-04-24T16:29:39.735" v="5232"/>
        <pc:sldMkLst>
          <pc:docMk/>
          <pc:sldMk cId="4036172964" sldId="366"/>
        </pc:sldMkLst>
        <pc:spChg chg="mod">
          <ac:chgData name="Nathan Clouse" userId="60190519-0423-46ec-ac65-f82d83ecfd9c" providerId="ADAL" clId="{4848CF3A-86A9-4175-9008-8E94A7063521}" dt="2024-04-22T00:57:49.221" v="2441" actId="20577"/>
          <ac:spMkLst>
            <pc:docMk/>
            <pc:sldMk cId="4036172964" sldId="366"/>
            <ac:spMk id="2" creationId="{65A1F34D-EB98-4CAD-A1DE-7AC573B109A0}"/>
          </ac:spMkLst>
        </pc:spChg>
        <pc:spChg chg="mod">
          <ac:chgData name="Nathan Clouse" userId="60190519-0423-46ec-ac65-f82d83ecfd9c" providerId="ADAL" clId="{4848CF3A-86A9-4175-9008-8E94A7063521}" dt="2024-04-22T02:17:44.520" v="2988" actId="20577"/>
          <ac:spMkLst>
            <pc:docMk/>
            <pc:sldMk cId="4036172964" sldId="366"/>
            <ac:spMk id="59" creationId="{01381D6B-0A38-4E06-8506-A342F6A017DB}"/>
          </ac:spMkLst>
        </pc:spChg>
        <pc:picChg chg="add mod">
          <ac:chgData name="Nathan Clouse" userId="60190519-0423-46ec-ac65-f82d83ecfd9c" providerId="ADAL" clId="{4848CF3A-86A9-4175-9008-8E94A7063521}" dt="2024-04-24T16:29:39.735" v="5232"/>
          <ac:picMkLst>
            <pc:docMk/>
            <pc:sldMk cId="4036172964" sldId="366"/>
            <ac:picMk id="4" creationId="{7D760D4A-01D6-5C0F-7CE7-958565C286FA}"/>
          </ac:picMkLst>
        </pc:picChg>
      </pc:sldChg>
      <pc:sldChg chg="addSp modSp add mod">
        <pc:chgData name="Nathan Clouse" userId="60190519-0423-46ec-ac65-f82d83ecfd9c" providerId="ADAL" clId="{4848CF3A-86A9-4175-9008-8E94A7063521}" dt="2024-04-24T16:29:40.339" v="5235"/>
        <pc:sldMkLst>
          <pc:docMk/>
          <pc:sldMk cId="2663068539" sldId="367"/>
        </pc:sldMkLst>
        <pc:spChg chg="mod">
          <ac:chgData name="Nathan Clouse" userId="60190519-0423-46ec-ac65-f82d83ecfd9c" providerId="ADAL" clId="{4848CF3A-86A9-4175-9008-8E94A7063521}" dt="2024-04-22T00:58:53.325" v="2472" actId="20577"/>
          <ac:spMkLst>
            <pc:docMk/>
            <pc:sldMk cId="2663068539" sldId="367"/>
            <ac:spMk id="2" creationId="{65A1F34D-EB98-4CAD-A1DE-7AC573B109A0}"/>
          </ac:spMkLst>
        </pc:spChg>
        <pc:spChg chg="mod">
          <ac:chgData name="Nathan Clouse" userId="60190519-0423-46ec-ac65-f82d83ecfd9c" providerId="ADAL" clId="{4848CF3A-86A9-4175-9008-8E94A7063521}" dt="2024-04-22T02:18:01.967" v="3011" actId="20577"/>
          <ac:spMkLst>
            <pc:docMk/>
            <pc:sldMk cId="2663068539" sldId="367"/>
            <ac:spMk id="59" creationId="{01381D6B-0A38-4E06-8506-A342F6A017DB}"/>
          </ac:spMkLst>
        </pc:spChg>
        <pc:picChg chg="add mod">
          <ac:chgData name="Nathan Clouse" userId="60190519-0423-46ec-ac65-f82d83ecfd9c" providerId="ADAL" clId="{4848CF3A-86A9-4175-9008-8E94A7063521}" dt="2024-04-24T16:29:40.339" v="5235"/>
          <ac:picMkLst>
            <pc:docMk/>
            <pc:sldMk cId="2663068539" sldId="367"/>
            <ac:picMk id="4" creationId="{4690D6BC-64D8-1EE3-1C44-4B56BC158421}"/>
          </ac:picMkLst>
        </pc:picChg>
      </pc:sldChg>
      <pc:sldChg chg="addSp modSp add mod">
        <pc:chgData name="Nathan Clouse" userId="60190519-0423-46ec-ac65-f82d83ecfd9c" providerId="ADAL" clId="{4848CF3A-86A9-4175-9008-8E94A7063521}" dt="2024-04-24T16:29:40.938" v="5238"/>
        <pc:sldMkLst>
          <pc:docMk/>
          <pc:sldMk cId="2770957167" sldId="368"/>
        </pc:sldMkLst>
        <pc:spChg chg="mod">
          <ac:chgData name="Nathan Clouse" userId="60190519-0423-46ec-ac65-f82d83ecfd9c" providerId="ADAL" clId="{4848CF3A-86A9-4175-9008-8E94A7063521}" dt="2024-04-22T01:00:24.766" v="2516" actId="20577"/>
          <ac:spMkLst>
            <pc:docMk/>
            <pc:sldMk cId="2770957167" sldId="368"/>
            <ac:spMk id="2" creationId="{65A1F34D-EB98-4CAD-A1DE-7AC573B109A0}"/>
          </ac:spMkLst>
        </pc:spChg>
        <pc:spChg chg="mod">
          <ac:chgData name="Nathan Clouse" userId="60190519-0423-46ec-ac65-f82d83ecfd9c" providerId="ADAL" clId="{4848CF3A-86A9-4175-9008-8E94A7063521}" dt="2024-04-22T02:19:33.207" v="3045" actId="20577"/>
          <ac:spMkLst>
            <pc:docMk/>
            <pc:sldMk cId="2770957167" sldId="368"/>
            <ac:spMk id="59" creationId="{01381D6B-0A38-4E06-8506-A342F6A017DB}"/>
          </ac:spMkLst>
        </pc:spChg>
        <pc:picChg chg="add mod">
          <ac:chgData name="Nathan Clouse" userId="60190519-0423-46ec-ac65-f82d83ecfd9c" providerId="ADAL" clId="{4848CF3A-86A9-4175-9008-8E94A7063521}" dt="2024-04-24T16:29:40.938" v="5238"/>
          <ac:picMkLst>
            <pc:docMk/>
            <pc:sldMk cId="2770957167" sldId="368"/>
            <ac:picMk id="4" creationId="{11FACD0D-F34E-F4DC-EBA9-FA8D1966B231}"/>
          </ac:picMkLst>
        </pc:picChg>
      </pc:sldChg>
      <pc:sldChg chg="addSp modSp add mod">
        <pc:chgData name="Nathan Clouse" userId="60190519-0423-46ec-ac65-f82d83ecfd9c" providerId="ADAL" clId="{4848CF3A-86A9-4175-9008-8E94A7063521}" dt="2024-04-24T16:29:42.559" v="5241"/>
        <pc:sldMkLst>
          <pc:docMk/>
          <pc:sldMk cId="2724646502" sldId="369"/>
        </pc:sldMkLst>
        <pc:spChg chg="mod">
          <ac:chgData name="Nathan Clouse" userId="60190519-0423-46ec-ac65-f82d83ecfd9c" providerId="ADAL" clId="{4848CF3A-86A9-4175-9008-8E94A7063521}" dt="2024-04-22T01:00:48.965" v="2542" actId="20577"/>
          <ac:spMkLst>
            <pc:docMk/>
            <pc:sldMk cId="2724646502" sldId="369"/>
            <ac:spMk id="2" creationId="{65A1F34D-EB98-4CAD-A1DE-7AC573B109A0}"/>
          </ac:spMkLst>
        </pc:spChg>
        <pc:spChg chg="mod">
          <ac:chgData name="Nathan Clouse" userId="60190519-0423-46ec-ac65-f82d83ecfd9c" providerId="ADAL" clId="{4848CF3A-86A9-4175-9008-8E94A7063521}" dt="2024-04-22T02:20:24.182" v="3053" actId="20577"/>
          <ac:spMkLst>
            <pc:docMk/>
            <pc:sldMk cId="2724646502" sldId="369"/>
            <ac:spMk id="59" creationId="{01381D6B-0A38-4E06-8506-A342F6A017DB}"/>
          </ac:spMkLst>
        </pc:spChg>
        <pc:picChg chg="add mod">
          <ac:chgData name="Nathan Clouse" userId="60190519-0423-46ec-ac65-f82d83ecfd9c" providerId="ADAL" clId="{4848CF3A-86A9-4175-9008-8E94A7063521}" dt="2024-04-24T16:29:42.559" v="5241"/>
          <ac:picMkLst>
            <pc:docMk/>
            <pc:sldMk cId="2724646502" sldId="369"/>
            <ac:picMk id="4" creationId="{79224A04-3E5C-F57E-62A1-7386FC2F75F0}"/>
          </ac:picMkLst>
        </pc:picChg>
      </pc:sldChg>
      <pc:sldChg chg="addSp modSp add mod">
        <pc:chgData name="Nathan Clouse" userId="60190519-0423-46ec-ac65-f82d83ecfd9c" providerId="ADAL" clId="{4848CF3A-86A9-4175-9008-8E94A7063521}" dt="2024-04-24T16:29:43.375" v="5244"/>
        <pc:sldMkLst>
          <pc:docMk/>
          <pc:sldMk cId="2014366830" sldId="370"/>
        </pc:sldMkLst>
        <pc:spChg chg="mod">
          <ac:chgData name="Nathan Clouse" userId="60190519-0423-46ec-ac65-f82d83ecfd9c" providerId="ADAL" clId="{4848CF3A-86A9-4175-9008-8E94A7063521}" dt="2024-04-22T01:01:48.413" v="2630" actId="20577"/>
          <ac:spMkLst>
            <pc:docMk/>
            <pc:sldMk cId="2014366830" sldId="370"/>
            <ac:spMk id="2" creationId="{65A1F34D-EB98-4CAD-A1DE-7AC573B109A0}"/>
          </ac:spMkLst>
        </pc:spChg>
        <pc:spChg chg="mod">
          <ac:chgData name="Nathan Clouse" userId="60190519-0423-46ec-ac65-f82d83ecfd9c" providerId="ADAL" clId="{4848CF3A-86A9-4175-9008-8E94A7063521}" dt="2024-04-22T02:21:38.095" v="3158" actId="20577"/>
          <ac:spMkLst>
            <pc:docMk/>
            <pc:sldMk cId="2014366830" sldId="370"/>
            <ac:spMk id="59" creationId="{01381D6B-0A38-4E06-8506-A342F6A017DB}"/>
          </ac:spMkLst>
        </pc:spChg>
        <pc:picChg chg="add mod">
          <ac:chgData name="Nathan Clouse" userId="60190519-0423-46ec-ac65-f82d83ecfd9c" providerId="ADAL" clId="{4848CF3A-86A9-4175-9008-8E94A7063521}" dt="2024-04-24T16:29:43.375" v="5244"/>
          <ac:picMkLst>
            <pc:docMk/>
            <pc:sldMk cId="2014366830" sldId="370"/>
            <ac:picMk id="4" creationId="{FC156F50-B9B0-17C2-80A5-95A138CEF853}"/>
          </ac:picMkLst>
        </pc:picChg>
      </pc:sldChg>
      <pc:sldChg chg="addSp modSp add mod">
        <pc:chgData name="Nathan Clouse" userId="60190519-0423-46ec-ac65-f82d83ecfd9c" providerId="ADAL" clId="{4848CF3A-86A9-4175-9008-8E94A7063521}" dt="2024-04-24T16:29:44.046" v="5247"/>
        <pc:sldMkLst>
          <pc:docMk/>
          <pc:sldMk cId="4236663451" sldId="371"/>
        </pc:sldMkLst>
        <pc:spChg chg="mod">
          <ac:chgData name="Nathan Clouse" userId="60190519-0423-46ec-ac65-f82d83ecfd9c" providerId="ADAL" clId="{4848CF3A-86A9-4175-9008-8E94A7063521}" dt="2024-04-22T01:02:00.717" v="2645" actId="20577"/>
          <ac:spMkLst>
            <pc:docMk/>
            <pc:sldMk cId="4236663451" sldId="371"/>
            <ac:spMk id="2" creationId="{65A1F34D-EB98-4CAD-A1DE-7AC573B109A0}"/>
          </ac:spMkLst>
        </pc:spChg>
        <pc:spChg chg="mod">
          <ac:chgData name="Nathan Clouse" userId="60190519-0423-46ec-ac65-f82d83ecfd9c" providerId="ADAL" clId="{4848CF3A-86A9-4175-9008-8E94A7063521}" dt="2024-04-22T02:22:36.262" v="3240" actId="20577"/>
          <ac:spMkLst>
            <pc:docMk/>
            <pc:sldMk cId="4236663451" sldId="371"/>
            <ac:spMk id="59" creationId="{01381D6B-0A38-4E06-8506-A342F6A017DB}"/>
          </ac:spMkLst>
        </pc:spChg>
        <pc:picChg chg="add mod">
          <ac:chgData name="Nathan Clouse" userId="60190519-0423-46ec-ac65-f82d83ecfd9c" providerId="ADAL" clId="{4848CF3A-86A9-4175-9008-8E94A7063521}" dt="2024-04-24T16:29:44.046" v="5247"/>
          <ac:picMkLst>
            <pc:docMk/>
            <pc:sldMk cId="4236663451" sldId="371"/>
            <ac:picMk id="4" creationId="{3DB642C9-96D5-0259-D685-81CD982E0DF1}"/>
          </ac:picMkLst>
        </pc:picChg>
      </pc:sldChg>
      <pc:sldChg chg="addSp modSp add mod">
        <pc:chgData name="Nathan Clouse" userId="60190519-0423-46ec-ac65-f82d83ecfd9c" providerId="ADAL" clId="{4848CF3A-86A9-4175-9008-8E94A7063521}" dt="2024-04-24T16:29:45.372" v="5250"/>
        <pc:sldMkLst>
          <pc:docMk/>
          <pc:sldMk cId="4179506368" sldId="372"/>
        </pc:sldMkLst>
        <pc:spChg chg="mod">
          <ac:chgData name="Nathan Clouse" userId="60190519-0423-46ec-ac65-f82d83ecfd9c" providerId="ADAL" clId="{4848CF3A-86A9-4175-9008-8E94A7063521}" dt="2024-04-22T01:02:04.940" v="2656" actId="20577"/>
          <ac:spMkLst>
            <pc:docMk/>
            <pc:sldMk cId="4179506368" sldId="372"/>
            <ac:spMk id="2" creationId="{65A1F34D-EB98-4CAD-A1DE-7AC573B109A0}"/>
          </ac:spMkLst>
        </pc:spChg>
        <pc:spChg chg="mod">
          <ac:chgData name="Nathan Clouse" userId="60190519-0423-46ec-ac65-f82d83ecfd9c" providerId="ADAL" clId="{4848CF3A-86A9-4175-9008-8E94A7063521}" dt="2024-04-22T02:23:22.094" v="3324" actId="20577"/>
          <ac:spMkLst>
            <pc:docMk/>
            <pc:sldMk cId="4179506368" sldId="372"/>
            <ac:spMk id="59" creationId="{01381D6B-0A38-4E06-8506-A342F6A017DB}"/>
          </ac:spMkLst>
        </pc:spChg>
        <pc:picChg chg="add mod">
          <ac:chgData name="Nathan Clouse" userId="60190519-0423-46ec-ac65-f82d83ecfd9c" providerId="ADAL" clId="{4848CF3A-86A9-4175-9008-8E94A7063521}" dt="2024-04-24T16:29:45.372" v="5250"/>
          <ac:picMkLst>
            <pc:docMk/>
            <pc:sldMk cId="4179506368" sldId="372"/>
            <ac:picMk id="4" creationId="{23BF509F-3E47-F1E6-5D8D-03A23647FBDC}"/>
          </ac:picMkLst>
        </pc:picChg>
      </pc:sldChg>
      <pc:sldChg chg="addSp modSp add mod">
        <pc:chgData name="Nathan Clouse" userId="60190519-0423-46ec-ac65-f82d83ecfd9c" providerId="ADAL" clId="{4848CF3A-86A9-4175-9008-8E94A7063521}" dt="2024-04-24T16:29:46.235" v="5253"/>
        <pc:sldMkLst>
          <pc:docMk/>
          <pc:sldMk cId="598208150" sldId="373"/>
        </pc:sldMkLst>
        <pc:spChg chg="mod">
          <ac:chgData name="Nathan Clouse" userId="60190519-0423-46ec-ac65-f82d83ecfd9c" providerId="ADAL" clId="{4848CF3A-86A9-4175-9008-8E94A7063521}" dt="2024-04-22T01:02:22.047" v="2671" actId="27636"/>
          <ac:spMkLst>
            <pc:docMk/>
            <pc:sldMk cId="598208150" sldId="373"/>
            <ac:spMk id="2" creationId="{65A1F34D-EB98-4CAD-A1DE-7AC573B109A0}"/>
          </ac:spMkLst>
        </pc:spChg>
        <pc:spChg chg="mod">
          <ac:chgData name="Nathan Clouse" userId="60190519-0423-46ec-ac65-f82d83ecfd9c" providerId="ADAL" clId="{4848CF3A-86A9-4175-9008-8E94A7063521}" dt="2024-04-22T01:02:34.741" v="2714" actId="20577"/>
          <ac:spMkLst>
            <pc:docMk/>
            <pc:sldMk cId="598208150" sldId="373"/>
            <ac:spMk id="59" creationId="{01381D6B-0A38-4E06-8506-A342F6A017DB}"/>
          </ac:spMkLst>
        </pc:spChg>
        <pc:picChg chg="add mod">
          <ac:chgData name="Nathan Clouse" userId="60190519-0423-46ec-ac65-f82d83ecfd9c" providerId="ADAL" clId="{4848CF3A-86A9-4175-9008-8E94A7063521}" dt="2024-04-24T16:29:46.235" v="5253"/>
          <ac:picMkLst>
            <pc:docMk/>
            <pc:sldMk cId="598208150" sldId="373"/>
            <ac:picMk id="4" creationId="{C549763D-9EC5-57AA-A378-75A26C1132CB}"/>
          </ac:picMkLst>
        </pc:picChg>
      </pc:sldChg>
      <pc:sldChg chg="addSp modSp add mod">
        <pc:chgData name="Nathan Clouse" userId="60190519-0423-46ec-ac65-f82d83ecfd9c" providerId="ADAL" clId="{4848CF3A-86A9-4175-9008-8E94A7063521}" dt="2024-04-24T16:29:47.560" v="5256"/>
        <pc:sldMkLst>
          <pc:docMk/>
          <pc:sldMk cId="1993031373" sldId="374"/>
        </pc:sldMkLst>
        <pc:spChg chg="mod">
          <ac:chgData name="Nathan Clouse" userId="60190519-0423-46ec-ac65-f82d83ecfd9c" providerId="ADAL" clId="{4848CF3A-86A9-4175-9008-8E94A7063521}" dt="2024-04-22T01:03:06.149" v="2718" actId="20577"/>
          <ac:spMkLst>
            <pc:docMk/>
            <pc:sldMk cId="1993031373" sldId="374"/>
            <ac:spMk id="2" creationId="{65A1F34D-EB98-4CAD-A1DE-7AC573B109A0}"/>
          </ac:spMkLst>
        </pc:spChg>
        <pc:spChg chg="mod">
          <ac:chgData name="Nathan Clouse" userId="60190519-0423-46ec-ac65-f82d83ecfd9c" providerId="ADAL" clId="{4848CF3A-86A9-4175-9008-8E94A7063521}" dt="2024-04-22T01:03:29.750" v="2783" actId="20577"/>
          <ac:spMkLst>
            <pc:docMk/>
            <pc:sldMk cId="1993031373" sldId="374"/>
            <ac:spMk id="59" creationId="{01381D6B-0A38-4E06-8506-A342F6A017DB}"/>
          </ac:spMkLst>
        </pc:spChg>
        <pc:picChg chg="add mod">
          <ac:chgData name="Nathan Clouse" userId="60190519-0423-46ec-ac65-f82d83ecfd9c" providerId="ADAL" clId="{4848CF3A-86A9-4175-9008-8E94A7063521}" dt="2024-04-24T16:29:47.560" v="5256"/>
          <ac:picMkLst>
            <pc:docMk/>
            <pc:sldMk cId="1993031373" sldId="374"/>
            <ac:picMk id="4" creationId="{4CCAE1F3-A2F0-8ABD-CF2A-BE1B127041A1}"/>
          </ac:picMkLst>
        </pc:picChg>
      </pc:sldChg>
      <pc:sldChg chg="addSp modSp add mod">
        <pc:chgData name="Nathan Clouse" userId="60190519-0423-46ec-ac65-f82d83ecfd9c" providerId="ADAL" clId="{4848CF3A-86A9-4175-9008-8E94A7063521}" dt="2024-04-24T16:29:48.300" v="5259"/>
        <pc:sldMkLst>
          <pc:docMk/>
          <pc:sldMk cId="2132533163" sldId="375"/>
        </pc:sldMkLst>
        <pc:spChg chg="mod">
          <ac:chgData name="Nathan Clouse" userId="60190519-0423-46ec-ac65-f82d83ecfd9c" providerId="ADAL" clId="{4848CF3A-86A9-4175-9008-8E94A7063521}" dt="2024-04-22T01:03:53.077" v="2798" actId="20577"/>
          <ac:spMkLst>
            <pc:docMk/>
            <pc:sldMk cId="2132533163" sldId="375"/>
            <ac:spMk id="2" creationId="{65A1F34D-EB98-4CAD-A1DE-7AC573B109A0}"/>
          </ac:spMkLst>
        </pc:spChg>
        <pc:spChg chg="mod">
          <ac:chgData name="Nathan Clouse" userId="60190519-0423-46ec-ac65-f82d83ecfd9c" providerId="ADAL" clId="{4848CF3A-86A9-4175-9008-8E94A7063521}" dt="2024-04-22T01:04:28.573" v="2879" actId="20577"/>
          <ac:spMkLst>
            <pc:docMk/>
            <pc:sldMk cId="2132533163" sldId="375"/>
            <ac:spMk id="59" creationId="{01381D6B-0A38-4E06-8506-A342F6A017DB}"/>
          </ac:spMkLst>
        </pc:spChg>
        <pc:picChg chg="add mod">
          <ac:chgData name="Nathan Clouse" userId="60190519-0423-46ec-ac65-f82d83ecfd9c" providerId="ADAL" clId="{4848CF3A-86A9-4175-9008-8E94A7063521}" dt="2024-04-24T16:29:48.300" v="5259"/>
          <ac:picMkLst>
            <pc:docMk/>
            <pc:sldMk cId="2132533163" sldId="375"/>
            <ac:picMk id="4" creationId="{ED2B8696-F1A2-8FAC-ED5A-B88EC10A2B69}"/>
          </ac:picMkLst>
        </pc:picChg>
      </pc:sldChg>
      <pc:sldChg chg="addSp modSp add mod">
        <pc:chgData name="Nathan Clouse" userId="60190519-0423-46ec-ac65-f82d83ecfd9c" providerId="ADAL" clId="{4848CF3A-86A9-4175-9008-8E94A7063521}" dt="2024-04-24T16:29:49.047" v="5262"/>
        <pc:sldMkLst>
          <pc:docMk/>
          <pc:sldMk cId="3743426722" sldId="376"/>
        </pc:sldMkLst>
        <pc:spChg chg="mod">
          <ac:chgData name="Nathan Clouse" userId="60190519-0423-46ec-ac65-f82d83ecfd9c" providerId="ADAL" clId="{4848CF3A-86A9-4175-9008-8E94A7063521}" dt="2024-04-22T01:04:56.351" v="2901" actId="27636"/>
          <ac:spMkLst>
            <pc:docMk/>
            <pc:sldMk cId="3743426722" sldId="376"/>
            <ac:spMk id="2" creationId="{65A1F34D-EB98-4CAD-A1DE-7AC573B109A0}"/>
          </ac:spMkLst>
        </pc:spChg>
        <pc:spChg chg="mod">
          <ac:chgData name="Nathan Clouse" userId="60190519-0423-46ec-ac65-f82d83ecfd9c" providerId="ADAL" clId="{4848CF3A-86A9-4175-9008-8E94A7063521}" dt="2024-04-22T02:25:11.390" v="3470" actId="20577"/>
          <ac:spMkLst>
            <pc:docMk/>
            <pc:sldMk cId="3743426722" sldId="376"/>
            <ac:spMk id="59" creationId="{01381D6B-0A38-4E06-8506-A342F6A017DB}"/>
          </ac:spMkLst>
        </pc:spChg>
        <pc:picChg chg="add mod">
          <ac:chgData name="Nathan Clouse" userId="60190519-0423-46ec-ac65-f82d83ecfd9c" providerId="ADAL" clId="{4848CF3A-86A9-4175-9008-8E94A7063521}" dt="2024-04-24T16:29:49.047" v="5262"/>
          <ac:picMkLst>
            <pc:docMk/>
            <pc:sldMk cId="3743426722" sldId="376"/>
            <ac:picMk id="4" creationId="{05C8C3A5-8D7D-3262-317A-78DAC5DC4B63}"/>
          </ac:picMkLst>
        </pc:picChg>
      </pc:sldChg>
      <pc:sldChg chg="addSp modSp add mod">
        <pc:chgData name="Nathan Clouse" userId="60190519-0423-46ec-ac65-f82d83ecfd9c" providerId="ADAL" clId="{4848CF3A-86A9-4175-9008-8E94A7063521}" dt="2024-04-24T16:29:50.403" v="5265"/>
        <pc:sldMkLst>
          <pc:docMk/>
          <pc:sldMk cId="2231516705" sldId="377"/>
        </pc:sldMkLst>
        <pc:spChg chg="mod">
          <ac:chgData name="Nathan Clouse" userId="60190519-0423-46ec-ac65-f82d83ecfd9c" providerId="ADAL" clId="{4848CF3A-86A9-4175-9008-8E94A7063521}" dt="2024-04-22T01:06:12.688" v="2926" actId="14100"/>
          <ac:spMkLst>
            <pc:docMk/>
            <pc:sldMk cId="2231516705" sldId="377"/>
            <ac:spMk id="2" creationId="{65A1F34D-EB98-4CAD-A1DE-7AC573B109A0}"/>
          </ac:spMkLst>
        </pc:spChg>
        <pc:spChg chg="mod">
          <ac:chgData name="Nathan Clouse" userId="60190519-0423-46ec-ac65-f82d83ecfd9c" providerId="ADAL" clId="{4848CF3A-86A9-4175-9008-8E94A7063521}" dt="2024-04-22T02:27:28.317" v="3579" actId="20577"/>
          <ac:spMkLst>
            <pc:docMk/>
            <pc:sldMk cId="2231516705" sldId="377"/>
            <ac:spMk id="59" creationId="{01381D6B-0A38-4E06-8506-A342F6A017DB}"/>
          </ac:spMkLst>
        </pc:spChg>
        <pc:picChg chg="add mod">
          <ac:chgData name="Nathan Clouse" userId="60190519-0423-46ec-ac65-f82d83ecfd9c" providerId="ADAL" clId="{4848CF3A-86A9-4175-9008-8E94A7063521}" dt="2024-04-24T16:29:50.403" v="5265"/>
          <ac:picMkLst>
            <pc:docMk/>
            <pc:sldMk cId="2231516705" sldId="377"/>
            <ac:picMk id="4" creationId="{7D386C9A-14BA-EC20-9E94-2801051117EF}"/>
          </ac:picMkLst>
        </pc:picChg>
      </pc:sldChg>
      <pc:sldChg chg="addSp modSp add mod">
        <pc:chgData name="Nathan Clouse" userId="60190519-0423-46ec-ac65-f82d83ecfd9c" providerId="ADAL" clId="{4848CF3A-86A9-4175-9008-8E94A7063521}" dt="2024-04-24T16:29:51.684" v="5268"/>
        <pc:sldMkLst>
          <pc:docMk/>
          <pc:sldMk cId="490015358" sldId="378"/>
        </pc:sldMkLst>
        <pc:spChg chg="mod">
          <ac:chgData name="Nathan Clouse" userId="60190519-0423-46ec-ac65-f82d83ecfd9c" providerId="ADAL" clId="{4848CF3A-86A9-4175-9008-8E94A7063521}" dt="2024-04-22T01:07:47.781" v="2936" actId="20577"/>
          <ac:spMkLst>
            <pc:docMk/>
            <pc:sldMk cId="490015358" sldId="378"/>
            <ac:spMk id="2" creationId="{65A1F34D-EB98-4CAD-A1DE-7AC573B109A0}"/>
          </ac:spMkLst>
        </pc:spChg>
        <pc:spChg chg="mod">
          <ac:chgData name="Nathan Clouse" userId="60190519-0423-46ec-ac65-f82d83ecfd9c" providerId="ADAL" clId="{4848CF3A-86A9-4175-9008-8E94A7063521}" dt="2024-04-22T02:28:22.717" v="3643" actId="20577"/>
          <ac:spMkLst>
            <pc:docMk/>
            <pc:sldMk cId="490015358" sldId="378"/>
            <ac:spMk id="59" creationId="{01381D6B-0A38-4E06-8506-A342F6A017DB}"/>
          </ac:spMkLst>
        </pc:spChg>
        <pc:picChg chg="add mod">
          <ac:chgData name="Nathan Clouse" userId="60190519-0423-46ec-ac65-f82d83ecfd9c" providerId="ADAL" clId="{4848CF3A-86A9-4175-9008-8E94A7063521}" dt="2024-04-24T16:29:51.684" v="5268"/>
          <ac:picMkLst>
            <pc:docMk/>
            <pc:sldMk cId="490015358" sldId="378"/>
            <ac:picMk id="4" creationId="{ABD7D6C3-304B-178B-CF95-A6D00951EEBC}"/>
          </ac:picMkLst>
        </pc:picChg>
      </pc:sldChg>
      <pc:sldChg chg="addSp modSp add mod modAnim">
        <pc:chgData name="Nathan Clouse" userId="60190519-0423-46ec-ac65-f82d83ecfd9c" providerId="ADAL" clId="{4848CF3A-86A9-4175-9008-8E94A7063521}" dt="2024-04-24T16:30:58.941" v="5316"/>
        <pc:sldMkLst>
          <pc:docMk/>
          <pc:sldMk cId="782025726" sldId="379"/>
        </pc:sldMkLst>
        <pc:spChg chg="add mod">
          <ac:chgData name="Nathan Clouse" userId="60190519-0423-46ec-ac65-f82d83ecfd9c" providerId="ADAL" clId="{4848CF3A-86A9-4175-9008-8E94A7063521}" dt="2024-04-22T18:56:05.444" v="4379" actId="207"/>
          <ac:spMkLst>
            <pc:docMk/>
            <pc:sldMk cId="782025726" sldId="379"/>
            <ac:spMk id="2" creationId="{69EF7E50-D4E1-7502-D797-4F2CFA2ED769}"/>
          </ac:spMkLst>
        </pc:spChg>
        <pc:spChg chg="add mod">
          <ac:chgData name="Nathan Clouse" userId="60190519-0423-46ec-ac65-f82d83ecfd9c" providerId="ADAL" clId="{4848CF3A-86A9-4175-9008-8E94A7063521}" dt="2024-04-22T18:56:36.612" v="4386" actId="14100"/>
          <ac:spMkLst>
            <pc:docMk/>
            <pc:sldMk cId="782025726" sldId="379"/>
            <ac:spMk id="3" creationId="{878528EE-79B8-AD86-8960-8FDCEDFF3CF3}"/>
          </ac:spMkLst>
        </pc:spChg>
        <pc:picChg chg="add mod">
          <ac:chgData name="Nathan Clouse" userId="60190519-0423-46ec-ac65-f82d83ecfd9c" providerId="ADAL" clId="{4848CF3A-86A9-4175-9008-8E94A7063521}" dt="2024-04-24T16:30:58.941" v="5316"/>
          <ac:picMkLst>
            <pc:docMk/>
            <pc:sldMk cId="782025726" sldId="379"/>
            <ac:picMk id="5" creationId="{7BEC1B2A-1F94-C13C-1CE4-053B9276475C}"/>
          </ac:picMkLst>
        </pc:picChg>
      </pc:sldChg>
      <pc:sldChg chg="addSp modSp new del mod">
        <pc:chgData name="Nathan Clouse" userId="60190519-0423-46ec-ac65-f82d83ecfd9c" providerId="ADAL" clId="{4848CF3A-86A9-4175-9008-8E94A7063521}" dt="2024-04-22T17:30:36.221" v="4025" actId="680"/>
        <pc:sldMkLst>
          <pc:docMk/>
          <pc:sldMk cId="3361258339" sldId="379"/>
        </pc:sldMkLst>
        <pc:spChg chg="add">
          <ac:chgData name="Nathan Clouse" userId="60190519-0423-46ec-ac65-f82d83ecfd9c" providerId="ADAL" clId="{4848CF3A-86A9-4175-9008-8E94A7063521}" dt="2024-04-22T17:29:17.331" v="4018"/>
          <ac:spMkLst>
            <pc:docMk/>
            <pc:sldMk cId="3361258339" sldId="379"/>
            <ac:spMk id="3" creationId="{7487DBBF-DA20-65CB-19A8-DC93844211FA}"/>
          </ac:spMkLst>
        </pc:spChg>
        <pc:spChg chg="add">
          <ac:chgData name="Nathan Clouse" userId="60190519-0423-46ec-ac65-f82d83ecfd9c" providerId="ADAL" clId="{4848CF3A-86A9-4175-9008-8E94A7063521}" dt="2024-04-22T17:29:26.681" v="4019"/>
          <ac:spMkLst>
            <pc:docMk/>
            <pc:sldMk cId="3361258339" sldId="379"/>
            <ac:spMk id="4" creationId="{F3AD1F75-9937-FA34-1F81-EADBC88E74FD}"/>
          </ac:spMkLst>
        </pc:spChg>
        <pc:picChg chg="add mod">
          <ac:chgData name="Nathan Clouse" userId="60190519-0423-46ec-ac65-f82d83ecfd9c" providerId="ADAL" clId="{4848CF3A-86A9-4175-9008-8E94A7063521}" dt="2024-04-22T17:30:35.848" v="4024" actId="931"/>
          <ac:picMkLst>
            <pc:docMk/>
            <pc:sldMk cId="3361258339" sldId="379"/>
            <ac:picMk id="6" creationId="{9FC17506-FA04-E885-F5D1-D2FF9BB2BC9D}"/>
          </ac:picMkLst>
        </pc:picChg>
      </pc:sldChg>
      <pc:sldChg chg="addSp delSp modSp add mod">
        <pc:chgData name="Nathan Clouse" userId="60190519-0423-46ec-ac65-f82d83ecfd9c" providerId="ADAL" clId="{4848CF3A-86A9-4175-9008-8E94A7063521}" dt="2024-04-24T16:30:53.778" v="5304"/>
        <pc:sldMkLst>
          <pc:docMk/>
          <pc:sldMk cId="3800220454" sldId="380"/>
        </pc:sldMkLst>
        <pc:spChg chg="del mod">
          <ac:chgData name="Nathan Clouse" userId="60190519-0423-46ec-ac65-f82d83ecfd9c" providerId="ADAL" clId="{4848CF3A-86A9-4175-9008-8E94A7063521}" dt="2024-04-22T18:52:04.422" v="4340" actId="22"/>
          <ac:spMkLst>
            <pc:docMk/>
            <pc:sldMk cId="3800220454" sldId="380"/>
            <ac:spMk id="2" creationId="{E8EF03E4-6142-0603-13FE-5C5886FC143E}"/>
          </ac:spMkLst>
        </pc:spChg>
        <pc:spChg chg="add mod">
          <ac:chgData name="Nathan Clouse" userId="60190519-0423-46ec-ac65-f82d83ecfd9c" providerId="ADAL" clId="{4848CF3A-86A9-4175-9008-8E94A7063521}" dt="2024-04-22T18:55:08.539" v="4366" actId="207"/>
          <ac:spMkLst>
            <pc:docMk/>
            <pc:sldMk cId="3800220454" sldId="380"/>
            <ac:spMk id="6" creationId="{C473AA76-8F7C-CB2C-DCDE-69E17997E3B9}"/>
          </ac:spMkLst>
        </pc:spChg>
        <pc:picChg chg="add mod">
          <ac:chgData name="Nathan Clouse" userId="60190519-0423-46ec-ac65-f82d83ecfd9c" providerId="ADAL" clId="{4848CF3A-86A9-4175-9008-8E94A7063521}" dt="2024-04-24T16:30:53.778" v="5304"/>
          <ac:picMkLst>
            <pc:docMk/>
            <pc:sldMk cId="3800220454" sldId="380"/>
            <ac:picMk id="2" creationId="{A23EC00D-84CD-E984-5E3C-1AC6EECD8EB6}"/>
          </ac:picMkLst>
        </pc:picChg>
        <pc:picChg chg="add mod ord">
          <ac:chgData name="Nathan Clouse" userId="60190519-0423-46ec-ac65-f82d83ecfd9c" providerId="ADAL" clId="{4848CF3A-86A9-4175-9008-8E94A7063521}" dt="2024-04-22T18:52:11.515" v="4343" actId="14100"/>
          <ac:picMkLst>
            <pc:docMk/>
            <pc:sldMk cId="3800220454" sldId="380"/>
            <ac:picMk id="5" creationId="{D94E73C8-A97A-22C9-EDA4-5FD1F2E692F4}"/>
          </ac:picMkLst>
        </pc:picChg>
      </pc:sldChg>
      <pc:sldChg chg="addSp delSp modSp add mod">
        <pc:chgData name="Nathan Clouse" userId="60190519-0423-46ec-ac65-f82d83ecfd9c" providerId="ADAL" clId="{4848CF3A-86A9-4175-9008-8E94A7063521}" dt="2024-04-24T16:30:54.639" v="5307"/>
        <pc:sldMkLst>
          <pc:docMk/>
          <pc:sldMk cId="867304276" sldId="381"/>
        </pc:sldMkLst>
        <pc:spChg chg="del mod">
          <ac:chgData name="Nathan Clouse" userId="60190519-0423-46ec-ac65-f82d83ecfd9c" providerId="ADAL" clId="{4848CF3A-86A9-4175-9008-8E94A7063521}" dt="2024-04-22T18:52:19.370" v="4346" actId="22"/>
          <ac:spMkLst>
            <pc:docMk/>
            <pc:sldMk cId="867304276" sldId="381"/>
            <ac:spMk id="2" creationId="{E8EF03E4-6142-0603-13FE-5C5886FC143E}"/>
          </ac:spMkLst>
        </pc:spChg>
        <pc:picChg chg="add mod">
          <ac:chgData name="Nathan Clouse" userId="60190519-0423-46ec-ac65-f82d83ecfd9c" providerId="ADAL" clId="{4848CF3A-86A9-4175-9008-8E94A7063521}" dt="2024-04-24T16:30:54.639" v="5307"/>
          <ac:picMkLst>
            <pc:docMk/>
            <pc:sldMk cId="867304276" sldId="381"/>
            <ac:picMk id="2" creationId="{ADAA1E42-6A49-2A89-095A-0A5DEFFF0E09}"/>
          </ac:picMkLst>
        </pc:picChg>
        <pc:picChg chg="add del">
          <ac:chgData name="Nathan Clouse" userId="60190519-0423-46ec-ac65-f82d83ecfd9c" providerId="ADAL" clId="{4848CF3A-86A9-4175-9008-8E94A7063521}" dt="2024-04-22T18:52:18.429" v="4345" actId="22"/>
          <ac:picMkLst>
            <pc:docMk/>
            <pc:sldMk cId="867304276" sldId="381"/>
            <ac:picMk id="5" creationId="{5AB5EAA7-3B87-6F89-5C9B-D0CEE2ECE803}"/>
          </ac:picMkLst>
        </pc:picChg>
        <pc:picChg chg="add mod ord">
          <ac:chgData name="Nathan Clouse" userId="60190519-0423-46ec-ac65-f82d83ecfd9c" providerId="ADAL" clId="{4848CF3A-86A9-4175-9008-8E94A7063521}" dt="2024-04-22T18:52:25.951" v="4348" actId="14100"/>
          <ac:picMkLst>
            <pc:docMk/>
            <pc:sldMk cId="867304276" sldId="381"/>
            <ac:picMk id="7" creationId="{4177E64A-6753-BA8E-3134-A76CCA54612B}"/>
          </ac:picMkLst>
        </pc:picChg>
      </pc:sldChg>
      <pc:sldChg chg="addSp delSp modSp add mod">
        <pc:chgData name="Nathan Clouse" userId="60190519-0423-46ec-ac65-f82d83ecfd9c" providerId="ADAL" clId="{4848CF3A-86A9-4175-9008-8E94A7063521}" dt="2024-04-24T16:30:55.907" v="5310"/>
        <pc:sldMkLst>
          <pc:docMk/>
          <pc:sldMk cId="2194115981" sldId="382"/>
        </pc:sldMkLst>
        <pc:spChg chg="del">
          <ac:chgData name="Nathan Clouse" userId="60190519-0423-46ec-ac65-f82d83ecfd9c" providerId="ADAL" clId="{4848CF3A-86A9-4175-9008-8E94A7063521}" dt="2024-04-22T18:52:38.954" v="4349" actId="22"/>
          <ac:spMkLst>
            <pc:docMk/>
            <pc:sldMk cId="2194115981" sldId="382"/>
            <ac:spMk id="2" creationId="{E8EF03E4-6142-0603-13FE-5C5886FC143E}"/>
          </ac:spMkLst>
        </pc:spChg>
        <pc:spChg chg="add mod">
          <ac:chgData name="Nathan Clouse" userId="60190519-0423-46ec-ac65-f82d83ecfd9c" providerId="ADAL" clId="{4848CF3A-86A9-4175-9008-8E94A7063521}" dt="2024-04-22T18:55:15.201" v="4370" actId="1076"/>
          <ac:spMkLst>
            <pc:docMk/>
            <pc:sldMk cId="2194115981" sldId="382"/>
            <ac:spMk id="6" creationId="{36489045-BF79-81FC-CD47-EDBA3D8AC6D0}"/>
          </ac:spMkLst>
        </pc:spChg>
        <pc:picChg chg="add mod">
          <ac:chgData name="Nathan Clouse" userId="60190519-0423-46ec-ac65-f82d83ecfd9c" providerId="ADAL" clId="{4848CF3A-86A9-4175-9008-8E94A7063521}" dt="2024-04-24T16:30:55.907" v="5310"/>
          <ac:picMkLst>
            <pc:docMk/>
            <pc:sldMk cId="2194115981" sldId="382"/>
            <ac:picMk id="2" creationId="{0FE17948-CA37-A8C8-5027-7CCD4D89DE46}"/>
          </ac:picMkLst>
        </pc:picChg>
        <pc:picChg chg="add mod ord">
          <ac:chgData name="Nathan Clouse" userId="60190519-0423-46ec-ac65-f82d83ecfd9c" providerId="ADAL" clId="{4848CF3A-86A9-4175-9008-8E94A7063521}" dt="2024-04-22T18:54:48.022" v="4365" actId="1076"/>
          <ac:picMkLst>
            <pc:docMk/>
            <pc:sldMk cId="2194115981" sldId="382"/>
            <ac:picMk id="5" creationId="{DD47E29A-316A-928E-5A54-2CA6705C4955}"/>
          </ac:picMkLst>
        </pc:picChg>
      </pc:sldChg>
      <pc:sldChg chg="addSp delSp modSp add mod">
        <pc:chgData name="Nathan Clouse" userId="60190519-0423-46ec-ac65-f82d83ecfd9c" providerId="ADAL" clId="{4848CF3A-86A9-4175-9008-8E94A7063521}" dt="2024-04-24T16:30:56.907" v="5313"/>
        <pc:sldMkLst>
          <pc:docMk/>
          <pc:sldMk cId="2853437126" sldId="383"/>
        </pc:sldMkLst>
        <pc:spChg chg="add del mod">
          <ac:chgData name="Nathan Clouse" userId="60190519-0423-46ec-ac65-f82d83ecfd9c" providerId="ADAL" clId="{4848CF3A-86A9-4175-9008-8E94A7063521}" dt="2024-04-22T18:54:19.894" v="4360" actId="22"/>
          <ac:spMkLst>
            <pc:docMk/>
            <pc:sldMk cId="2853437126" sldId="383"/>
            <ac:spMk id="3" creationId="{B3CC42DD-70E1-E77B-CA44-64A6D48EB497}"/>
          </ac:spMkLst>
        </pc:spChg>
        <pc:spChg chg="add mod">
          <ac:chgData name="Nathan Clouse" userId="60190519-0423-46ec-ac65-f82d83ecfd9c" providerId="ADAL" clId="{4848CF3A-86A9-4175-9008-8E94A7063521}" dt="2024-04-22T18:55:19.572" v="4374" actId="1076"/>
          <ac:spMkLst>
            <pc:docMk/>
            <pc:sldMk cId="2853437126" sldId="383"/>
            <ac:spMk id="8" creationId="{E088E3E8-0417-419B-0AB6-B97FCA140AA7}"/>
          </ac:spMkLst>
        </pc:spChg>
        <pc:picChg chg="add mod">
          <ac:chgData name="Nathan Clouse" userId="60190519-0423-46ec-ac65-f82d83ecfd9c" providerId="ADAL" clId="{4848CF3A-86A9-4175-9008-8E94A7063521}" dt="2024-04-24T16:30:56.907" v="5313"/>
          <ac:picMkLst>
            <pc:docMk/>
            <pc:sldMk cId="2853437126" sldId="383"/>
            <ac:picMk id="2" creationId="{D37AD0AF-2891-67BA-553A-0A749BA1B6CB}"/>
          </ac:picMkLst>
        </pc:picChg>
        <pc:picChg chg="del">
          <ac:chgData name="Nathan Clouse" userId="60190519-0423-46ec-ac65-f82d83ecfd9c" providerId="ADAL" clId="{4848CF3A-86A9-4175-9008-8E94A7063521}" dt="2024-04-22T18:53:56.278" v="4353" actId="478"/>
          <ac:picMkLst>
            <pc:docMk/>
            <pc:sldMk cId="2853437126" sldId="383"/>
            <ac:picMk id="5" creationId="{DD47E29A-316A-928E-5A54-2CA6705C4955}"/>
          </ac:picMkLst>
        </pc:picChg>
        <pc:picChg chg="add del mod ord">
          <ac:chgData name="Nathan Clouse" userId="60190519-0423-46ec-ac65-f82d83ecfd9c" providerId="ADAL" clId="{4848CF3A-86A9-4175-9008-8E94A7063521}" dt="2024-04-22T18:54:20.633" v="4362" actId="14100"/>
          <ac:picMkLst>
            <pc:docMk/>
            <pc:sldMk cId="2853437126" sldId="383"/>
            <ac:picMk id="7" creationId="{15C8E1C5-80CB-0EA6-3AE2-F0C851A49CB4}"/>
          </ac:picMkLst>
        </pc:picChg>
      </pc:sldChg>
      <pc:sldChg chg="addSp delSp modSp add mod">
        <pc:chgData name="Nathan Clouse" userId="60190519-0423-46ec-ac65-f82d83ecfd9c" providerId="ADAL" clId="{4848CF3A-86A9-4175-9008-8E94A7063521}" dt="2024-04-24T16:31:01.314" v="5319"/>
        <pc:sldMkLst>
          <pc:docMk/>
          <pc:sldMk cId="2855406786" sldId="384"/>
        </pc:sldMkLst>
        <pc:spChg chg="add mod">
          <ac:chgData name="Nathan Clouse" userId="60190519-0423-46ec-ac65-f82d83ecfd9c" providerId="ADAL" clId="{4848CF3A-86A9-4175-9008-8E94A7063521}" dt="2024-04-22T18:57:37.348" v="4403" actId="20577"/>
          <ac:spMkLst>
            <pc:docMk/>
            <pc:sldMk cId="2855406786" sldId="384"/>
            <ac:spMk id="3" creationId="{A35EBBAB-0039-D851-9B56-7AA5A7B59D10}"/>
          </ac:spMkLst>
        </pc:spChg>
        <pc:spChg chg="del">
          <ac:chgData name="Nathan Clouse" userId="60190519-0423-46ec-ac65-f82d83ecfd9c" providerId="ADAL" clId="{4848CF3A-86A9-4175-9008-8E94A7063521}" dt="2024-04-22T18:57:17.635" v="4389" actId="478"/>
          <ac:spMkLst>
            <pc:docMk/>
            <pc:sldMk cId="2855406786" sldId="384"/>
            <ac:spMk id="8" creationId="{E088E3E8-0417-419B-0AB6-B97FCA140AA7}"/>
          </ac:spMkLst>
        </pc:spChg>
        <pc:picChg chg="add mod">
          <ac:chgData name="Nathan Clouse" userId="60190519-0423-46ec-ac65-f82d83ecfd9c" providerId="ADAL" clId="{4848CF3A-86A9-4175-9008-8E94A7063521}" dt="2024-04-24T16:31:01.314" v="5319"/>
          <ac:picMkLst>
            <pc:docMk/>
            <pc:sldMk cId="2855406786" sldId="384"/>
            <ac:picMk id="2" creationId="{D7516898-C9B1-7B1F-D029-085F30A7C4AF}"/>
          </ac:picMkLst>
        </pc:picChg>
        <pc:picChg chg="del">
          <ac:chgData name="Nathan Clouse" userId="60190519-0423-46ec-ac65-f82d83ecfd9c" providerId="ADAL" clId="{4848CF3A-86A9-4175-9008-8E94A7063521}" dt="2024-04-22T18:57:10.621" v="4388" actId="478"/>
          <ac:picMkLst>
            <pc:docMk/>
            <pc:sldMk cId="2855406786" sldId="384"/>
            <ac:picMk id="7" creationId="{15C8E1C5-80CB-0EA6-3AE2-F0C851A49CB4}"/>
          </ac:picMkLst>
        </pc:picChg>
      </pc:sldChg>
      <pc:sldChg chg="addSp delSp modSp add mod delAnim modAnim">
        <pc:chgData name="Nathan Clouse" userId="60190519-0423-46ec-ac65-f82d83ecfd9c" providerId="ADAL" clId="{4848CF3A-86A9-4175-9008-8E94A7063521}" dt="2024-04-24T16:31:01.988" v="5322"/>
        <pc:sldMkLst>
          <pc:docMk/>
          <pc:sldMk cId="1465293101" sldId="386"/>
        </pc:sldMkLst>
        <pc:spChg chg="del mod">
          <ac:chgData name="Nathan Clouse" userId="60190519-0423-46ec-ac65-f82d83ecfd9c" providerId="ADAL" clId="{4848CF3A-86A9-4175-9008-8E94A7063521}" dt="2024-04-22T20:41:46.297" v="4408" actId="22"/>
          <ac:spMkLst>
            <pc:docMk/>
            <pc:sldMk cId="1465293101" sldId="386"/>
            <ac:spMk id="3" creationId="{A35EBBAB-0039-D851-9B56-7AA5A7B59D10}"/>
          </ac:spMkLst>
        </pc:spChg>
        <pc:spChg chg="add del mod">
          <ac:chgData name="Nathan Clouse" userId="60190519-0423-46ec-ac65-f82d83ecfd9c" providerId="ADAL" clId="{4848CF3A-86A9-4175-9008-8E94A7063521}" dt="2024-04-22T20:46:01.973" v="4481" actId="478"/>
          <ac:spMkLst>
            <pc:docMk/>
            <pc:sldMk cId="1465293101" sldId="386"/>
            <ac:spMk id="6" creationId="{74E033B8-FCF2-1997-0856-B224175F385B}"/>
          </ac:spMkLst>
        </pc:spChg>
        <pc:spChg chg="add mod">
          <ac:chgData name="Nathan Clouse" userId="60190519-0423-46ec-ac65-f82d83ecfd9c" providerId="ADAL" clId="{4848CF3A-86A9-4175-9008-8E94A7063521}" dt="2024-04-22T20:42:43.826" v="4432"/>
          <ac:spMkLst>
            <pc:docMk/>
            <pc:sldMk cId="1465293101" sldId="386"/>
            <ac:spMk id="7" creationId="{68A32768-FFFA-A49B-F4D3-3036E2DC5767}"/>
          </ac:spMkLst>
        </pc:spChg>
        <pc:spChg chg="add del mod">
          <ac:chgData name="Nathan Clouse" userId="60190519-0423-46ec-ac65-f82d83ecfd9c" providerId="ADAL" clId="{4848CF3A-86A9-4175-9008-8E94A7063521}" dt="2024-04-22T20:44:08.070" v="4455" actId="478"/>
          <ac:spMkLst>
            <pc:docMk/>
            <pc:sldMk cId="1465293101" sldId="386"/>
            <ac:spMk id="8" creationId="{6E6DB7D9-2E53-EF9C-6523-09F1179E5651}"/>
          </ac:spMkLst>
        </pc:spChg>
        <pc:spChg chg="add del mod">
          <ac:chgData name="Nathan Clouse" userId="60190519-0423-46ec-ac65-f82d83ecfd9c" providerId="ADAL" clId="{4848CF3A-86A9-4175-9008-8E94A7063521}" dt="2024-04-22T20:44:07.096" v="4453" actId="478"/>
          <ac:spMkLst>
            <pc:docMk/>
            <pc:sldMk cId="1465293101" sldId="386"/>
            <ac:spMk id="9" creationId="{53C7E594-EAB1-4620-961A-91A480EB224A}"/>
          </ac:spMkLst>
        </pc:spChg>
        <pc:spChg chg="add del mod">
          <ac:chgData name="Nathan Clouse" userId="60190519-0423-46ec-ac65-f82d83ecfd9c" providerId="ADAL" clId="{4848CF3A-86A9-4175-9008-8E94A7063521}" dt="2024-04-22T20:44:07.535" v="4454" actId="478"/>
          <ac:spMkLst>
            <pc:docMk/>
            <pc:sldMk cId="1465293101" sldId="386"/>
            <ac:spMk id="10" creationId="{3A69A7E3-123E-7EF7-812B-24E92DBD044E}"/>
          </ac:spMkLst>
        </pc:spChg>
        <pc:spChg chg="add del mod">
          <ac:chgData name="Nathan Clouse" userId="60190519-0423-46ec-ac65-f82d83ecfd9c" providerId="ADAL" clId="{4848CF3A-86A9-4175-9008-8E94A7063521}" dt="2024-04-22T20:44:06.412" v="4452" actId="478"/>
          <ac:spMkLst>
            <pc:docMk/>
            <pc:sldMk cId="1465293101" sldId="386"/>
            <ac:spMk id="11" creationId="{14C012F7-936E-98AF-F572-938BD7F22F9D}"/>
          </ac:spMkLst>
        </pc:spChg>
        <pc:spChg chg="add del mod">
          <ac:chgData name="Nathan Clouse" userId="60190519-0423-46ec-ac65-f82d83ecfd9c" providerId="ADAL" clId="{4848CF3A-86A9-4175-9008-8E94A7063521}" dt="2024-04-22T20:44:05.855" v="4451" actId="478"/>
          <ac:spMkLst>
            <pc:docMk/>
            <pc:sldMk cId="1465293101" sldId="386"/>
            <ac:spMk id="12" creationId="{DAC8F628-2082-6DF5-9978-7712D2FF45E8}"/>
          </ac:spMkLst>
        </pc:spChg>
        <pc:picChg chg="add mod">
          <ac:chgData name="Nathan Clouse" userId="60190519-0423-46ec-ac65-f82d83ecfd9c" providerId="ADAL" clId="{4848CF3A-86A9-4175-9008-8E94A7063521}" dt="2024-04-24T16:31:01.988" v="5322"/>
          <ac:picMkLst>
            <pc:docMk/>
            <pc:sldMk cId="1465293101" sldId="386"/>
            <ac:picMk id="2" creationId="{E6972586-5FFC-2EC3-E0A7-CCEB0B190A4A}"/>
          </ac:picMkLst>
        </pc:picChg>
        <pc:picChg chg="add mod ord">
          <ac:chgData name="Nathan Clouse" userId="60190519-0423-46ec-ac65-f82d83ecfd9c" providerId="ADAL" clId="{4848CF3A-86A9-4175-9008-8E94A7063521}" dt="2024-04-22T20:41:46.297" v="4408" actId="22"/>
          <ac:picMkLst>
            <pc:docMk/>
            <pc:sldMk cId="1465293101" sldId="386"/>
            <ac:picMk id="5" creationId="{21DC3423-324A-7448-9148-1B38477BFE29}"/>
          </ac:picMkLst>
        </pc:picChg>
      </pc:sldChg>
      <pc:sldChg chg="addSp modSp add mod">
        <pc:chgData name="Nathan Clouse" userId="60190519-0423-46ec-ac65-f82d83ecfd9c" providerId="ADAL" clId="{4848CF3A-86A9-4175-9008-8E94A7063521}" dt="2024-04-24T16:33:18.907" v="5331"/>
        <pc:sldMkLst>
          <pc:docMk/>
          <pc:sldMk cId="1062139846" sldId="387"/>
        </pc:sldMkLst>
        <pc:spChg chg="mod">
          <ac:chgData name="Nathan Clouse" userId="60190519-0423-46ec-ac65-f82d83ecfd9c" providerId="ADAL" clId="{4848CF3A-86A9-4175-9008-8E94A7063521}" dt="2024-04-22T20:51:40.269" v="4532" actId="20577"/>
          <ac:spMkLst>
            <pc:docMk/>
            <pc:sldMk cId="1062139846" sldId="387"/>
            <ac:spMk id="3" creationId="{A35EBBAB-0039-D851-9B56-7AA5A7B59D10}"/>
          </ac:spMkLst>
        </pc:spChg>
        <pc:picChg chg="add mod">
          <ac:chgData name="Nathan Clouse" userId="60190519-0423-46ec-ac65-f82d83ecfd9c" providerId="ADAL" clId="{4848CF3A-86A9-4175-9008-8E94A7063521}" dt="2024-04-24T16:33:18.907" v="5331"/>
          <ac:picMkLst>
            <pc:docMk/>
            <pc:sldMk cId="1062139846" sldId="387"/>
            <ac:picMk id="2" creationId="{4BA3A832-5DD1-D804-09F1-882DF8795A83}"/>
          </ac:picMkLst>
        </pc:picChg>
      </pc:sldChg>
      <pc:sldChg chg="addSp delSp modSp add mod modTransition modClrScheme modAnim chgLayout">
        <pc:chgData name="Nathan Clouse" userId="60190519-0423-46ec-ac65-f82d83ecfd9c" providerId="ADAL" clId="{4848CF3A-86A9-4175-9008-8E94A7063521}" dt="2024-04-24T16:31:03.456" v="5325"/>
        <pc:sldMkLst>
          <pc:docMk/>
          <pc:sldMk cId="3271725003" sldId="388"/>
        </pc:sldMkLst>
        <pc:spChg chg="add mod">
          <ac:chgData name="Nathan Clouse" userId="60190519-0423-46ec-ac65-f82d83ecfd9c" providerId="ADAL" clId="{4848CF3A-86A9-4175-9008-8E94A7063521}" dt="2024-04-22T20:44:16.858" v="4460" actId="1076"/>
          <ac:spMkLst>
            <pc:docMk/>
            <pc:sldMk cId="3271725003" sldId="388"/>
            <ac:spMk id="2" creationId="{E2142D44-1F46-15B7-748F-3AB48E980997}"/>
          </ac:spMkLst>
        </pc:spChg>
        <pc:spChg chg="add mod">
          <ac:chgData name="Nathan Clouse" userId="60190519-0423-46ec-ac65-f82d83ecfd9c" providerId="ADAL" clId="{4848CF3A-86A9-4175-9008-8E94A7063521}" dt="2024-04-22T20:44:41.100" v="4465" actId="14100"/>
          <ac:spMkLst>
            <pc:docMk/>
            <pc:sldMk cId="3271725003" sldId="388"/>
            <ac:spMk id="3" creationId="{B9FBBF7F-1F23-87BE-8C33-801E155D02EA}"/>
          </ac:spMkLst>
        </pc:spChg>
        <pc:spChg chg="del">
          <ac:chgData name="Nathan Clouse" userId="60190519-0423-46ec-ac65-f82d83ecfd9c" providerId="ADAL" clId="{4848CF3A-86A9-4175-9008-8E94A7063521}" dt="2024-04-22T20:42:01.352" v="4414" actId="478"/>
          <ac:spMkLst>
            <pc:docMk/>
            <pc:sldMk cId="3271725003" sldId="388"/>
            <ac:spMk id="4" creationId="{47B00F02-28BF-CF4E-60A0-B60985FC6B82}"/>
          </ac:spMkLst>
        </pc:spChg>
        <pc:spChg chg="add mod">
          <ac:chgData name="Nathan Clouse" userId="60190519-0423-46ec-ac65-f82d83ecfd9c" providerId="ADAL" clId="{4848CF3A-86A9-4175-9008-8E94A7063521}" dt="2024-04-22T20:44:59.986" v="4472" actId="14100"/>
          <ac:spMkLst>
            <pc:docMk/>
            <pc:sldMk cId="3271725003" sldId="388"/>
            <ac:spMk id="6" creationId="{AD61C055-EC8C-86AD-5C7C-564526DD5BA8}"/>
          </ac:spMkLst>
        </pc:spChg>
        <pc:spChg chg="add mod">
          <ac:chgData name="Nathan Clouse" userId="60190519-0423-46ec-ac65-f82d83ecfd9c" providerId="ADAL" clId="{4848CF3A-86A9-4175-9008-8E94A7063521}" dt="2024-04-22T20:45:06.608" v="4474" actId="14100"/>
          <ac:spMkLst>
            <pc:docMk/>
            <pc:sldMk cId="3271725003" sldId="388"/>
            <ac:spMk id="7" creationId="{3627831D-F592-3CAA-5717-52FE9D820551}"/>
          </ac:spMkLst>
        </pc:spChg>
        <pc:spChg chg="add mod">
          <ac:chgData name="Nathan Clouse" userId="60190519-0423-46ec-ac65-f82d83ecfd9c" providerId="ADAL" clId="{4848CF3A-86A9-4175-9008-8E94A7063521}" dt="2024-04-22T20:45:12.291" v="4477" actId="1076"/>
          <ac:spMkLst>
            <pc:docMk/>
            <pc:sldMk cId="3271725003" sldId="388"/>
            <ac:spMk id="8" creationId="{B3D8A6A3-342F-4B2C-6A15-896B7C19C810}"/>
          </ac:spMkLst>
        </pc:spChg>
        <pc:spChg chg="add mod">
          <ac:chgData name="Nathan Clouse" userId="60190519-0423-46ec-ac65-f82d83ecfd9c" providerId="ADAL" clId="{4848CF3A-86A9-4175-9008-8E94A7063521}" dt="2024-04-22T20:45:19.431" v="4480" actId="1076"/>
          <ac:spMkLst>
            <pc:docMk/>
            <pc:sldMk cId="3271725003" sldId="388"/>
            <ac:spMk id="9" creationId="{8167BE60-7F7E-8304-CD0C-AC02E67FA49A}"/>
          </ac:spMkLst>
        </pc:spChg>
        <pc:spChg chg="add del mod">
          <ac:chgData name="Nathan Clouse" userId="60190519-0423-46ec-ac65-f82d83ecfd9c" providerId="ADAL" clId="{4848CF3A-86A9-4175-9008-8E94A7063521}" dt="2024-04-22T20:47:18.645" v="4501" actId="478"/>
          <ac:spMkLst>
            <pc:docMk/>
            <pc:sldMk cId="3271725003" sldId="388"/>
            <ac:spMk id="10" creationId="{C4A276EA-0B69-7BE1-63BD-52F85E85830D}"/>
          </ac:spMkLst>
        </pc:spChg>
        <pc:spChg chg="add mod">
          <ac:chgData name="Nathan Clouse" userId="60190519-0423-46ec-ac65-f82d83ecfd9c" providerId="ADAL" clId="{4848CF3A-86A9-4175-9008-8E94A7063521}" dt="2024-04-22T20:47:26.035" v="4502"/>
          <ac:spMkLst>
            <pc:docMk/>
            <pc:sldMk cId="3271725003" sldId="388"/>
            <ac:spMk id="11" creationId="{93FA17DA-8499-8F19-68B4-7F35ABE03431}"/>
          </ac:spMkLst>
        </pc:spChg>
        <pc:spChg chg="add mod">
          <ac:chgData name="Nathan Clouse" userId="60190519-0423-46ec-ac65-f82d83ecfd9c" providerId="ADAL" clId="{4848CF3A-86A9-4175-9008-8E94A7063521}" dt="2024-04-22T20:48:11.746" v="4506" actId="14100"/>
          <ac:spMkLst>
            <pc:docMk/>
            <pc:sldMk cId="3271725003" sldId="388"/>
            <ac:spMk id="12" creationId="{2F364FC7-8FD6-29E1-747D-6C92CC315D99}"/>
          </ac:spMkLst>
        </pc:spChg>
        <pc:spChg chg="add mod">
          <ac:chgData name="Nathan Clouse" userId="60190519-0423-46ec-ac65-f82d83ecfd9c" providerId="ADAL" clId="{4848CF3A-86A9-4175-9008-8E94A7063521}" dt="2024-04-22T20:48:33.171" v="4509" actId="14100"/>
          <ac:spMkLst>
            <pc:docMk/>
            <pc:sldMk cId="3271725003" sldId="388"/>
            <ac:spMk id="13" creationId="{212A0B64-5C48-9A3D-BCC6-CB4658551D23}"/>
          </ac:spMkLst>
        </pc:spChg>
        <pc:spChg chg="add mod">
          <ac:chgData name="Nathan Clouse" userId="60190519-0423-46ec-ac65-f82d83ecfd9c" providerId="ADAL" clId="{4848CF3A-86A9-4175-9008-8E94A7063521}" dt="2024-04-22T20:50:19.820" v="4529" actId="1076"/>
          <ac:spMkLst>
            <pc:docMk/>
            <pc:sldMk cId="3271725003" sldId="388"/>
            <ac:spMk id="14" creationId="{68114AC0-D790-A28E-7B98-BEE45C6D5165}"/>
          </ac:spMkLst>
        </pc:spChg>
        <pc:spChg chg="add mod">
          <ac:chgData name="Nathan Clouse" userId="60190519-0423-46ec-ac65-f82d83ecfd9c" providerId="ADAL" clId="{4848CF3A-86A9-4175-9008-8E94A7063521}" dt="2024-04-22T20:49:31.347" v="4528" actId="1076"/>
          <ac:spMkLst>
            <pc:docMk/>
            <pc:sldMk cId="3271725003" sldId="388"/>
            <ac:spMk id="15" creationId="{6A51C50E-FE78-0B3E-F825-537BAE445F0E}"/>
          </ac:spMkLst>
        </pc:spChg>
        <pc:spChg chg="del">
          <ac:chgData name="Nathan Clouse" userId="60190519-0423-46ec-ac65-f82d83ecfd9c" providerId="ADAL" clId="{4848CF3A-86A9-4175-9008-8E94A7063521}" dt="2024-04-22T20:41:56.614" v="4411" actId="478"/>
          <ac:spMkLst>
            <pc:docMk/>
            <pc:sldMk cId="3271725003" sldId="388"/>
            <ac:spMk id="16" creationId="{D726C135-4F9E-3469-FEDF-3180B1451DAF}"/>
          </ac:spMkLst>
        </pc:spChg>
        <pc:spChg chg="del">
          <ac:chgData name="Nathan Clouse" userId="60190519-0423-46ec-ac65-f82d83ecfd9c" providerId="ADAL" clId="{4848CF3A-86A9-4175-9008-8E94A7063521}" dt="2024-04-22T20:41:59.997" v="4412" actId="478"/>
          <ac:spMkLst>
            <pc:docMk/>
            <pc:sldMk cId="3271725003" sldId="388"/>
            <ac:spMk id="17" creationId="{10A6EFB4-EB70-F5E7-71F2-602F7ADFAED0}"/>
          </ac:spMkLst>
        </pc:spChg>
        <pc:picChg chg="add mod">
          <ac:chgData name="Nathan Clouse" userId="60190519-0423-46ec-ac65-f82d83ecfd9c" providerId="ADAL" clId="{4848CF3A-86A9-4175-9008-8E94A7063521}" dt="2024-04-24T16:31:03.456" v="5325"/>
          <ac:picMkLst>
            <pc:docMk/>
            <pc:sldMk cId="3271725003" sldId="388"/>
            <ac:picMk id="4" creationId="{82AFD28E-091A-6AC4-F631-93B95F3902D5}"/>
          </ac:picMkLst>
        </pc:picChg>
        <pc:picChg chg="mod ord">
          <ac:chgData name="Nathan Clouse" userId="60190519-0423-46ec-ac65-f82d83ecfd9c" providerId="ADAL" clId="{4848CF3A-86A9-4175-9008-8E94A7063521}" dt="2024-04-22T20:44:19.686" v="4461" actId="1076"/>
          <ac:picMkLst>
            <pc:docMk/>
            <pc:sldMk cId="3271725003" sldId="388"/>
            <ac:picMk id="5" creationId="{21DC3423-324A-7448-9148-1B38477BFE29}"/>
          </ac:picMkLst>
        </pc:picChg>
        <pc:picChg chg="del">
          <ac:chgData name="Nathan Clouse" userId="60190519-0423-46ec-ac65-f82d83ecfd9c" providerId="ADAL" clId="{4848CF3A-86A9-4175-9008-8E94A7063521}" dt="2024-04-22T20:42:00.413" v="4413" actId="478"/>
          <ac:picMkLst>
            <pc:docMk/>
            <pc:sldMk cId="3271725003" sldId="388"/>
            <ac:picMk id="18" creationId="{C63C3A1F-2DC8-4C17-D1C2-A0A3AB68E0AA}"/>
          </ac:picMkLst>
        </pc:picChg>
        <pc:picChg chg="del">
          <ac:chgData name="Nathan Clouse" userId="60190519-0423-46ec-ac65-f82d83ecfd9c" providerId="ADAL" clId="{4848CF3A-86A9-4175-9008-8E94A7063521}" dt="2024-04-22T20:42:02.334" v="4415" actId="478"/>
          <ac:picMkLst>
            <pc:docMk/>
            <pc:sldMk cId="3271725003" sldId="388"/>
            <ac:picMk id="19" creationId="{76211445-598A-3D65-B13F-C77C48DD25E8}"/>
          </ac:picMkLst>
        </pc:picChg>
      </pc:sldChg>
      <pc:sldChg chg="addSp modSp add modTransition">
        <pc:chgData name="Nathan Clouse" userId="60190519-0423-46ec-ac65-f82d83ecfd9c" providerId="ADAL" clId="{4848CF3A-86A9-4175-9008-8E94A7063521}" dt="2024-04-24T16:31:05.560" v="5328"/>
        <pc:sldMkLst>
          <pc:docMk/>
          <pc:sldMk cId="2227516927" sldId="389"/>
        </pc:sldMkLst>
        <pc:picChg chg="add mod">
          <ac:chgData name="Nathan Clouse" userId="60190519-0423-46ec-ac65-f82d83ecfd9c" providerId="ADAL" clId="{4848CF3A-86A9-4175-9008-8E94A7063521}" dt="2024-04-24T16:31:05.560" v="5328"/>
          <ac:picMkLst>
            <pc:docMk/>
            <pc:sldMk cId="2227516927" sldId="389"/>
            <ac:picMk id="2" creationId="{02296AFE-7911-BD22-E755-D5992CE13628}"/>
          </ac:picMkLst>
        </pc:picChg>
      </pc:sldChg>
      <pc:sldChg chg="addSp delSp modSp add">
        <pc:chgData name="Nathan Clouse" userId="60190519-0423-46ec-ac65-f82d83ecfd9c" providerId="ADAL" clId="{4848CF3A-86A9-4175-9008-8E94A7063521}" dt="2024-04-24T16:33:23.032" v="5337"/>
        <pc:sldMkLst>
          <pc:docMk/>
          <pc:sldMk cId="2025809178" sldId="392"/>
        </pc:sldMkLst>
        <pc:spChg chg="add mod">
          <ac:chgData name="Nathan Clouse" userId="60190519-0423-46ec-ac65-f82d83ecfd9c" providerId="ADAL" clId="{4848CF3A-86A9-4175-9008-8E94A7063521}" dt="2024-04-23T00:47:54.137" v="4537" actId="478"/>
          <ac:spMkLst>
            <pc:docMk/>
            <pc:sldMk cId="2025809178" sldId="392"/>
            <ac:spMk id="3" creationId="{5E35DB6D-D5F2-5577-03FD-5EA59D0CC238}"/>
          </ac:spMkLst>
        </pc:spChg>
        <pc:picChg chg="add mod">
          <ac:chgData name="Nathan Clouse" userId="60190519-0423-46ec-ac65-f82d83ecfd9c" providerId="ADAL" clId="{4848CF3A-86A9-4175-9008-8E94A7063521}" dt="2024-04-24T16:33:23.032" v="5337"/>
          <ac:picMkLst>
            <pc:docMk/>
            <pc:sldMk cId="2025809178" sldId="392"/>
            <ac:picMk id="2" creationId="{D763D215-16E9-0F63-928F-546EC9FD4BAB}"/>
          </ac:picMkLst>
        </pc:picChg>
        <pc:picChg chg="del">
          <ac:chgData name="Nathan Clouse" userId="60190519-0423-46ec-ac65-f82d83ecfd9c" providerId="ADAL" clId="{4848CF3A-86A9-4175-9008-8E94A7063521}" dt="2024-04-23T00:47:54.137" v="4537" actId="478"/>
          <ac:picMkLst>
            <pc:docMk/>
            <pc:sldMk cId="2025809178" sldId="392"/>
            <ac:picMk id="2" creationId="{DCB2BD59-A078-9312-496D-9FC76B8D0901}"/>
          </ac:picMkLst>
        </pc:picChg>
        <pc:picChg chg="add mod">
          <ac:chgData name="Nathan Clouse" userId="60190519-0423-46ec-ac65-f82d83ecfd9c" providerId="ADAL" clId="{4848CF3A-86A9-4175-9008-8E94A7063521}" dt="2024-04-23T00:47:54.477" v="4538"/>
          <ac:picMkLst>
            <pc:docMk/>
            <pc:sldMk cId="2025809178" sldId="392"/>
            <ac:picMk id="5" creationId="{3E68D30D-C3C9-B668-EE6C-A9EAD48CB5E4}"/>
          </ac:picMkLst>
        </pc:picChg>
      </pc:sldChg>
      <pc:sldChg chg="addSp delSp modSp add">
        <pc:chgData name="Nathan Clouse" userId="60190519-0423-46ec-ac65-f82d83ecfd9c" providerId="ADAL" clId="{4848CF3A-86A9-4175-9008-8E94A7063521}" dt="2024-04-24T16:33:25.706" v="5340"/>
        <pc:sldMkLst>
          <pc:docMk/>
          <pc:sldMk cId="1556810399" sldId="393"/>
        </pc:sldMkLst>
        <pc:picChg chg="add mod">
          <ac:chgData name="Nathan Clouse" userId="60190519-0423-46ec-ac65-f82d83ecfd9c" providerId="ADAL" clId="{4848CF3A-86A9-4175-9008-8E94A7063521}" dt="2024-04-23T00:48:15.741" v="4541"/>
          <ac:picMkLst>
            <pc:docMk/>
            <pc:sldMk cId="1556810399" sldId="393"/>
            <ac:picMk id="2" creationId="{74E0BABB-7139-5FE3-4247-39512D4BC8F7}"/>
          </ac:picMkLst>
        </pc:picChg>
        <pc:picChg chg="del">
          <ac:chgData name="Nathan Clouse" userId="60190519-0423-46ec-ac65-f82d83ecfd9c" providerId="ADAL" clId="{4848CF3A-86A9-4175-9008-8E94A7063521}" dt="2024-04-23T00:48:15.217" v="4540" actId="478"/>
          <ac:picMkLst>
            <pc:docMk/>
            <pc:sldMk cId="1556810399" sldId="393"/>
            <ac:picMk id="5" creationId="{3E68D30D-C3C9-B668-EE6C-A9EAD48CB5E4}"/>
          </ac:picMkLst>
        </pc:picChg>
        <pc:picChg chg="add mod">
          <ac:chgData name="Nathan Clouse" userId="60190519-0423-46ec-ac65-f82d83ecfd9c" providerId="ADAL" clId="{4848CF3A-86A9-4175-9008-8E94A7063521}" dt="2024-04-24T16:33:25.706" v="5340"/>
          <ac:picMkLst>
            <pc:docMk/>
            <pc:sldMk cId="1556810399" sldId="393"/>
            <ac:picMk id="5" creationId="{D100B77F-D90D-8694-F2CC-31E725A7371A}"/>
          </ac:picMkLst>
        </pc:picChg>
      </pc:sldChg>
      <pc:sldChg chg="addSp delSp modSp add mod">
        <pc:chgData name="Nathan Clouse" userId="60190519-0423-46ec-ac65-f82d83ecfd9c" providerId="ADAL" clId="{4848CF3A-86A9-4175-9008-8E94A7063521}" dt="2024-04-24T16:33:27.270" v="5343"/>
        <pc:sldMkLst>
          <pc:docMk/>
          <pc:sldMk cId="1990596847" sldId="394"/>
        </pc:sldMkLst>
        <pc:spChg chg="del mod">
          <ac:chgData name="Nathan Clouse" userId="60190519-0423-46ec-ac65-f82d83ecfd9c" providerId="ADAL" clId="{4848CF3A-86A9-4175-9008-8E94A7063521}" dt="2024-04-24T16:14:51.513" v="5147" actId="22"/>
          <ac:spMkLst>
            <pc:docMk/>
            <pc:sldMk cId="1990596847" sldId="394"/>
            <ac:spMk id="3" creationId="{5E35DB6D-D5F2-5577-03FD-5EA59D0CC238}"/>
          </ac:spMkLst>
        </pc:spChg>
        <pc:picChg chg="del">
          <ac:chgData name="Nathan Clouse" userId="60190519-0423-46ec-ac65-f82d83ecfd9c" providerId="ADAL" clId="{4848CF3A-86A9-4175-9008-8E94A7063521}" dt="2024-04-23T01:04:55.536" v="4543" actId="478"/>
          <ac:picMkLst>
            <pc:docMk/>
            <pc:sldMk cId="1990596847" sldId="394"/>
            <ac:picMk id="2" creationId="{74E0BABB-7139-5FE3-4247-39512D4BC8F7}"/>
          </ac:picMkLst>
        </pc:picChg>
        <pc:picChg chg="add mod ord">
          <ac:chgData name="Nathan Clouse" userId="60190519-0423-46ec-ac65-f82d83ecfd9c" providerId="ADAL" clId="{4848CF3A-86A9-4175-9008-8E94A7063521}" dt="2024-04-24T16:14:51.513" v="5147" actId="22"/>
          <ac:picMkLst>
            <pc:docMk/>
            <pc:sldMk cId="1990596847" sldId="394"/>
            <ac:picMk id="5" creationId="{ED881569-D0AD-67B0-0F5F-A67492C833A3}"/>
          </ac:picMkLst>
        </pc:picChg>
        <pc:picChg chg="add mod">
          <ac:chgData name="Nathan Clouse" userId="60190519-0423-46ec-ac65-f82d83ecfd9c" providerId="ADAL" clId="{4848CF3A-86A9-4175-9008-8E94A7063521}" dt="2024-04-24T16:33:27.270" v="5343"/>
          <ac:picMkLst>
            <pc:docMk/>
            <pc:sldMk cId="1990596847" sldId="394"/>
            <ac:picMk id="6" creationId="{48610BDB-4ACC-DD5B-A451-AA3B8B2C6B2C}"/>
          </ac:picMkLst>
        </pc:picChg>
      </pc:sldChg>
      <pc:sldChg chg="addSp modSp add mod">
        <pc:chgData name="Nathan Clouse" userId="60190519-0423-46ec-ac65-f82d83ecfd9c" providerId="ADAL" clId="{4848CF3A-86A9-4175-9008-8E94A7063521}" dt="2024-04-24T16:33:30.467" v="5349"/>
        <pc:sldMkLst>
          <pc:docMk/>
          <pc:sldMk cId="4102054050" sldId="395"/>
        </pc:sldMkLst>
        <pc:spChg chg="mod">
          <ac:chgData name="Nathan Clouse" userId="60190519-0423-46ec-ac65-f82d83ecfd9c" providerId="ADAL" clId="{4848CF3A-86A9-4175-9008-8E94A7063521}" dt="2024-04-24T16:20:00.595" v="5153" actId="113"/>
          <ac:spMkLst>
            <pc:docMk/>
            <pc:sldMk cId="4102054050" sldId="395"/>
            <ac:spMk id="3" creationId="{DECCB398-1B0C-6E46-E515-15AA78A5E5D7}"/>
          </ac:spMkLst>
        </pc:spChg>
        <pc:picChg chg="add mod">
          <ac:chgData name="Nathan Clouse" userId="60190519-0423-46ec-ac65-f82d83ecfd9c" providerId="ADAL" clId="{4848CF3A-86A9-4175-9008-8E94A7063521}" dt="2024-04-24T16:33:30.467" v="5349"/>
          <ac:picMkLst>
            <pc:docMk/>
            <pc:sldMk cId="4102054050" sldId="395"/>
            <ac:picMk id="2" creationId="{659315D0-3D3D-C05C-BCE9-3D876D96D50C}"/>
          </ac:picMkLst>
        </pc:picChg>
      </pc:sldChg>
      <pc:sldChg chg="addSp modSp add mod">
        <pc:chgData name="Nathan Clouse" userId="60190519-0423-46ec-ac65-f82d83ecfd9c" providerId="ADAL" clId="{4848CF3A-86A9-4175-9008-8E94A7063521}" dt="2024-04-24T16:33:31.313" v="5352"/>
        <pc:sldMkLst>
          <pc:docMk/>
          <pc:sldMk cId="1788608854" sldId="396"/>
        </pc:sldMkLst>
        <pc:spChg chg="mod">
          <ac:chgData name="Nathan Clouse" userId="60190519-0423-46ec-ac65-f82d83ecfd9c" providerId="ADAL" clId="{4848CF3A-86A9-4175-9008-8E94A7063521}" dt="2024-04-24T16:23:54.350" v="5163" actId="113"/>
          <ac:spMkLst>
            <pc:docMk/>
            <pc:sldMk cId="1788608854" sldId="396"/>
            <ac:spMk id="3" creationId="{DECCB398-1B0C-6E46-E515-15AA78A5E5D7}"/>
          </ac:spMkLst>
        </pc:spChg>
        <pc:picChg chg="add mod">
          <ac:chgData name="Nathan Clouse" userId="60190519-0423-46ec-ac65-f82d83ecfd9c" providerId="ADAL" clId="{4848CF3A-86A9-4175-9008-8E94A7063521}" dt="2024-04-24T16:33:31.313" v="5352"/>
          <ac:picMkLst>
            <pc:docMk/>
            <pc:sldMk cId="1788608854" sldId="396"/>
            <ac:picMk id="2" creationId="{E147BBFB-B436-D8CF-BB5B-B6ED894AB5B1}"/>
          </ac:picMkLst>
        </pc:picChg>
      </pc:sldChg>
      <pc:sldChg chg="addSp modSp add mod">
        <pc:chgData name="Nathan Clouse" userId="60190519-0423-46ec-ac65-f82d83ecfd9c" providerId="ADAL" clId="{4848CF3A-86A9-4175-9008-8E94A7063521}" dt="2024-04-24T16:33:35.251" v="5358"/>
        <pc:sldMkLst>
          <pc:docMk/>
          <pc:sldMk cId="771589979" sldId="407"/>
        </pc:sldMkLst>
        <pc:spChg chg="mod">
          <ac:chgData name="Nathan Clouse" userId="60190519-0423-46ec-ac65-f82d83ecfd9c" providerId="ADAL" clId="{4848CF3A-86A9-4175-9008-8E94A7063521}" dt="2024-04-24T16:26:04.558" v="5182" actId="20577"/>
          <ac:spMkLst>
            <pc:docMk/>
            <pc:sldMk cId="771589979" sldId="407"/>
            <ac:spMk id="3" creationId="{DECCB398-1B0C-6E46-E515-15AA78A5E5D7}"/>
          </ac:spMkLst>
        </pc:spChg>
        <pc:spChg chg="mod">
          <ac:chgData name="Nathan Clouse" userId="60190519-0423-46ec-ac65-f82d83ecfd9c" providerId="ADAL" clId="{4848CF3A-86A9-4175-9008-8E94A7063521}" dt="2024-04-24T13:25:10.039" v="4652" actId="20577"/>
          <ac:spMkLst>
            <pc:docMk/>
            <pc:sldMk cId="771589979" sldId="407"/>
            <ac:spMk id="17" creationId="{10A6EFB4-EB70-F5E7-71F2-602F7ADFAED0}"/>
          </ac:spMkLst>
        </pc:spChg>
        <pc:picChg chg="add mod">
          <ac:chgData name="Nathan Clouse" userId="60190519-0423-46ec-ac65-f82d83ecfd9c" providerId="ADAL" clId="{4848CF3A-86A9-4175-9008-8E94A7063521}" dt="2024-04-24T16:33:35.251" v="5358"/>
          <ac:picMkLst>
            <pc:docMk/>
            <pc:sldMk cId="771589979" sldId="407"/>
            <ac:picMk id="2" creationId="{D92D1955-21DC-BB97-6741-884738807731}"/>
          </ac:picMkLst>
        </pc:picChg>
      </pc:sldChg>
      <pc:sldChg chg="addSp delSp modSp add modNotesTx">
        <pc:chgData name="Nathan Clouse" userId="60190519-0423-46ec-ac65-f82d83ecfd9c" providerId="ADAL" clId="{4848CF3A-86A9-4175-9008-8E94A7063521}" dt="2024-04-24T16:33:46.860" v="5364"/>
        <pc:sldMkLst>
          <pc:docMk/>
          <pc:sldMk cId="2007825697" sldId="408"/>
        </pc:sldMkLst>
        <pc:spChg chg="del">
          <ac:chgData name="Nathan Clouse" userId="60190519-0423-46ec-ac65-f82d83ecfd9c" providerId="ADAL" clId="{4848CF3A-86A9-4175-9008-8E94A7063521}" dt="2024-04-24T13:38:39.536" v="4688"/>
          <ac:spMkLst>
            <pc:docMk/>
            <pc:sldMk cId="2007825697" sldId="408"/>
            <ac:spMk id="3" creationId="{DECCB398-1B0C-6E46-E515-15AA78A5E5D7}"/>
          </ac:spMkLst>
        </pc:spChg>
        <pc:picChg chg="add mod">
          <ac:chgData name="Nathan Clouse" userId="60190519-0423-46ec-ac65-f82d83ecfd9c" providerId="ADAL" clId="{4848CF3A-86A9-4175-9008-8E94A7063521}" dt="2024-04-24T16:33:46.860" v="5364"/>
          <ac:picMkLst>
            <pc:docMk/>
            <pc:sldMk cId="2007825697" sldId="408"/>
            <ac:picMk id="2" creationId="{F1DB0DC0-84A0-6FF7-C958-3D9D93E2CEAC}"/>
          </ac:picMkLst>
        </pc:picChg>
        <pc:picChg chg="add mod">
          <ac:chgData name="Nathan Clouse" userId="60190519-0423-46ec-ac65-f82d83ecfd9c" providerId="ADAL" clId="{4848CF3A-86A9-4175-9008-8E94A7063521}" dt="2024-04-24T13:38:44.082" v="4690" actId="14100"/>
          <ac:picMkLst>
            <pc:docMk/>
            <pc:sldMk cId="2007825697" sldId="408"/>
            <ac:picMk id="2050" creationId="{69CE03EA-3C24-E1DF-8CB9-86864EB8114F}"/>
          </ac:picMkLst>
        </pc:picChg>
      </pc:sldChg>
      <pc:sldChg chg="addSp modSp add">
        <pc:chgData name="Nathan Clouse" userId="60190519-0423-46ec-ac65-f82d83ecfd9c" providerId="ADAL" clId="{4848CF3A-86A9-4175-9008-8E94A7063521}" dt="2024-04-24T16:35:24.859" v="5382"/>
        <pc:sldMkLst>
          <pc:docMk/>
          <pc:sldMk cId="2065344487" sldId="409"/>
        </pc:sldMkLst>
        <pc:picChg chg="add mod">
          <ac:chgData name="Nathan Clouse" userId="60190519-0423-46ec-ac65-f82d83ecfd9c" providerId="ADAL" clId="{4848CF3A-86A9-4175-9008-8E94A7063521}" dt="2024-04-24T16:35:24.859" v="5382"/>
          <ac:picMkLst>
            <pc:docMk/>
            <pc:sldMk cId="2065344487" sldId="409"/>
            <ac:picMk id="2" creationId="{43CDF0D1-47BE-79DC-7A35-010E6562C091}"/>
          </ac:picMkLst>
        </pc:picChg>
      </pc:sldChg>
      <pc:sldChg chg="addSp delSp modSp add mod">
        <pc:chgData name="Nathan Clouse" userId="60190519-0423-46ec-ac65-f82d83ecfd9c" providerId="ADAL" clId="{4848CF3A-86A9-4175-9008-8E94A7063521}" dt="2024-04-24T16:34:57.376" v="5370"/>
        <pc:sldMkLst>
          <pc:docMk/>
          <pc:sldMk cId="2976618660" sldId="410"/>
        </pc:sldMkLst>
        <pc:spChg chg="add mod">
          <ac:chgData name="Nathan Clouse" userId="60190519-0423-46ec-ac65-f82d83ecfd9c" providerId="ADAL" clId="{4848CF3A-86A9-4175-9008-8E94A7063521}" dt="2024-04-24T14:00:10.674" v="4730" actId="478"/>
          <ac:spMkLst>
            <pc:docMk/>
            <pc:sldMk cId="2976618660" sldId="410"/>
            <ac:spMk id="3" creationId="{0A83F886-134E-DB66-41F4-6DCE912B65AD}"/>
          </ac:spMkLst>
        </pc:spChg>
        <pc:picChg chg="add mod">
          <ac:chgData name="Nathan Clouse" userId="60190519-0423-46ec-ac65-f82d83ecfd9c" providerId="ADAL" clId="{4848CF3A-86A9-4175-9008-8E94A7063521}" dt="2024-04-24T14:00:11.014" v="4731"/>
          <ac:picMkLst>
            <pc:docMk/>
            <pc:sldMk cId="2976618660" sldId="410"/>
            <ac:picMk id="5" creationId="{C11FBD77-F0BA-F0B0-044A-CF3099327091}"/>
          </ac:picMkLst>
        </pc:picChg>
        <pc:picChg chg="add mod">
          <ac:chgData name="Nathan Clouse" userId="60190519-0423-46ec-ac65-f82d83ecfd9c" providerId="ADAL" clId="{4848CF3A-86A9-4175-9008-8E94A7063521}" dt="2024-04-24T16:34:57.376" v="5370"/>
          <ac:picMkLst>
            <pc:docMk/>
            <pc:sldMk cId="2976618660" sldId="410"/>
            <ac:picMk id="6" creationId="{E04B14A1-DFBA-2EF4-6418-8A1465CB746B}"/>
          </ac:picMkLst>
        </pc:picChg>
        <pc:picChg chg="del">
          <ac:chgData name="Nathan Clouse" userId="60190519-0423-46ec-ac65-f82d83ecfd9c" providerId="ADAL" clId="{4848CF3A-86A9-4175-9008-8E94A7063521}" dt="2024-04-24T14:00:10.674" v="4730" actId="478"/>
          <ac:picMkLst>
            <pc:docMk/>
            <pc:sldMk cId="2976618660" sldId="410"/>
            <ac:picMk id="8" creationId="{6C64FADD-B347-B699-54A1-9D721D1A0216}"/>
          </ac:picMkLst>
        </pc:picChg>
      </pc:sldChg>
      <pc:sldChg chg="addSp delSp modSp add mod">
        <pc:chgData name="Nathan Clouse" userId="60190519-0423-46ec-ac65-f82d83ecfd9c" providerId="ADAL" clId="{4848CF3A-86A9-4175-9008-8E94A7063521}" dt="2024-04-24T16:34:59.216" v="5373"/>
        <pc:sldMkLst>
          <pc:docMk/>
          <pc:sldMk cId="686624881" sldId="411"/>
        </pc:sldMkLst>
        <pc:spChg chg="add mod">
          <ac:chgData name="Nathan Clouse" userId="60190519-0423-46ec-ac65-f82d83ecfd9c" providerId="ADAL" clId="{4848CF3A-86A9-4175-9008-8E94A7063521}" dt="2024-04-24T14:02:47.786" v="4732" actId="478"/>
          <ac:spMkLst>
            <pc:docMk/>
            <pc:sldMk cId="686624881" sldId="411"/>
            <ac:spMk id="3" creationId="{C6CCF90D-1F51-DE17-D498-767173DC4C02}"/>
          </ac:spMkLst>
        </pc:spChg>
        <pc:picChg chg="add mod">
          <ac:chgData name="Nathan Clouse" userId="60190519-0423-46ec-ac65-f82d83ecfd9c" providerId="ADAL" clId="{4848CF3A-86A9-4175-9008-8E94A7063521}" dt="2024-04-24T14:02:53.373" v="4735" actId="1076"/>
          <ac:picMkLst>
            <pc:docMk/>
            <pc:sldMk cId="686624881" sldId="411"/>
            <ac:picMk id="5" creationId="{CD6397F4-7026-A8CA-F5E6-3A5894126E24}"/>
          </ac:picMkLst>
        </pc:picChg>
        <pc:picChg chg="add mod">
          <ac:chgData name="Nathan Clouse" userId="60190519-0423-46ec-ac65-f82d83ecfd9c" providerId="ADAL" clId="{4848CF3A-86A9-4175-9008-8E94A7063521}" dt="2024-04-24T16:34:59.216" v="5373"/>
          <ac:picMkLst>
            <pc:docMk/>
            <pc:sldMk cId="686624881" sldId="411"/>
            <ac:picMk id="6" creationId="{404C331A-6E5A-F1EF-2D85-52B2376CE886}"/>
          </ac:picMkLst>
        </pc:picChg>
        <pc:picChg chg="del">
          <ac:chgData name="Nathan Clouse" userId="60190519-0423-46ec-ac65-f82d83ecfd9c" providerId="ADAL" clId="{4848CF3A-86A9-4175-9008-8E94A7063521}" dt="2024-04-24T14:02:47.786" v="4732" actId="478"/>
          <ac:picMkLst>
            <pc:docMk/>
            <pc:sldMk cId="686624881" sldId="411"/>
            <ac:picMk id="8" creationId="{6C64FADD-B347-B699-54A1-9D721D1A0216}"/>
          </ac:picMkLst>
        </pc:picChg>
      </pc:sldChg>
      <pc:sldChg chg="addSp delSp modSp add mod">
        <pc:chgData name="Nathan Clouse" userId="60190519-0423-46ec-ac65-f82d83ecfd9c" providerId="ADAL" clId="{4848CF3A-86A9-4175-9008-8E94A7063521}" dt="2024-04-24T16:35:00.963" v="5376"/>
        <pc:sldMkLst>
          <pc:docMk/>
          <pc:sldMk cId="1933006011" sldId="412"/>
        </pc:sldMkLst>
        <pc:spChg chg="add mod">
          <ac:chgData name="Nathan Clouse" userId="60190519-0423-46ec-ac65-f82d83ecfd9c" providerId="ADAL" clId="{4848CF3A-86A9-4175-9008-8E94A7063521}" dt="2024-04-24T14:03:09.002" v="4736" actId="478"/>
          <ac:spMkLst>
            <pc:docMk/>
            <pc:sldMk cId="1933006011" sldId="412"/>
            <ac:spMk id="3" creationId="{108AFEA6-B5C8-9B6D-08AD-20D491A6CD26}"/>
          </ac:spMkLst>
        </pc:spChg>
        <pc:picChg chg="add mod">
          <ac:chgData name="Nathan Clouse" userId="60190519-0423-46ec-ac65-f82d83ecfd9c" providerId="ADAL" clId="{4848CF3A-86A9-4175-9008-8E94A7063521}" dt="2024-04-24T14:03:14.088" v="4739" actId="1035"/>
          <ac:picMkLst>
            <pc:docMk/>
            <pc:sldMk cId="1933006011" sldId="412"/>
            <ac:picMk id="5" creationId="{DCDAB713-A995-1556-7BC7-0FDE924BEFC5}"/>
          </ac:picMkLst>
        </pc:picChg>
        <pc:picChg chg="add mod">
          <ac:chgData name="Nathan Clouse" userId="60190519-0423-46ec-ac65-f82d83ecfd9c" providerId="ADAL" clId="{4848CF3A-86A9-4175-9008-8E94A7063521}" dt="2024-04-24T16:35:00.963" v="5376"/>
          <ac:picMkLst>
            <pc:docMk/>
            <pc:sldMk cId="1933006011" sldId="412"/>
            <ac:picMk id="6" creationId="{903BF6DA-D7D4-E69F-56AB-767C0B3034EC}"/>
          </ac:picMkLst>
        </pc:picChg>
        <pc:picChg chg="del">
          <ac:chgData name="Nathan Clouse" userId="60190519-0423-46ec-ac65-f82d83ecfd9c" providerId="ADAL" clId="{4848CF3A-86A9-4175-9008-8E94A7063521}" dt="2024-04-24T14:03:09.002" v="4736" actId="478"/>
          <ac:picMkLst>
            <pc:docMk/>
            <pc:sldMk cId="1933006011" sldId="412"/>
            <ac:picMk id="8" creationId="{6C64FADD-B347-B699-54A1-9D721D1A0216}"/>
          </ac:picMkLst>
        </pc:picChg>
      </pc:sldChg>
      <pc:sldChg chg="addSp delSp modSp add mod">
        <pc:chgData name="Nathan Clouse" userId="60190519-0423-46ec-ac65-f82d83ecfd9c" providerId="ADAL" clId="{4848CF3A-86A9-4175-9008-8E94A7063521}" dt="2024-04-24T16:35:03.204" v="5379"/>
        <pc:sldMkLst>
          <pc:docMk/>
          <pc:sldMk cId="236489670" sldId="413"/>
        </pc:sldMkLst>
        <pc:spChg chg="del">
          <ac:chgData name="Nathan Clouse" userId="60190519-0423-46ec-ac65-f82d83ecfd9c" providerId="ADAL" clId="{4848CF3A-86A9-4175-9008-8E94A7063521}" dt="2024-04-24T14:03:32.567" v="4744"/>
          <ac:spMkLst>
            <pc:docMk/>
            <pc:sldMk cId="236489670" sldId="413"/>
            <ac:spMk id="3" creationId="{108AFEA6-B5C8-9B6D-08AD-20D491A6CD26}"/>
          </ac:spMkLst>
        </pc:spChg>
        <pc:picChg chg="add mod">
          <ac:chgData name="Nathan Clouse" userId="60190519-0423-46ec-ac65-f82d83ecfd9c" providerId="ADAL" clId="{4848CF3A-86A9-4175-9008-8E94A7063521}" dt="2024-04-24T14:03:37.446" v="4746" actId="14100"/>
          <ac:picMkLst>
            <pc:docMk/>
            <pc:sldMk cId="236489670" sldId="413"/>
            <ac:picMk id="2" creationId="{12C6860C-A26B-B714-0CD2-E028468FE265}"/>
          </ac:picMkLst>
        </pc:picChg>
        <pc:picChg chg="del">
          <ac:chgData name="Nathan Clouse" userId="60190519-0423-46ec-ac65-f82d83ecfd9c" providerId="ADAL" clId="{4848CF3A-86A9-4175-9008-8E94A7063521}" dt="2024-04-24T14:03:27.321" v="4741" actId="478"/>
          <ac:picMkLst>
            <pc:docMk/>
            <pc:sldMk cId="236489670" sldId="413"/>
            <ac:picMk id="5" creationId="{DCDAB713-A995-1556-7BC7-0FDE924BEFC5}"/>
          </ac:picMkLst>
        </pc:picChg>
        <pc:picChg chg="add mod">
          <ac:chgData name="Nathan Clouse" userId="60190519-0423-46ec-ac65-f82d83ecfd9c" providerId="ADAL" clId="{4848CF3A-86A9-4175-9008-8E94A7063521}" dt="2024-04-24T16:35:03.204" v="5379"/>
          <ac:picMkLst>
            <pc:docMk/>
            <pc:sldMk cId="236489670" sldId="413"/>
            <ac:picMk id="6" creationId="{83B04BF2-978E-1732-9B2C-DDBD0F0E894B}"/>
          </ac:picMkLst>
        </pc:picChg>
      </pc:sldChg>
      <pc:sldChg chg="addSp delSp modSp add mod">
        <pc:chgData name="Nathan Clouse" userId="60190519-0423-46ec-ac65-f82d83ecfd9c" providerId="ADAL" clId="{4848CF3A-86A9-4175-9008-8E94A7063521}" dt="2024-04-24T16:36:59.329" v="5388"/>
        <pc:sldMkLst>
          <pc:docMk/>
          <pc:sldMk cId="60034899" sldId="414"/>
        </pc:sldMkLst>
        <pc:spChg chg="add mod">
          <ac:chgData name="Nathan Clouse" userId="60190519-0423-46ec-ac65-f82d83ecfd9c" providerId="ADAL" clId="{4848CF3A-86A9-4175-9008-8E94A7063521}" dt="2024-04-24T14:26:43.508" v="4753" actId="478"/>
          <ac:spMkLst>
            <pc:docMk/>
            <pc:sldMk cId="60034899" sldId="414"/>
            <ac:spMk id="3" creationId="{1335E6A4-0A5E-EFE5-E8F2-6B8E114AE403}"/>
          </ac:spMkLst>
        </pc:spChg>
        <pc:picChg chg="del">
          <ac:chgData name="Nathan Clouse" userId="60190519-0423-46ec-ac65-f82d83ecfd9c" providerId="ADAL" clId="{4848CF3A-86A9-4175-9008-8E94A7063521}" dt="2024-04-24T14:26:43.508" v="4753" actId="478"/>
          <ac:picMkLst>
            <pc:docMk/>
            <pc:sldMk cId="60034899" sldId="414"/>
            <ac:picMk id="5" creationId="{4BD83627-7AEB-3AA5-FC1E-13E9C0F1CB6F}"/>
          </ac:picMkLst>
        </pc:picChg>
        <pc:picChg chg="add mod">
          <ac:chgData name="Nathan Clouse" userId="60190519-0423-46ec-ac65-f82d83ecfd9c" providerId="ADAL" clId="{4848CF3A-86A9-4175-9008-8E94A7063521}" dt="2024-04-24T14:31:35.184" v="4756" actId="1076"/>
          <ac:picMkLst>
            <pc:docMk/>
            <pc:sldMk cId="60034899" sldId="414"/>
            <ac:picMk id="7" creationId="{40C65C2B-F56D-A508-E8F6-CB4B284F68E9}"/>
          </ac:picMkLst>
        </pc:picChg>
        <pc:picChg chg="add mod">
          <ac:chgData name="Nathan Clouse" userId="60190519-0423-46ec-ac65-f82d83ecfd9c" providerId="ADAL" clId="{4848CF3A-86A9-4175-9008-8E94A7063521}" dt="2024-04-24T16:36:59.329" v="5388"/>
          <ac:picMkLst>
            <pc:docMk/>
            <pc:sldMk cId="60034899" sldId="414"/>
            <ac:picMk id="8" creationId="{8023D570-6D8F-E0C3-6F92-8E5DA8936D24}"/>
          </ac:picMkLst>
        </pc:picChg>
      </pc:sldChg>
      <pc:sldChg chg="add del">
        <pc:chgData name="Nathan Clouse" userId="60190519-0423-46ec-ac65-f82d83ecfd9c" providerId="ADAL" clId="{4848CF3A-86A9-4175-9008-8E94A7063521}" dt="2024-04-24T14:03:29.169" v="4743"/>
        <pc:sldMkLst>
          <pc:docMk/>
          <pc:sldMk cId="61454020" sldId="414"/>
        </pc:sldMkLst>
      </pc:sldChg>
      <pc:sldChg chg="new del">
        <pc:chgData name="Nathan Clouse" userId="60190519-0423-46ec-ac65-f82d83ecfd9c" providerId="ADAL" clId="{4848CF3A-86A9-4175-9008-8E94A7063521}" dt="2024-04-24T14:26:36.058" v="4751" actId="680"/>
        <pc:sldMkLst>
          <pc:docMk/>
          <pc:sldMk cId="1860866985" sldId="414"/>
        </pc:sldMkLst>
      </pc:sldChg>
      <pc:sldChg chg="addSp modSp add mod">
        <pc:chgData name="Nathan Clouse" userId="60190519-0423-46ec-ac65-f82d83ecfd9c" providerId="ADAL" clId="{4848CF3A-86A9-4175-9008-8E94A7063521}" dt="2024-04-24T16:33:34.187" v="5355"/>
        <pc:sldMkLst>
          <pc:docMk/>
          <pc:sldMk cId="3931398647" sldId="415"/>
        </pc:sldMkLst>
        <pc:spChg chg="mod">
          <ac:chgData name="Nathan Clouse" userId="60190519-0423-46ec-ac65-f82d83ecfd9c" providerId="ADAL" clId="{4848CF3A-86A9-4175-9008-8E94A7063521}" dt="2024-04-24T16:24:04.680" v="5165" actId="113"/>
          <ac:spMkLst>
            <pc:docMk/>
            <pc:sldMk cId="3931398647" sldId="415"/>
            <ac:spMk id="3" creationId="{DECCB398-1B0C-6E46-E515-15AA78A5E5D7}"/>
          </ac:spMkLst>
        </pc:spChg>
        <pc:picChg chg="add mod">
          <ac:chgData name="Nathan Clouse" userId="60190519-0423-46ec-ac65-f82d83ecfd9c" providerId="ADAL" clId="{4848CF3A-86A9-4175-9008-8E94A7063521}" dt="2024-04-24T16:33:34.187" v="5355"/>
          <ac:picMkLst>
            <pc:docMk/>
            <pc:sldMk cId="3931398647" sldId="415"/>
            <ac:picMk id="2" creationId="{C0F00AF3-20E4-541E-C6D7-652BD4DC46DD}"/>
          </ac:picMkLst>
        </pc:picChg>
      </pc:sldChg>
      <pc:sldChg chg="addSp delSp modSp add mod">
        <pc:chgData name="Nathan Clouse" userId="60190519-0423-46ec-ac65-f82d83ecfd9c" providerId="ADAL" clId="{4848CF3A-86A9-4175-9008-8E94A7063521}" dt="2024-04-24T16:43:45.503" v="5456" actId="20577"/>
        <pc:sldMkLst>
          <pc:docMk/>
          <pc:sldMk cId="1683281001" sldId="416"/>
        </pc:sldMkLst>
        <pc:spChg chg="add mod">
          <ac:chgData name="Nathan Clouse" userId="60190519-0423-46ec-ac65-f82d83ecfd9c" providerId="ADAL" clId="{4848CF3A-86A9-4175-9008-8E94A7063521}" dt="2024-04-24T16:43:45.503" v="5456" actId="20577"/>
          <ac:spMkLst>
            <pc:docMk/>
            <pc:sldMk cId="1683281001" sldId="416"/>
            <ac:spMk id="5" creationId="{CD15BC09-7E1E-69FD-1233-DFAE3CAE797B}"/>
          </ac:spMkLst>
        </pc:spChg>
        <pc:picChg chg="del mod">
          <ac:chgData name="Nathan Clouse" userId="60190519-0423-46ec-ac65-f82d83ecfd9c" providerId="ADAL" clId="{4848CF3A-86A9-4175-9008-8E94A7063521}" dt="2024-04-24T16:43:31.280" v="5400" actId="478"/>
          <ac:picMkLst>
            <pc:docMk/>
            <pc:sldMk cId="1683281001" sldId="416"/>
            <ac:picMk id="6" creationId="{B3A78F44-653B-1F43-0CA6-057484CDB733}"/>
          </ac:picMkLst>
        </pc:picChg>
      </pc:sldChg>
      <pc:sldChg chg="addSp delSp modSp add mod">
        <pc:chgData name="Nathan Clouse" userId="60190519-0423-46ec-ac65-f82d83ecfd9c" providerId="ADAL" clId="{4848CF3A-86A9-4175-9008-8E94A7063521}" dt="2024-04-24T17:22:53.918" v="5656" actId="962"/>
        <pc:sldMkLst>
          <pc:docMk/>
          <pc:sldMk cId="3436633984" sldId="1461"/>
        </pc:sldMkLst>
        <pc:spChg chg="del">
          <ac:chgData name="Nathan Clouse" userId="60190519-0423-46ec-ac65-f82d83ecfd9c" providerId="ADAL" clId="{4848CF3A-86A9-4175-9008-8E94A7063521}" dt="2024-04-24T17:17:31.608" v="5458" actId="478"/>
          <ac:spMkLst>
            <pc:docMk/>
            <pc:sldMk cId="3436633984" sldId="1461"/>
            <ac:spMk id="13" creationId="{8BEFA616-ADFD-7F80-6D84-27203AC7A6AC}"/>
          </ac:spMkLst>
        </pc:spChg>
        <pc:spChg chg="mod">
          <ac:chgData name="Nathan Clouse" userId="60190519-0423-46ec-ac65-f82d83ecfd9c" providerId="ADAL" clId="{4848CF3A-86A9-4175-9008-8E94A7063521}" dt="2024-04-24T17:17:51.607" v="5503" actId="20577"/>
          <ac:spMkLst>
            <pc:docMk/>
            <pc:sldMk cId="3436633984" sldId="1461"/>
            <ac:spMk id="39" creationId="{F932CD32-163F-4A64-AD53-875D70DB8ED9}"/>
          </ac:spMkLst>
        </pc:spChg>
        <pc:spChg chg="mod">
          <ac:chgData name="Nathan Clouse" userId="60190519-0423-46ec-ac65-f82d83ecfd9c" providerId="ADAL" clId="{4848CF3A-86A9-4175-9008-8E94A7063521}" dt="2024-04-24T17:18:50.560" v="5646" actId="20577"/>
          <ac:spMkLst>
            <pc:docMk/>
            <pc:sldMk cId="3436633984" sldId="1461"/>
            <ac:spMk id="40" creationId="{4483A081-A6F8-4AE1-9C96-F42F23D5E4D0}"/>
          </ac:spMkLst>
        </pc:spChg>
        <pc:picChg chg="add mod">
          <ac:chgData name="Nathan Clouse" userId="60190519-0423-46ec-ac65-f82d83ecfd9c" providerId="ADAL" clId="{4848CF3A-86A9-4175-9008-8E94A7063521}" dt="2024-04-24T17:21:18.323" v="5649" actId="27614"/>
          <ac:picMkLst>
            <pc:docMk/>
            <pc:sldMk cId="3436633984" sldId="1461"/>
            <ac:picMk id="5" creationId="{031836E0-F19E-46DE-2CDD-52D783241500}"/>
          </ac:picMkLst>
        </pc:picChg>
        <pc:picChg chg="add mod">
          <ac:chgData name="Nathan Clouse" userId="60190519-0423-46ec-ac65-f82d83ecfd9c" providerId="ADAL" clId="{4848CF3A-86A9-4175-9008-8E94A7063521}" dt="2024-04-24T17:22:53.918" v="5656" actId="962"/>
          <ac:picMkLst>
            <pc:docMk/>
            <pc:sldMk cId="3436633984" sldId="1461"/>
            <ac:picMk id="7" creationId="{D0225441-D845-1B37-1F93-FBA06D54AC97}"/>
          </ac:picMkLst>
        </pc:picChg>
        <pc:picChg chg="del">
          <ac:chgData name="Nathan Clouse" userId="60190519-0423-46ec-ac65-f82d83ecfd9c" providerId="ADAL" clId="{4848CF3A-86A9-4175-9008-8E94A7063521}" dt="2024-04-24T17:21:55.679" v="5650" actId="478"/>
          <ac:picMkLst>
            <pc:docMk/>
            <pc:sldMk cId="3436633984" sldId="1461"/>
            <ac:picMk id="18" creationId="{2A424304-AC28-DB4E-3C18-358794E67513}"/>
          </ac:picMkLst>
        </pc:picChg>
        <pc:picChg chg="del">
          <ac:chgData name="Nathan Clouse" userId="60190519-0423-46ec-ac65-f82d83ecfd9c" providerId="ADAL" clId="{4848CF3A-86A9-4175-9008-8E94A7063521}" dt="2024-04-24T17:22:17.151" v="5651" actId="478"/>
          <ac:picMkLst>
            <pc:docMk/>
            <pc:sldMk cId="3436633984" sldId="1461"/>
            <ac:picMk id="81" creationId="{CD38CA08-49E9-C662-B86E-BFC01EB6BE99}"/>
          </ac:picMkLst>
        </pc:picChg>
      </pc:sldChg>
    </pc:docChg>
  </pc:docChgLst>
  <pc:docChgLst>
    <pc:chgData name="André Arnaud de Calavon" userId="f0bf5247-8822-48a7-a2ba-535be113fa10" providerId="ADAL" clId="{131EF664-2CF3-4022-BBE8-61C60DD8B7A3}"/>
    <pc:docChg chg="undo custSel addSld delSld modSld sldOrd addSection modSection">
      <pc:chgData name="André Arnaud de Calavon" userId="f0bf5247-8822-48a7-a2ba-535be113fa10" providerId="ADAL" clId="{131EF664-2CF3-4022-BBE8-61C60DD8B7A3}" dt="2024-04-24T16:57:37.549" v="756" actId="20577"/>
      <pc:docMkLst>
        <pc:docMk/>
      </pc:docMkLst>
      <pc:sldChg chg="ord">
        <pc:chgData name="André Arnaud de Calavon" userId="f0bf5247-8822-48a7-a2ba-535be113fa10" providerId="ADAL" clId="{131EF664-2CF3-4022-BBE8-61C60DD8B7A3}" dt="2024-04-22T22:01:44.620" v="380"/>
        <pc:sldMkLst>
          <pc:docMk/>
          <pc:sldMk cId="405277657" sldId="267"/>
        </pc:sldMkLst>
      </pc:sldChg>
      <pc:sldChg chg="modSp mod">
        <pc:chgData name="André Arnaud de Calavon" userId="f0bf5247-8822-48a7-a2ba-535be113fa10" providerId="ADAL" clId="{131EF664-2CF3-4022-BBE8-61C60DD8B7A3}" dt="2024-04-22T22:02:19.068" v="413" actId="20577"/>
        <pc:sldMkLst>
          <pc:docMk/>
          <pc:sldMk cId="3799686478" sldId="282"/>
        </pc:sldMkLst>
        <pc:spChg chg="mod">
          <ac:chgData name="André Arnaud de Calavon" userId="f0bf5247-8822-48a7-a2ba-535be113fa10" providerId="ADAL" clId="{131EF664-2CF3-4022-BBE8-61C60DD8B7A3}" dt="2024-04-22T22:02:19.068" v="413" actId="20577"/>
          <ac:spMkLst>
            <pc:docMk/>
            <pc:sldMk cId="3799686478" sldId="282"/>
            <ac:spMk id="3" creationId="{7D807DAA-96D2-37E2-9F69-4648AAB426A3}"/>
          </ac:spMkLst>
        </pc:spChg>
      </pc:sldChg>
      <pc:sldChg chg="del ord">
        <pc:chgData name="André Arnaud de Calavon" userId="f0bf5247-8822-48a7-a2ba-535be113fa10" providerId="ADAL" clId="{131EF664-2CF3-4022-BBE8-61C60DD8B7A3}" dt="2024-04-22T22:07:43.833" v="439" actId="47"/>
        <pc:sldMkLst>
          <pc:docMk/>
          <pc:sldMk cId="1891477397" sldId="305"/>
        </pc:sldMkLst>
      </pc:sldChg>
      <pc:sldChg chg="modSp mod">
        <pc:chgData name="André Arnaud de Calavon" userId="f0bf5247-8822-48a7-a2ba-535be113fa10" providerId="ADAL" clId="{131EF664-2CF3-4022-BBE8-61C60DD8B7A3}" dt="2024-04-22T18:48:30.034" v="1" actId="1076"/>
        <pc:sldMkLst>
          <pc:docMk/>
          <pc:sldMk cId="555687946" sldId="312"/>
        </pc:sldMkLst>
        <pc:picChg chg="mod">
          <ac:chgData name="André Arnaud de Calavon" userId="f0bf5247-8822-48a7-a2ba-535be113fa10" providerId="ADAL" clId="{131EF664-2CF3-4022-BBE8-61C60DD8B7A3}" dt="2024-04-22T18:48:30.034" v="1" actId="1076"/>
          <ac:picMkLst>
            <pc:docMk/>
            <pc:sldMk cId="555687946" sldId="312"/>
            <ac:picMk id="3" creationId="{D86A8DC4-850A-4834-2015-5EF84A63D4DF}"/>
          </ac:picMkLst>
        </pc:picChg>
      </pc:sldChg>
      <pc:sldChg chg="addSp modSp mod modAnim">
        <pc:chgData name="André Arnaud de Calavon" userId="f0bf5247-8822-48a7-a2ba-535be113fa10" providerId="ADAL" clId="{131EF664-2CF3-4022-BBE8-61C60DD8B7A3}" dt="2024-04-22T20:34:46.384" v="366" actId="15"/>
        <pc:sldMkLst>
          <pc:docMk/>
          <pc:sldMk cId="2018138506" sldId="325"/>
        </pc:sldMkLst>
        <pc:spChg chg="mod">
          <ac:chgData name="André Arnaud de Calavon" userId="f0bf5247-8822-48a7-a2ba-535be113fa10" providerId="ADAL" clId="{131EF664-2CF3-4022-BBE8-61C60DD8B7A3}" dt="2024-04-22T20:34:46.384" v="366" actId="15"/>
          <ac:spMkLst>
            <pc:docMk/>
            <pc:sldMk cId="2018138506" sldId="325"/>
            <ac:spMk id="3" creationId="{DECCB398-1B0C-6E46-E515-15AA78A5E5D7}"/>
          </ac:spMkLst>
        </pc:spChg>
        <pc:spChg chg="mod">
          <ac:chgData name="André Arnaud de Calavon" userId="f0bf5247-8822-48a7-a2ba-535be113fa10" providerId="ADAL" clId="{131EF664-2CF3-4022-BBE8-61C60DD8B7A3}" dt="2024-04-22T20:34:25.160" v="361" actId="14100"/>
          <ac:spMkLst>
            <pc:docMk/>
            <pc:sldMk cId="2018138506" sldId="325"/>
            <ac:spMk id="17" creationId="{10A6EFB4-EB70-F5E7-71F2-602F7ADFAED0}"/>
          </ac:spMkLst>
        </pc:spChg>
        <pc:picChg chg="add mod">
          <ac:chgData name="André Arnaud de Calavon" userId="f0bf5247-8822-48a7-a2ba-535be113fa10" providerId="ADAL" clId="{131EF664-2CF3-4022-BBE8-61C60DD8B7A3}" dt="2024-04-22T20:16:47.462" v="217" actId="14826"/>
          <ac:picMkLst>
            <pc:docMk/>
            <pc:sldMk cId="2018138506" sldId="325"/>
            <ac:picMk id="5" creationId="{50BD0ECD-72E7-A0CE-CA6D-BA04E71CFADF}"/>
          </ac:picMkLst>
        </pc:picChg>
        <pc:picChg chg="add mod ord">
          <ac:chgData name="André Arnaud de Calavon" userId="f0bf5247-8822-48a7-a2ba-535be113fa10" providerId="ADAL" clId="{131EF664-2CF3-4022-BBE8-61C60DD8B7A3}" dt="2024-04-22T20:29:33.411" v="322" actId="167"/>
          <ac:picMkLst>
            <pc:docMk/>
            <pc:sldMk cId="2018138506" sldId="325"/>
            <ac:picMk id="7" creationId="{EF566114-77EB-FEAC-1A66-2D25BB476E6F}"/>
          </ac:picMkLst>
        </pc:picChg>
      </pc:sldChg>
      <pc:sldChg chg="addSp delSp modSp mod">
        <pc:chgData name="André Arnaud de Calavon" userId="f0bf5247-8822-48a7-a2ba-535be113fa10" providerId="ADAL" clId="{131EF664-2CF3-4022-BBE8-61C60DD8B7A3}" dt="2024-04-23T19:45:58.687" v="622"/>
        <pc:sldMkLst>
          <pc:docMk/>
          <pc:sldMk cId="478599036" sldId="338"/>
        </pc:sldMkLst>
        <pc:spChg chg="add del mod">
          <ac:chgData name="André Arnaud de Calavon" userId="f0bf5247-8822-48a7-a2ba-535be113fa10" providerId="ADAL" clId="{131EF664-2CF3-4022-BBE8-61C60DD8B7A3}" dt="2024-04-23T17:41:54.365" v="451" actId="478"/>
          <ac:spMkLst>
            <pc:docMk/>
            <pc:sldMk cId="478599036" sldId="338"/>
            <ac:spMk id="3" creationId="{DECCB398-1B0C-6E46-E515-15AA78A5E5D7}"/>
          </ac:spMkLst>
        </pc:spChg>
        <pc:spChg chg="add mod">
          <ac:chgData name="André Arnaud de Calavon" userId="f0bf5247-8822-48a7-a2ba-535be113fa10" providerId="ADAL" clId="{131EF664-2CF3-4022-BBE8-61C60DD8B7A3}" dt="2024-04-23T17:41:54.365" v="451" actId="478"/>
          <ac:spMkLst>
            <pc:docMk/>
            <pc:sldMk cId="478599036" sldId="338"/>
            <ac:spMk id="8" creationId="{DFE0C16F-AAD3-0BEB-A221-5D95723F7786}"/>
          </ac:spMkLst>
        </pc:spChg>
        <pc:spChg chg="mod">
          <ac:chgData name="André Arnaud de Calavon" userId="f0bf5247-8822-48a7-a2ba-535be113fa10" providerId="ADAL" clId="{131EF664-2CF3-4022-BBE8-61C60DD8B7A3}" dt="2024-04-23T19:45:58.687" v="622"/>
          <ac:spMkLst>
            <pc:docMk/>
            <pc:sldMk cId="478599036" sldId="338"/>
            <ac:spMk id="17" creationId="{10A6EFB4-EB70-F5E7-71F2-602F7ADFAED0}"/>
          </ac:spMkLst>
        </pc:spChg>
        <pc:picChg chg="add mod">
          <ac:chgData name="André Arnaud de Calavon" userId="f0bf5247-8822-48a7-a2ba-535be113fa10" providerId="ADAL" clId="{131EF664-2CF3-4022-BBE8-61C60DD8B7A3}" dt="2024-04-22T22:05:43.621" v="420"/>
          <ac:picMkLst>
            <pc:docMk/>
            <pc:sldMk cId="478599036" sldId="338"/>
            <ac:picMk id="2" creationId="{34B216C8-2AC1-F191-4F40-F77367F3266E}"/>
          </ac:picMkLst>
        </pc:picChg>
        <pc:picChg chg="add mod">
          <ac:chgData name="André Arnaud de Calavon" userId="f0bf5247-8822-48a7-a2ba-535be113fa10" providerId="ADAL" clId="{131EF664-2CF3-4022-BBE8-61C60DD8B7A3}" dt="2024-04-22T22:05:52.798" v="423" actId="1076"/>
          <ac:picMkLst>
            <pc:docMk/>
            <pc:sldMk cId="478599036" sldId="338"/>
            <ac:picMk id="5" creationId="{0FB76AAD-7A6E-9ECA-E6F4-3304CCEFE62D}"/>
          </ac:picMkLst>
        </pc:picChg>
        <pc:picChg chg="add del mod">
          <ac:chgData name="André Arnaud de Calavon" userId="f0bf5247-8822-48a7-a2ba-535be113fa10" providerId="ADAL" clId="{131EF664-2CF3-4022-BBE8-61C60DD8B7A3}" dt="2024-04-23T17:41:50.205" v="450" actId="478"/>
          <ac:picMkLst>
            <pc:docMk/>
            <pc:sldMk cId="478599036" sldId="338"/>
            <ac:picMk id="6" creationId="{F364135C-0950-5AAF-1112-98408184CB77}"/>
          </ac:picMkLst>
        </pc:picChg>
        <pc:picChg chg="add del mod">
          <ac:chgData name="André Arnaud de Calavon" userId="f0bf5247-8822-48a7-a2ba-535be113fa10" providerId="ADAL" clId="{131EF664-2CF3-4022-BBE8-61C60DD8B7A3}" dt="2024-04-23T19:34:27.985" v="457" actId="478"/>
          <ac:picMkLst>
            <pc:docMk/>
            <pc:sldMk cId="478599036" sldId="338"/>
            <ac:picMk id="10" creationId="{477584AD-469D-A9F3-DD1F-19368A2E5190}"/>
          </ac:picMkLst>
        </pc:picChg>
        <pc:picChg chg="add mod modCrop">
          <ac:chgData name="André Arnaud de Calavon" userId="f0bf5247-8822-48a7-a2ba-535be113fa10" providerId="ADAL" clId="{131EF664-2CF3-4022-BBE8-61C60DD8B7A3}" dt="2024-04-23T19:35:06.466" v="464" actId="732"/>
          <ac:picMkLst>
            <pc:docMk/>
            <pc:sldMk cId="478599036" sldId="338"/>
            <ac:picMk id="12" creationId="{1FE2D29F-9AD1-2396-FA01-8F5E170F90BD}"/>
          </ac:picMkLst>
        </pc:picChg>
      </pc:sldChg>
      <pc:sldChg chg="addSp">
        <pc:chgData name="André Arnaud de Calavon" userId="f0bf5247-8822-48a7-a2ba-535be113fa10" providerId="ADAL" clId="{131EF664-2CF3-4022-BBE8-61C60DD8B7A3}" dt="2024-04-22T21:54:45.648" v="369"/>
        <pc:sldMkLst>
          <pc:docMk/>
          <pc:sldMk cId="136764715" sldId="339"/>
        </pc:sldMkLst>
        <pc:spChg chg="add">
          <ac:chgData name="André Arnaud de Calavon" userId="f0bf5247-8822-48a7-a2ba-535be113fa10" providerId="ADAL" clId="{131EF664-2CF3-4022-BBE8-61C60DD8B7A3}" dt="2024-04-22T21:54:31.852" v="368"/>
          <ac:spMkLst>
            <pc:docMk/>
            <pc:sldMk cId="136764715" sldId="339"/>
            <ac:spMk id="2" creationId="{D3B3C45E-B964-1615-A9E7-2F1FCA04CA10}"/>
          </ac:spMkLst>
        </pc:spChg>
        <pc:picChg chg="add">
          <ac:chgData name="André Arnaud de Calavon" userId="f0bf5247-8822-48a7-a2ba-535be113fa10" providerId="ADAL" clId="{131EF664-2CF3-4022-BBE8-61C60DD8B7A3}" dt="2024-04-22T21:54:45.648" v="369"/>
          <ac:picMkLst>
            <pc:docMk/>
            <pc:sldMk cId="136764715" sldId="339"/>
            <ac:picMk id="1028" creationId="{F2E911F4-1AF6-41B0-0308-3EE30421DEB2}"/>
          </ac:picMkLst>
        </pc:picChg>
      </pc:sldChg>
      <pc:sldChg chg="modSp add mod ord">
        <pc:chgData name="André Arnaud de Calavon" userId="f0bf5247-8822-48a7-a2ba-535be113fa10" providerId="ADAL" clId="{131EF664-2CF3-4022-BBE8-61C60DD8B7A3}" dt="2024-04-22T19:37:43.963" v="216"/>
        <pc:sldMkLst>
          <pc:docMk/>
          <pc:sldMk cId="3554240169" sldId="385"/>
        </pc:sldMkLst>
        <pc:spChg chg="mod">
          <ac:chgData name="André Arnaud de Calavon" userId="f0bf5247-8822-48a7-a2ba-535be113fa10" providerId="ADAL" clId="{131EF664-2CF3-4022-BBE8-61C60DD8B7A3}" dt="2024-04-22T19:37:16.234" v="214" actId="20577"/>
          <ac:spMkLst>
            <pc:docMk/>
            <pc:sldMk cId="3554240169" sldId="385"/>
            <ac:spMk id="3" creationId="{DECCB398-1B0C-6E46-E515-15AA78A5E5D7}"/>
          </ac:spMkLst>
        </pc:spChg>
        <pc:spChg chg="mod">
          <ac:chgData name="André Arnaud de Calavon" userId="f0bf5247-8822-48a7-a2ba-535be113fa10" providerId="ADAL" clId="{131EF664-2CF3-4022-BBE8-61C60DD8B7A3}" dt="2024-04-22T19:35:20.772" v="118" actId="20577"/>
          <ac:spMkLst>
            <pc:docMk/>
            <pc:sldMk cId="3554240169" sldId="385"/>
            <ac:spMk id="17" creationId="{10A6EFB4-EB70-F5E7-71F2-602F7ADFAED0}"/>
          </ac:spMkLst>
        </pc:spChg>
      </pc:sldChg>
      <pc:sldChg chg="add ord">
        <pc:chgData name="André Arnaud de Calavon" userId="f0bf5247-8822-48a7-a2ba-535be113fa10" providerId="ADAL" clId="{131EF664-2CF3-4022-BBE8-61C60DD8B7A3}" dt="2024-04-22T22:07:39.972" v="438"/>
        <pc:sldMkLst>
          <pc:docMk/>
          <pc:sldMk cId="2784611595" sldId="390"/>
        </pc:sldMkLst>
      </pc:sldChg>
      <pc:sldChg chg="addSp modSp add">
        <pc:chgData name="André Arnaud de Calavon" userId="f0bf5247-8822-48a7-a2ba-535be113fa10" providerId="ADAL" clId="{131EF664-2CF3-4022-BBE8-61C60DD8B7A3}" dt="2024-04-22T21:55:50.076" v="374" actId="1076"/>
        <pc:sldMkLst>
          <pc:docMk/>
          <pc:sldMk cId="1486006112" sldId="391"/>
        </pc:sldMkLst>
        <pc:picChg chg="add mod">
          <ac:chgData name="André Arnaud de Calavon" userId="f0bf5247-8822-48a7-a2ba-535be113fa10" providerId="ADAL" clId="{131EF664-2CF3-4022-BBE8-61C60DD8B7A3}" dt="2024-04-22T21:55:27.558" v="372" actId="1076"/>
          <ac:picMkLst>
            <pc:docMk/>
            <pc:sldMk cId="1486006112" sldId="391"/>
            <ac:picMk id="2050" creationId="{8FEDBC7F-BD9D-8DD4-1D7B-872398B099B2}"/>
          </ac:picMkLst>
        </pc:picChg>
        <pc:picChg chg="add mod">
          <ac:chgData name="André Arnaud de Calavon" userId="f0bf5247-8822-48a7-a2ba-535be113fa10" providerId="ADAL" clId="{131EF664-2CF3-4022-BBE8-61C60DD8B7A3}" dt="2024-04-22T21:55:50.076" v="374" actId="1076"/>
          <ac:picMkLst>
            <pc:docMk/>
            <pc:sldMk cId="1486006112" sldId="391"/>
            <ac:picMk id="2052" creationId="{6124741C-32AA-3CC1-727B-1316F2E8FC4D}"/>
          </ac:picMkLst>
        </pc:picChg>
      </pc:sldChg>
      <pc:sldChg chg="addSp delSp modSp add mod">
        <pc:chgData name="André Arnaud de Calavon" userId="f0bf5247-8822-48a7-a2ba-535be113fa10" providerId="ADAL" clId="{131EF664-2CF3-4022-BBE8-61C60DD8B7A3}" dt="2024-04-23T20:01:01.380" v="690" actId="478"/>
        <pc:sldMkLst>
          <pc:docMk/>
          <pc:sldMk cId="3015760815" sldId="397"/>
        </pc:sldMkLst>
        <pc:spChg chg="mod">
          <ac:chgData name="André Arnaud de Calavon" userId="f0bf5247-8822-48a7-a2ba-535be113fa10" providerId="ADAL" clId="{131EF664-2CF3-4022-BBE8-61C60DD8B7A3}" dt="2024-04-23T19:46:02.970" v="623"/>
          <ac:spMkLst>
            <pc:docMk/>
            <pc:sldMk cId="3015760815" sldId="397"/>
            <ac:spMk id="17" creationId="{10A6EFB4-EB70-F5E7-71F2-602F7ADFAED0}"/>
          </ac:spMkLst>
        </pc:spChg>
        <pc:picChg chg="add del">
          <ac:chgData name="André Arnaud de Calavon" userId="f0bf5247-8822-48a7-a2ba-535be113fa10" providerId="ADAL" clId="{131EF664-2CF3-4022-BBE8-61C60DD8B7A3}" dt="2024-04-23T19:43:03.097" v="587" actId="22"/>
          <ac:picMkLst>
            <pc:docMk/>
            <pc:sldMk cId="3015760815" sldId="397"/>
            <ac:picMk id="5" creationId="{5411DE45-B0B5-8AC5-B471-B8C237FA67D4}"/>
          </ac:picMkLst>
        </pc:picChg>
        <pc:picChg chg="add del mod">
          <ac:chgData name="André Arnaud de Calavon" userId="f0bf5247-8822-48a7-a2ba-535be113fa10" providerId="ADAL" clId="{131EF664-2CF3-4022-BBE8-61C60DD8B7A3}" dt="2024-04-23T20:01:01.380" v="690" actId="478"/>
          <ac:picMkLst>
            <pc:docMk/>
            <pc:sldMk cId="3015760815" sldId="397"/>
            <ac:picMk id="8" creationId="{F486B4AF-B1BE-037B-1D56-460DF5AD4480}"/>
          </ac:picMkLst>
        </pc:picChg>
      </pc:sldChg>
      <pc:sldChg chg="addSp delSp modSp add mod">
        <pc:chgData name="André Arnaud de Calavon" userId="f0bf5247-8822-48a7-a2ba-535be113fa10" providerId="ADAL" clId="{131EF664-2CF3-4022-BBE8-61C60DD8B7A3}" dt="2024-04-23T19:53:40.626" v="688" actId="20577"/>
        <pc:sldMkLst>
          <pc:docMk/>
          <pc:sldMk cId="2449267565" sldId="398"/>
        </pc:sldMkLst>
        <pc:spChg chg="mod">
          <ac:chgData name="André Arnaud de Calavon" userId="f0bf5247-8822-48a7-a2ba-535be113fa10" providerId="ADAL" clId="{131EF664-2CF3-4022-BBE8-61C60DD8B7A3}" dt="2024-04-23T19:53:40.626" v="688" actId="20577"/>
          <ac:spMkLst>
            <pc:docMk/>
            <pc:sldMk cId="2449267565" sldId="398"/>
            <ac:spMk id="8" creationId="{DFE0C16F-AAD3-0BEB-A221-5D95723F7786}"/>
          </ac:spMkLst>
        </pc:spChg>
        <pc:spChg chg="mod">
          <ac:chgData name="André Arnaud de Calavon" userId="f0bf5247-8822-48a7-a2ba-535be113fa10" providerId="ADAL" clId="{131EF664-2CF3-4022-BBE8-61C60DD8B7A3}" dt="2024-04-23T19:39:45.187" v="498" actId="20577"/>
          <ac:spMkLst>
            <pc:docMk/>
            <pc:sldMk cId="2449267565" sldId="398"/>
            <ac:spMk id="17" creationId="{10A6EFB4-EB70-F5E7-71F2-602F7ADFAED0}"/>
          </ac:spMkLst>
        </pc:spChg>
        <pc:picChg chg="add mod">
          <ac:chgData name="André Arnaud de Calavon" userId="f0bf5247-8822-48a7-a2ba-535be113fa10" providerId="ADAL" clId="{131EF664-2CF3-4022-BBE8-61C60DD8B7A3}" dt="2024-04-23T19:39:25.208" v="470" actId="14100"/>
          <ac:picMkLst>
            <pc:docMk/>
            <pc:sldMk cId="2449267565" sldId="398"/>
            <ac:picMk id="3" creationId="{46F3E948-5EA4-35E9-040B-B28120128E1A}"/>
          </ac:picMkLst>
        </pc:picChg>
        <pc:picChg chg="del">
          <ac:chgData name="André Arnaud de Calavon" userId="f0bf5247-8822-48a7-a2ba-535be113fa10" providerId="ADAL" clId="{131EF664-2CF3-4022-BBE8-61C60DD8B7A3}" dt="2024-04-23T19:39:04.808" v="466" actId="478"/>
          <ac:picMkLst>
            <pc:docMk/>
            <pc:sldMk cId="2449267565" sldId="398"/>
            <ac:picMk id="12" creationId="{1FE2D29F-9AD1-2396-FA01-8F5E170F90BD}"/>
          </ac:picMkLst>
        </pc:picChg>
      </pc:sldChg>
      <pc:sldChg chg="addSp modSp add mod ord">
        <pc:chgData name="André Arnaud de Calavon" userId="f0bf5247-8822-48a7-a2ba-535be113fa10" providerId="ADAL" clId="{131EF664-2CF3-4022-BBE8-61C60DD8B7A3}" dt="2024-04-23T19:50:27.730" v="652" actId="14100"/>
        <pc:sldMkLst>
          <pc:docMk/>
          <pc:sldMk cId="91015854" sldId="399"/>
        </pc:sldMkLst>
        <pc:spChg chg="mod">
          <ac:chgData name="André Arnaud de Calavon" userId="f0bf5247-8822-48a7-a2ba-535be113fa10" providerId="ADAL" clId="{131EF664-2CF3-4022-BBE8-61C60DD8B7A3}" dt="2024-04-23T19:50:05.763" v="648" actId="20577"/>
          <ac:spMkLst>
            <pc:docMk/>
            <pc:sldMk cId="91015854" sldId="399"/>
            <ac:spMk id="17" creationId="{10A6EFB4-EB70-F5E7-71F2-602F7ADFAED0}"/>
          </ac:spMkLst>
        </pc:spChg>
        <pc:picChg chg="add mod">
          <ac:chgData name="André Arnaud de Calavon" userId="f0bf5247-8822-48a7-a2ba-535be113fa10" providerId="ADAL" clId="{131EF664-2CF3-4022-BBE8-61C60DD8B7A3}" dt="2024-04-23T19:50:27.730" v="652" actId="14100"/>
          <ac:picMkLst>
            <pc:docMk/>
            <pc:sldMk cId="91015854" sldId="399"/>
            <ac:picMk id="2" creationId="{3018556E-9FD7-B873-9A41-9624470D08A2}"/>
          </ac:picMkLst>
        </pc:picChg>
      </pc:sldChg>
      <pc:sldChg chg="new del">
        <pc:chgData name="André Arnaud de Calavon" userId="f0bf5247-8822-48a7-a2ba-535be113fa10" providerId="ADAL" clId="{131EF664-2CF3-4022-BBE8-61C60DD8B7A3}" dt="2024-04-23T19:49:42.258" v="625" actId="680"/>
        <pc:sldMkLst>
          <pc:docMk/>
          <pc:sldMk cId="2404464623" sldId="399"/>
        </pc:sldMkLst>
      </pc:sldChg>
      <pc:sldChg chg="new del">
        <pc:chgData name="André Arnaud de Calavon" userId="f0bf5247-8822-48a7-a2ba-535be113fa10" providerId="ADAL" clId="{131EF664-2CF3-4022-BBE8-61C60DD8B7A3}" dt="2024-04-23T20:04:55.178" v="693" actId="47"/>
        <pc:sldMkLst>
          <pc:docMk/>
          <pc:sldMk cId="360201159" sldId="400"/>
        </pc:sldMkLst>
      </pc:sldChg>
      <pc:sldChg chg="addSp delSp modSp add del mod">
        <pc:chgData name="André Arnaud de Calavon" userId="f0bf5247-8822-48a7-a2ba-535be113fa10" providerId="ADAL" clId="{131EF664-2CF3-4022-BBE8-61C60DD8B7A3}" dt="2024-04-23T22:33:09.340" v="751" actId="47"/>
        <pc:sldMkLst>
          <pc:docMk/>
          <pc:sldMk cId="586822762" sldId="401"/>
        </pc:sldMkLst>
        <pc:spChg chg="mod">
          <ac:chgData name="André Arnaud de Calavon" userId="f0bf5247-8822-48a7-a2ba-535be113fa10" providerId="ADAL" clId="{131EF664-2CF3-4022-BBE8-61C60DD8B7A3}" dt="2024-04-23T20:05:07.377" v="703" actId="20577"/>
          <ac:spMkLst>
            <pc:docMk/>
            <pc:sldMk cId="586822762" sldId="401"/>
            <ac:spMk id="17" creationId="{10A6EFB4-EB70-F5E7-71F2-602F7ADFAED0}"/>
          </ac:spMkLst>
        </pc:spChg>
        <pc:picChg chg="del">
          <ac:chgData name="André Arnaud de Calavon" userId="f0bf5247-8822-48a7-a2ba-535be113fa10" providerId="ADAL" clId="{131EF664-2CF3-4022-BBE8-61C60DD8B7A3}" dt="2024-04-23T20:05:10.040" v="704" actId="478"/>
          <ac:picMkLst>
            <pc:docMk/>
            <pc:sldMk cId="586822762" sldId="401"/>
            <ac:picMk id="2" creationId="{3018556E-9FD7-B873-9A41-9624470D08A2}"/>
          </ac:picMkLst>
        </pc:picChg>
        <pc:picChg chg="add mod">
          <ac:chgData name="André Arnaud de Calavon" userId="f0bf5247-8822-48a7-a2ba-535be113fa10" providerId="ADAL" clId="{131EF664-2CF3-4022-BBE8-61C60DD8B7A3}" dt="2024-04-23T20:05:21.865" v="706" actId="1076"/>
          <ac:picMkLst>
            <pc:docMk/>
            <pc:sldMk cId="586822762" sldId="401"/>
            <ac:picMk id="3074" creationId="{5FFF6EE6-4CBD-29CA-5DFF-B96897BDAEDA}"/>
          </ac:picMkLst>
        </pc:picChg>
      </pc:sldChg>
      <pc:sldChg chg="addSp delSp modSp add mod">
        <pc:chgData name="André Arnaud de Calavon" userId="f0bf5247-8822-48a7-a2ba-535be113fa10" providerId="ADAL" clId="{131EF664-2CF3-4022-BBE8-61C60DD8B7A3}" dt="2024-04-23T20:54:04.019" v="730"/>
        <pc:sldMkLst>
          <pc:docMk/>
          <pc:sldMk cId="3943370853" sldId="402"/>
        </pc:sldMkLst>
        <pc:spChg chg="add del mod">
          <ac:chgData name="André Arnaud de Calavon" userId="f0bf5247-8822-48a7-a2ba-535be113fa10" providerId="ADAL" clId="{131EF664-2CF3-4022-BBE8-61C60DD8B7A3}" dt="2024-04-23T20:54:04.019" v="730"/>
          <ac:spMkLst>
            <pc:docMk/>
            <pc:sldMk cId="3943370853" sldId="402"/>
            <ac:spMk id="3" creationId="{C3315A0F-BFBE-406B-E2A6-DDF69CA1DA61}"/>
          </ac:spMkLst>
        </pc:spChg>
        <pc:spChg chg="add mod">
          <ac:chgData name="André Arnaud de Calavon" userId="f0bf5247-8822-48a7-a2ba-535be113fa10" providerId="ADAL" clId="{131EF664-2CF3-4022-BBE8-61C60DD8B7A3}" dt="2024-04-23T20:53:41.109" v="722" actId="478"/>
          <ac:spMkLst>
            <pc:docMk/>
            <pc:sldMk cId="3943370853" sldId="402"/>
            <ac:spMk id="6" creationId="{F45DCC25-A75F-5512-1FD9-FF43F01F60C0}"/>
          </ac:spMkLst>
        </pc:spChg>
        <pc:spChg chg="mod">
          <ac:chgData name="André Arnaud de Calavon" userId="f0bf5247-8822-48a7-a2ba-535be113fa10" providerId="ADAL" clId="{131EF664-2CF3-4022-BBE8-61C60DD8B7A3}" dt="2024-04-23T20:51:49.983" v="708"/>
          <ac:spMkLst>
            <pc:docMk/>
            <pc:sldMk cId="3943370853" sldId="402"/>
            <ac:spMk id="17" creationId="{10A6EFB4-EB70-F5E7-71F2-602F7ADFAED0}"/>
          </ac:spMkLst>
        </pc:spChg>
        <pc:picChg chg="add del mod">
          <ac:chgData name="André Arnaud de Calavon" userId="f0bf5247-8822-48a7-a2ba-535be113fa10" providerId="ADAL" clId="{131EF664-2CF3-4022-BBE8-61C60DD8B7A3}" dt="2024-04-23T20:53:55.820" v="726" actId="478"/>
          <ac:picMkLst>
            <pc:docMk/>
            <pc:sldMk cId="3943370853" sldId="402"/>
            <ac:picMk id="2" creationId="{235E1BE2-D865-5F9D-8090-098F1BDDA617}"/>
          </ac:picMkLst>
        </pc:picChg>
        <pc:picChg chg="add del mod">
          <ac:chgData name="André Arnaud de Calavon" userId="f0bf5247-8822-48a7-a2ba-535be113fa10" providerId="ADAL" clId="{131EF664-2CF3-4022-BBE8-61C60DD8B7A3}" dt="2024-04-23T20:54:04.019" v="730"/>
          <ac:picMkLst>
            <pc:docMk/>
            <pc:sldMk cId="3943370853" sldId="402"/>
            <ac:picMk id="5" creationId="{89AE5232-8736-1E4D-B483-74862D34218A}"/>
          </ac:picMkLst>
        </pc:picChg>
        <pc:picChg chg="add del mod">
          <ac:chgData name="André Arnaud de Calavon" userId="f0bf5247-8822-48a7-a2ba-535be113fa10" providerId="ADAL" clId="{131EF664-2CF3-4022-BBE8-61C60DD8B7A3}" dt="2024-04-23T20:54:01.768" v="729" actId="478"/>
          <ac:picMkLst>
            <pc:docMk/>
            <pc:sldMk cId="3943370853" sldId="402"/>
            <ac:picMk id="2050" creationId="{1653B2FD-EA53-CA65-21A8-36DBFA637161}"/>
          </ac:picMkLst>
        </pc:picChg>
      </pc:sldChg>
      <pc:sldChg chg="addSp delSp modSp add modNotesTx">
        <pc:chgData name="André Arnaud de Calavon" userId="f0bf5247-8822-48a7-a2ba-535be113fa10" providerId="ADAL" clId="{131EF664-2CF3-4022-BBE8-61C60DD8B7A3}" dt="2024-04-23T20:55:58.991" v="739" actId="478"/>
        <pc:sldMkLst>
          <pc:docMk/>
          <pc:sldMk cId="596277968" sldId="403"/>
        </pc:sldMkLst>
        <pc:picChg chg="add mod">
          <ac:chgData name="André Arnaud de Calavon" userId="f0bf5247-8822-48a7-a2ba-535be113fa10" providerId="ADAL" clId="{131EF664-2CF3-4022-BBE8-61C60DD8B7A3}" dt="2024-04-23T20:55:49.484" v="738" actId="14100"/>
          <ac:picMkLst>
            <pc:docMk/>
            <pc:sldMk cId="596277968" sldId="403"/>
            <ac:picMk id="2" creationId="{331E9949-0005-B7EB-90BA-8A642203CC51}"/>
          </ac:picMkLst>
        </pc:picChg>
        <pc:picChg chg="del mod">
          <ac:chgData name="André Arnaud de Calavon" userId="f0bf5247-8822-48a7-a2ba-535be113fa10" providerId="ADAL" clId="{131EF664-2CF3-4022-BBE8-61C60DD8B7A3}" dt="2024-04-23T20:55:58.991" v="739" actId="478"/>
          <ac:picMkLst>
            <pc:docMk/>
            <pc:sldMk cId="596277968" sldId="403"/>
            <ac:picMk id="2050" creationId="{1653B2FD-EA53-CA65-21A8-36DBFA637161}"/>
          </ac:picMkLst>
        </pc:picChg>
      </pc:sldChg>
      <pc:sldChg chg="add del">
        <pc:chgData name="André Arnaud de Calavon" userId="f0bf5247-8822-48a7-a2ba-535be113fa10" providerId="ADAL" clId="{131EF664-2CF3-4022-BBE8-61C60DD8B7A3}" dt="2024-04-23T20:56:37.571" v="744" actId="47"/>
        <pc:sldMkLst>
          <pc:docMk/>
          <pc:sldMk cId="2304984967" sldId="404"/>
        </pc:sldMkLst>
      </pc:sldChg>
      <pc:sldChg chg="addSp delSp modSp add">
        <pc:chgData name="André Arnaud de Calavon" userId="f0bf5247-8822-48a7-a2ba-535be113fa10" providerId="ADAL" clId="{131EF664-2CF3-4022-BBE8-61C60DD8B7A3}" dt="2024-04-23T20:56:34.026" v="743" actId="478"/>
        <pc:sldMkLst>
          <pc:docMk/>
          <pc:sldMk cId="2892627298" sldId="405"/>
        </pc:sldMkLst>
        <pc:picChg chg="add mod">
          <ac:chgData name="André Arnaud de Calavon" userId="f0bf5247-8822-48a7-a2ba-535be113fa10" providerId="ADAL" clId="{131EF664-2CF3-4022-BBE8-61C60DD8B7A3}" dt="2024-04-23T20:56:30.623" v="742" actId="14100"/>
          <ac:picMkLst>
            <pc:docMk/>
            <pc:sldMk cId="2892627298" sldId="405"/>
            <ac:picMk id="2" creationId="{E95E4409-9892-CE8D-3A7B-F4DDDBC41E92}"/>
          </ac:picMkLst>
        </pc:picChg>
        <pc:picChg chg="del">
          <ac:chgData name="André Arnaud de Calavon" userId="f0bf5247-8822-48a7-a2ba-535be113fa10" providerId="ADAL" clId="{131EF664-2CF3-4022-BBE8-61C60DD8B7A3}" dt="2024-04-23T20:56:34.026" v="743" actId="478"/>
          <ac:picMkLst>
            <pc:docMk/>
            <pc:sldMk cId="2892627298" sldId="405"/>
            <ac:picMk id="2050" creationId="{1653B2FD-EA53-CA65-21A8-36DBFA637161}"/>
          </ac:picMkLst>
        </pc:picChg>
      </pc:sldChg>
      <pc:sldChg chg="addSp delSp modSp add">
        <pc:chgData name="André Arnaud de Calavon" userId="f0bf5247-8822-48a7-a2ba-535be113fa10" providerId="ADAL" clId="{131EF664-2CF3-4022-BBE8-61C60DD8B7A3}" dt="2024-04-23T20:57:34.936" v="748"/>
        <pc:sldMkLst>
          <pc:docMk/>
          <pc:sldMk cId="4123173329" sldId="406"/>
        </pc:sldMkLst>
        <pc:spChg chg="add del mod">
          <ac:chgData name="André Arnaud de Calavon" userId="f0bf5247-8822-48a7-a2ba-535be113fa10" providerId="ADAL" clId="{131EF664-2CF3-4022-BBE8-61C60DD8B7A3}" dt="2024-04-23T20:57:34.936" v="748"/>
          <ac:spMkLst>
            <pc:docMk/>
            <pc:sldMk cId="4123173329" sldId="406"/>
            <ac:spMk id="2" creationId="{8AA0C34B-99D0-8A15-594A-437B14D133AA}"/>
          </ac:spMkLst>
        </pc:spChg>
        <pc:picChg chg="add mod">
          <ac:chgData name="André Arnaud de Calavon" userId="f0bf5247-8822-48a7-a2ba-535be113fa10" providerId="ADAL" clId="{131EF664-2CF3-4022-BBE8-61C60DD8B7A3}" dt="2024-04-23T20:57:34.936" v="748"/>
          <ac:picMkLst>
            <pc:docMk/>
            <pc:sldMk cId="4123173329" sldId="406"/>
            <ac:picMk id="3" creationId="{373855E1-2952-9CB5-C30D-933B4954AB83}"/>
          </ac:picMkLst>
        </pc:picChg>
        <pc:picChg chg="del">
          <ac:chgData name="André Arnaud de Calavon" userId="f0bf5247-8822-48a7-a2ba-535be113fa10" providerId="ADAL" clId="{131EF664-2CF3-4022-BBE8-61C60DD8B7A3}" dt="2024-04-23T20:57:02.357" v="745" actId="478"/>
          <ac:picMkLst>
            <pc:docMk/>
            <pc:sldMk cId="4123173329" sldId="406"/>
            <ac:picMk id="2050" creationId="{1653B2FD-EA53-CA65-21A8-36DBFA637161}"/>
          </ac:picMkLst>
        </pc:picChg>
      </pc:sldChg>
      <pc:sldChg chg="add del">
        <pc:chgData name="André Arnaud de Calavon" userId="f0bf5247-8822-48a7-a2ba-535be113fa10" providerId="ADAL" clId="{131EF664-2CF3-4022-BBE8-61C60DD8B7A3}" dt="2024-04-23T20:57:39.516" v="750" actId="47"/>
        <pc:sldMkLst>
          <pc:docMk/>
          <pc:sldMk cId="72410189" sldId="407"/>
        </pc:sldMkLst>
      </pc:sldChg>
      <pc:sldChg chg="add del">
        <pc:chgData name="André Arnaud de Calavon" userId="f0bf5247-8822-48a7-a2ba-535be113fa10" providerId="ADAL" clId="{131EF664-2CF3-4022-BBE8-61C60DD8B7A3}" dt="2024-04-23T20:57:37.457" v="749" actId="47"/>
        <pc:sldMkLst>
          <pc:docMk/>
          <pc:sldMk cId="1790999491" sldId="408"/>
        </pc:sldMkLst>
      </pc:sldChg>
      <pc:sldChg chg="modSp add mod">
        <pc:chgData name="André Arnaud de Calavon" userId="f0bf5247-8822-48a7-a2ba-535be113fa10" providerId="ADAL" clId="{131EF664-2CF3-4022-BBE8-61C60DD8B7A3}" dt="2024-04-24T16:57:37.549" v="756" actId="20577"/>
        <pc:sldMkLst>
          <pc:docMk/>
          <pc:sldMk cId="4288176870" sldId="1460"/>
        </pc:sldMkLst>
        <pc:spChg chg="mod">
          <ac:chgData name="André Arnaud de Calavon" userId="f0bf5247-8822-48a7-a2ba-535be113fa10" providerId="ADAL" clId="{131EF664-2CF3-4022-BBE8-61C60DD8B7A3}" dt="2024-04-24T16:57:37.549" v="756" actId="20577"/>
          <ac:spMkLst>
            <pc:docMk/>
            <pc:sldMk cId="4288176870" sldId="1460"/>
            <ac:spMk id="37" creationId="{12CB22A1-04A3-4C29-8EFA-FEF5A791375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90D770-57B5-41AE-94A5-8172B3072938}" type="datetimeFigureOut">
              <a:rPr lang="en-US" smtClean="0"/>
              <a:t>4/25/2024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221A22-6757-4DFC-AC52-B0B349051EA1}" type="slidenum">
              <a:rPr lang="en-US" smtClean="0"/>
              <a:t>‹#›</a:t>
            </a:fld>
            <a:endParaRPr lang="en-US"/>
          </a:p>
        </p:txBody>
      </p:sp>
    </p:spTree>
    <p:extLst>
      <p:ext uri="{BB962C8B-B14F-4D97-AF65-F5344CB8AC3E}">
        <p14:creationId xmlns:p14="http://schemas.microsoft.com/office/powerpoint/2010/main" val="1852114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221A22-6757-4DFC-AC52-B0B349051EA1}" type="slidenum">
              <a:rPr lang="en-US" smtClean="0"/>
              <a:t>1</a:t>
            </a:fld>
            <a:endParaRPr lang="en-US"/>
          </a:p>
        </p:txBody>
      </p:sp>
    </p:spTree>
    <p:extLst>
      <p:ext uri="{BB962C8B-B14F-4D97-AF65-F5344CB8AC3E}">
        <p14:creationId xmlns:p14="http://schemas.microsoft.com/office/powerpoint/2010/main" val="1926511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https://exploredynamics365.home.blog/2020/09/19/order-to-cash-o2c-process-in-microsoft-dynamics-365-finance-and-operations/</a:t>
            </a:r>
          </a:p>
        </p:txBody>
      </p:sp>
      <p:sp>
        <p:nvSpPr>
          <p:cNvPr id="4" name="Slide Number Placeholder 3"/>
          <p:cNvSpPr>
            <a:spLocks noGrp="1"/>
          </p:cNvSpPr>
          <p:nvPr>
            <p:ph type="sldNum" sz="quarter" idx="5"/>
          </p:nvPr>
        </p:nvSpPr>
        <p:spPr/>
        <p:txBody>
          <a:bodyPr/>
          <a:lstStyle/>
          <a:p>
            <a:fld id="{DB221A22-6757-4DFC-AC52-B0B349051EA1}" type="slidenum">
              <a:rPr lang="en-US" smtClean="0"/>
              <a:t>14</a:t>
            </a:fld>
            <a:endParaRPr lang="en-US"/>
          </a:p>
        </p:txBody>
      </p:sp>
    </p:spTree>
    <p:extLst>
      <p:ext uri="{BB962C8B-B14F-4D97-AF65-F5344CB8AC3E}">
        <p14:creationId xmlns:p14="http://schemas.microsoft.com/office/powerpoint/2010/main" val="448788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https://exploredynamics365.home.blog/2020/09/19/order-to-cash-o2c-process-in-microsoft-dynamics-365-finance-and-operations/</a:t>
            </a:r>
          </a:p>
        </p:txBody>
      </p:sp>
      <p:sp>
        <p:nvSpPr>
          <p:cNvPr id="4" name="Slide Number Placeholder 3"/>
          <p:cNvSpPr>
            <a:spLocks noGrp="1"/>
          </p:cNvSpPr>
          <p:nvPr>
            <p:ph type="sldNum" sz="quarter" idx="5"/>
          </p:nvPr>
        </p:nvSpPr>
        <p:spPr/>
        <p:txBody>
          <a:bodyPr/>
          <a:lstStyle/>
          <a:p>
            <a:fld id="{DB221A22-6757-4DFC-AC52-B0B349051EA1}" type="slidenum">
              <a:rPr lang="en-US" smtClean="0"/>
              <a:t>15</a:t>
            </a:fld>
            <a:endParaRPr lang="en-US"/>
          </a:p>
        </p:txBody>
      </p:sp>
    </p:spTree>
    <p:extLst>
      <p:ext uri="{BB962C8B-B14F-4D97-AF65-F5344CB8AC3E}">
        <p14:creationId xmlns:p14="http://schemas.microsoft.com/office/powerpoint/2010/main" val="784656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https://exploredynamics365.home.blog/2020/09/19/order-to-cash-o2c-process-in-microsoft-dynamics-365-finance-and-operations/</a:t>
            </a:r>
          </a:p>
        </p:txBody>
      </p:sp>
      <p:sp>
        <p:nvSpPr>
          <p:cNvPr id="4" name="Slide Number Placeholder 3"/>
          <p:cNvSpPr>
            <a:spLocks noGrp="1"/>
          </p:cNvSpPr>
          <p:nvPr>
            <p:ph type="sldNum" sz="quarter" idx="5"/>
          </p:nvPr>
        </p:nvSpPr>
        <p:spPr/>
        <p:txBody>
          <a:bodyPr/>
          <a:lstStyle/>
          <a:p>
            <a:fld id="{DB221A22-6757-4DFC-AC52-B0B349051EA1}" type="slidenum">
              <a:rPr lang="en-US" smtClean="0"/>
              <a:t>16</a:t>
            </a:fld>
            <a:endParaRPr lang="en-US"/>
          </a:p>
        </p:txBody>
      </p:sp>
    </p:spTree>
    <p:extLst>
      <p:ext uri="{BB962C8B-B14F-4D97-AF65-F5344CB8AC3E}">
        <p14:creationId xmlns:p14="http://schemas.microsoft.com/office/powerpoint/2010/main" val="9048030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https://exploredynamics365.home.blog/2020/09/19/order-to-cash-o2c-process-in-microsoft-dynamics-365-finance-and-operations/</a:t>
            </a:r>
          </a:p>
        </p:txBody>
      </p:sp>
      <p:sp>
        <p:nvSpPr>
          <p:cNvPr id="4" name="Slide Number Placeholder 3"/>
          <p:cNvSpPr>
            <a:spLocks noGrp="1"/>
          </p:cNvSpPr>
          <p:nvPr>
            <p:ph type="sldNum" sz="quarter" idx="5"/>
          </p:nvPr>
        </p:nvSpPr>
        <p:spPr/>
        <p:txBody>
          <a:bodyPr/>
          <a:lstStyle/>
          <a:p>
            <a:fld id="{DB221A22-6757-4DFC-AC52-B0B349051EA1}" type="slidenum">
              <a:rPr lang="en-US" smtClean="0"/>
              <a:t>17</a:t>
            </a:fld>
            <a:endParaRPr lang="en-US"/>
          </a:p>
        </p:txBody>
      </p:sp>
    </p:spTree>
    <p:extLst>
      <p:ext uri="{BB962C8B-B14F-4D97-AF65-F5344CB8AC3E}">
        <p14:creationId xmlns:p14="http://schemas.microsoft.com/office/powerpoint/2010/main" val="4063269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https://exploredynamics365.home.blog/2020/09/19/order-to-cash-o2c-process-in-microsoft-dynamics-365-finance-and-operations/</a:t>
            </a:r>
          </a:p>
        </p:txBody>
      </p:sp>
      <p:sp>
        <p:nvSpPr>
          <p:cNvPr id="4" name="Slide Number Placeholder 3"/>
          <p:cNvSpPr>
            <a:spLocks noGrp="1"/>
          </p:cNvSpPr>
          <p:nvPr>
            <p:ph type="sldNum" sz="quarter" idx="5"/>
          </p:nvPr>
        </p:nvSpPr>
        <p:spPr/>
        <p:txBody>
          <a:bodyPr/>
          <a:lstStyle/>
          <a:p>
            <a:fld id="{DB221A22-6757-4DFC-AC52-B0B349051EA1}" type="slidenum">
              <a:rPr lang="en-US" smtClean="0"/>
              <a:t>18</a:t>
            </a:fld>
            <a:endParaRPr lang="en-US"/>
          </a:p>
        </p:txBody>
      </p:sp>
    </p:spTree>
    <p:extLst>
      <p:ext uri="{BB962C8B-B14F-4D97-AF65-F5344CB8AC3E}">
        <p14:creationId xmlns:p14="http://schemas.microsoft.com/office/powerpoint/2010/main" val="2439282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https://learn.microsoft.com/en-us/dynamics365/fin-ops-core/fin-ops/data-entities/dual-write-prospect-to-cash</a:t>
            </a:r>
          </a:p>
        </p:txBody>
      </p:sp>
      <p:sp>
        <p:nvSpPr>
          <p:cNvPr id="4" name="Slide Number Placeholder 3"/>
          <p:cNvSpPr>
            <a:spLocks noGrp="1"/>
          </p:cNvSpPr>
          <p:nvPr>
            <p:ph type="sldNum" sz="quarter" idx="5"/>
          </p:nvPr>
        </p:nvSpPr>
        <p:spPr/>
        <p:txBody>
          <a:bodyPr/>
          <a:lstStyle/>
          <a:p>
            <a:fld id="{DB221A22-6757-4DFC-AC52-B0B349051EA1}" type="slidenum">
              <a:rPr lang="en-US" smtClean="0"/>
              <a:t>19</a:t>
            </a:fld>
            <a:endParaRPr lang="en-US"/>
          </a:p>
        </p:txBody>
      </p:sp>
    </p:spTree>
    <p:extLst>
      <p:ext uri="{BB962C8B-B14F-4D97-AF65-F5344CB8AC3E}">
        <p14:creationId xmlns:p14="http://schemas.microsoft.com/office/powerpoint/2010/main" val="25024144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https://erpsoftwareblog.com/2020/03/microsoft-dynamics-365-for-finance-and-operations-coding-standards/</a:t>
            </a:r>
          </a:p>
        </p:txBody>
      </p:sp>
      <p:sp>
        <p:nvSpPr>
          <p:cNvPr id="4" name="Slide Number Placeholder 3"/>
          <p:cNvSpPr>
            <a:spLocks noGrp="1"/>
          </p:cNvSpPr>
          <p:nvPr>
            <p:ph type="sldNum" sz="quarter" idx="5"/>
          </p:nvPr>
        </p:nvSpPr>
        <p:spPr/>
        <p:txBody>
          <a:bodyPr/>
          <a:lstStyle/>
          <a:p>
            <a:fld id="{DB221A22-6757-4DFC-AC52-B0B349051EA1}" type="slidenum">
              <a:rPr lang="en-US" smtClean="0"/>
              <a:t>20</a:t>
            </a:fld>
            <a:endParaRPr lang="en-US"/>
          </a:p>
        </p:txBody>
      </p:sp>
    </p:spTree>
    <p:extLst>
      <p:ext uri="{BB962C8B-B14F-4D97-AF65-F5344CB8AC3E}">
        <p14:creationId xmlns:p14="http://schemas.microsoft.com/office/powerpoint/2010/main" val="35437425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https://www.youtube.com/watch?app=desktop&amp;v=JzaNaLFW764</a:t>
            </a:r>
          </a:p>
        </p:txBody>
      </p:sp>
      <p:sp>
        <p:nvSpPr>
          <p:cNvPr id="4" name="Slide Number Placeholder 3"/>
          <p:cNvSpPr>
            <a:spLocks noGrp="1"/>
          </p:cNvSpPr>
          <p:nvPr>
            <p:ph type="sldNum" sz="quarter" idx="5"/>
          </p:nvPr>
        </p:nvSpPr>
        <p:spPr/>
        <p:txBody>
          <a:bodyPr/>
          <a:lstStyle/>
          <a:p>
            <a:fld id="{DB221A22-6757-4DFC-AC52-B0B349051EA1}" type="slidenum">
              <a:rPr lang="en-US" smtClean="0"/>
              <a:t>21</a:t>
            </a:fld>
            <a:endParaRPr lang="en-US"/>
          </a:p>
        </p:txBody>
      </p:sp>
    </p:spTree>
    <p:extLst>
      <p:ext uri="{BB962C8B-B14F-4D97-AF65-F5344CB8AC3E}">
        <p14:creationId xmlns:p14="http://schemas.microsoft.com/office/powerpoint/2010/main" val="20672922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https://learn.microsoft.com/en-us/dynamics365/fin-ops-core/dev-itpro/extensibility/customization-overlayering-extensions</a:t>
            </a:r>
          </a:p>
          <a:p>
            <a:endParaRPr lang="en-US" dirty="0"/>
          </a:p>
        </p:txBody>
      </p:sp>
      <p:sp>
        <p:nvSpPr>
          <p:cNvPr id="4" name="Slide Number Placeholder 3"/>
          <p:cNvSpPr>
            <a:spLocks noGrp="1"/>
          </p:cNvSpPr>
          <p:nvPr>
            <p:ph type="sldNum" sz="quarter" idx="5"/>
          </p:nvPr>
        </p:nvSpPr>
        <p:spPr/>
        <p:txBody>
          <a:bodyPr/>
          <a:lstStyle/>
          <a:p>
            <a:fld id="{DB221A22-6757-4DFC-AC52-B0B349051EA1}" type="slidenum">
              <a:rPr lang="en-US" smtClean="0"/>
              <a:t>22</a:t>
            </a:fld>
            <a:endParaRPr lang="en-US"/>
          </a:p>
        </p:txBody>
      </p:sp>
    </p:spTree>
    <p:extLst>
      <p:ext uri="{BB962C8B-B14F-4D97-AF65-F5344CB8AC3E}">
        <p14:creationId xmlns:p14="http://schemas.microsoft.com/office/powerpoint/2010/main" val="12947205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221A22-6757-4DFC-AC52-B0B349051EA1}" type="slidenum">
              <a:rPr lang="en-US" smtClean="0"/>
              <a:t>24</a:t>
            </a:fld>
            <a:endParaRPr lang="en-US"/>
          </a:p>
        </p:txBody>
      </p:sp>
    </p:spTree>
    <p:extLst>
      <p:ext uri="{BB962C8B-B14F-4D97-AF65-F5344CB8AC3E}">
        <p14:creationId xmlns:p14="http://schemas.microsoft.com/office/powerpoint/2010/main" val="2173497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B221A22-6757-4DFC-AC52-B0B349051EA1}" type="slidenum">
              <a:rPr lang="en-US" smtClean="0"/>
              <a:t>2</a:t>
            </a:fld>
            <a:endParaRPr lang="en-US"/>
          </a:p>
        </p:txBody>
      </p:sp>
    </p:spTree>
    <p:extLst>
      <p:ext uri="{BB962C8B-B14F-4D97-AF65-F5344CB8AC3E}">
        <p14:creationId xmlns:p14="http://schemas.microsoft.com/office/powerpoint/2010/main" val="4126144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221A22-6757-4DFC-AC52-B0B349051EA1}" type="slidenum">
              <a:rPr lang="en-US" smtClean="0"/>
              <a:t>25</a:t>
            </a:fld>
            <a:endParaRPr lang="en-US"/>
          </a:p>
        </p:txBody>
      </p:sp>
    </p:spTree>
    <p:extLst>
      <p:ext uri="{BB962C8B-B14F-4D97-AF65-F5344CB8AC3E}">
        <p14:creationId xmlns:p14="http://schemas.microsoft.com/office/powerpoint/2010/main" val="768590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221A22-6757-4DFC-AC52-B0B349051EA1}" type="slidenum">
              <a:rPr lang="en-US" smtClean="0"/>
              <a:t>26</a:t>
            </a:fld>
            <a:endParaRPr lang="en-US"/>
          </a:p>
        </p:txBody>
      </p:sp>
    </p:spTree>
    <p:extLst>
      <p:ext uri="{BB962C8B-B14F-4D97-AF65-F5344CB8AC3E}">
        <p14:creationId xmlns:p14="http://schemas.microsoft.com/office/powerpoint/2010/main" val="11972821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221A22-6757-4DFC-AC52-B0B349051EA1}" type="slidenum">
              <a:rPr lang="en-US" smtClean="0"/>
              <a:t>27</a:t>
            </a:fld>
            <a:endParaRPr lang="en-US"/>
          </a:p>
        </p:txBody>
      </p:sp>
    </p:spTree>
    <p:extLst>
      <p:ext uri="{BB962C8B-B14F-4D97-AF65-F5344CB8AC3E}">
        <p14:creationId xmlns:p14="http://schemas.microsoft.com/office/powerpoint/2010/main" val="34454200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221A22-6757-4DFC-AC52-B0B349051EA1}" type="slidenum">
              <a:rPr lang="en-US" smtClean="0"/>
              <a:t>28</a:t>
            </a:fld>
            <a:endParaRPr lang="en-US"/>
          </a:p>
        </p:txBody>
      </p:sp>
    </p:spTree>
    <p:extLst>
      <p:ext uri="{BB962C8B-B14F-4D97-AF65-F5344CB8AC3E}">
        <p14:creationId xmlns:p14="http://schemas.microsoft.com/office/powerpoint/2010/main" val="23585166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221A22-6757-4DFC-AC52-B0B349051EA1}" type="slidenum">
              <a:rPr lang="en-US" smtClean="0"/>
              <a:t>29</a:t>
            </a:fld>
            <a:endParaRPr lang="en-US"/>
          </a:p>
        </p:txBody>
      </p:sp>
    </p:spTree>
    <p:extLst>
      <p:ext uri="{BB962C8B-B14F-4D97-AF65-F5344CB8AC3E}">
        <p14:creationId xmlns:p14="http://schemas.microsoft.com/office/powerpoint/2010/main" val="6662808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221A22-6757-4DFC-AC52-B0B349051EA1}" type="slidenum">
              <a:rPr lang="en-US" smtClean="0"/>
              <a:t>30</a:t>
            </a:fld>
            <a:endParaRPr lang="en-US"/>
          </a:p>
        </p:txBody>
      </p:sp>
    </p:spTree>
    <p:extLst>
      <p:ext uri="{BB962C8B-B14F-4D97-AF65-F5344CB8AC3E}">
        <p14:creationId xmlns:p14="http://schemas.microsoft.com/office/powerpoint/2010/main" val="2647800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221A22-6757-4DFC-AC52-B0B349051EA1}" type="slidenum">
              <a:rPr lang="en-US" smtClean="0"/>
              <a:t>31</a:t>
            </a:fld>
            <a:endParaRPr lang="en-US"/>
          </a:p>
        </p:txBody>
      </p:sp>
    </p:spTree>
    <p:extLst>
      <p:ext uri="{BB962C8B-B14F-4D97-AF65-F5344CB8AC3E}">
        <p14:creationId xmlns:p14="http://schemas.microsoft.com/office/powerpoint/2010/main" val="21136966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221A22-6757-4DFC-AC52-B0B349051EA1}" type="slidenum">
              <a:rPr lang="en-US" smtClean="0"/>
              <a:t>32</a:t>
            </a:fld>
            <a:endParaRPr lang="en-US"/>
          </a:p>
        </p:txBody>
      </p:sp>
    </p:spTree>
    <p:extLst>
      <p:ext uri="{BB962C8B-B14F-4D97-AF65-F5344CB8AC3E}">
        <p14:creationId xmlns:p14="http://schemas.microsoft.com/office/powerpoint/2010/main" val="6485924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221A22-6757-4DFC-AC52-B0B349051EA1}" type="slidenum">
              <a:rPr lang="en-US" smtClean="0"/>
              <a:t>33</a:t>
            </a:fld>
            <a:endParaRPr lang="en-US"/>
          </a:p>
        </p:txBody>
      </p:sp>
    </p:spTree>
    <p:extLst>
      <p:ext uri="{BB962C8B-B14F-4D97-AF65-F5344CB8AC3E}">
        <p14:creationId xmlns:p14="http://schemas.microsoft.com/office/powerpoint/2010/main" val="34306130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221A22-6757-4DFC-AC52-B0B349051EA1}" type="slidenum">
              <a:rPr lang="en-US" smtClean="0"/>
              <a:t>34</a:t>
            </a:fld>
            <a:endParaRPr lang="en-US"/>
          </a:p>
        </p:txBody>
      </p:sp>
    </p:spTree>
    <p:extLst>
      <p:ext uri="{BB962C8B-B14F-4D97-AF65-F5344CB8AC3E}">
        <p14:creationId xmlns:p14="http://schemas.microsoft.com/office/powerpoint/2010/main" val="4154022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B221A22-6757-4DFC-AC52-B0B349051EA1}" type="slidenum">
              <a:rPr lang="en-US" smtClean="0"/>
              <a:t>5</a:t>
            </a:fld>
            <a:endParaRPr lang="en-US"/>
          </a:p>
        </p:txBody>
      </p:sp>
    </p:spTree>
    <p:extLst>
      <p:ext uri="{BB962C8B-B14F-4D97-AF65-F5344CB8AC3E}">
        <p14:creationId xmlns:p14="http://schemas.microsoft.com/office/powerpoint/2010/main" val="14434209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221A22-6757-4DFC-AC52-B0B349051EA1}" type="slidenum">
              <a:rPr lang="en-US" smtClean="0"/>
              <a:t>35</a:t>
            </a:fld>
            <a:endParaRPr lang="en-US"/>
          </a:p>
        </p:txBody>
      </p:sp>
    </p:spTree>
    <p:extLst>
      <p:ext uri="{BB962C8B-B14F-4D97-AF65-F5344CB8AC3E}">
        <p14:creationId xmlns:p14="http://schemas.microsoft.com/office/powerpoint/2010/main" val="2821984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221A22-6757-4DFC-AC52-B0B349051EA1}" type="slidenum">
              <a:rPr lang="en-US" smtClean="0"/>
              <a:t>36</a:t>
            </a:fld>
            <a:endParaRPr lang="en-US"/>
          </a:p>
        </p:txBody>
      </p:sp>
    </p:spTree>
    <p:extLst>
      <p:ext uri="{BB962C8B-B14F-4D97-AF65-F5344CB8AC3E}">
        <p14:creationId xmlns:p14="http://schemas.microsoft.com/office/powerpoint/2010/main" val="35710394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221A22-6757-4DFC-AC52-B0B349051EA1}" type="slidenum">
              <a:rPr lang="en-US" smtClean="0"/>
              <a:t>37</a:t>
            </a:fld>
            <a:endParaRPr lang="en-US"/>
          </a:p>
        </p:txBody>
      </p:sp>
    </p:spTree>
    <p:extLst>
      <p:ext uri="{BB962C8B-B14F-4D97-AF65-F5344CB8AC3E}">
        <p14:creationId xmlns:p14="http://schemas.microsoft.com/office/powerpoint/2010/main" val="32231497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221A22-6757-4DFC-AC52-B0B349051EA1}" type="slidenum">
              <a:rPr lang="en-US" smtClean="0"/>
              <a:t>38</a:t>
            </a:fld>
            <a:endParaRPr lang="en-US"/>
          </a:p>
        </p:txBody>
      </p:sp>
    </p:spTree>
    <p:extLst>
      <p:ext uri="{BB962C8B-B14F-4D97-AF65-F5344CB8AC3E}">
        <p14:creationId xmlns:p14="http://schemas.microsoft.com/office/powerpoint/2010/main" val="4422069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https://learn.microsoft.com/en-us/dynamics365/fin-ops-core/dev-itpro/data-entities/priority-based-throttling</a:t>
            </a:r>
          </a:p>
          <a:p>
            <a:endParaRPr lang="en-US" dirty="0"/>
          </a:p>
        </p:txBody>
      </p:sp>
      <p:sp>
        <p:nvSpPr>
          <p:cNvPr id="4" name="Slide Number Placeholder 3"/>
          <p:cNvSpPr>
            <a:spLocks noGrp="1"/>
          </p:cNvSpPr>
          <p:nvPr>
            <p:ph type="sldNum" sz="quarter" idx="5"/>
          </p:nvPr>
        </p:nvSpPr>
        <p:spPr/>
        <p:txBody>
          <a:bodyPr/>
          <a:lstStyle/>
          <a:p>
            <a:fld id="{DB221A22-6757-4DFC-AC52-B0B349051EA1}" type="slidenum">
              <a:rPr lang="en-US" smtClean="0"/>
              <a:t>40</a:t>
            </a:fld>
            <a:endParaRPr lang="en-US"/>
          </a:p>
        </p:txBody>
      </p:sp>
    </p:spTree>
    <p:extLst>
      <p:ext uri="{BB962C8B-B14F-4D97-AF65-F5344CB8AC3E}">
        <p14:creationId xmlns:p14="http://schemas.microsoft.com/office/powerpoint/2010/main" val="861726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https://learn.microsoft.com/en-us/dynamics365/fin-ops-core/dev-itpro/data-entities/service-protection-api-limits</a:t>
            </a:r>
          </a:p>
          <a:p>
            <a:endParaRPr lang="en-US" dirty="0"/>
          </a:p>
        </p:txBody>
      </p:sp>
      <p:sp>
        <p:nvSpPr>
          <p:cNvPr id="4" name="Slide Number Placeholder 3"/>
          <p:cNvSpPr>
            <a:spLocks noGrp="1"/>
          </p:cNvSpPr>
          <p:nvPr>
            <p:ph type="sldNum" sz="quarter" idx="5"/>
          </p:nvPr>
        </p:nvSpPr>
        <p:spPr/>
        <p:txBody>
          <a:bodyPr/>
          <a:lstStyle/>
          <a:p>
            <a:fld id="{DB221A22-6757-4DFC-AC52-B0B349051EA1}" type="slidenum">
              <a:rPr lang="en-US" smtClean="0"/>
              <a:t>41</a:t>
            </a:fld>
            <a:endParaRPr lang="en-US"/>
          </a:p>
        </p:txBody>
      </p:sp>
    </p:spTree>
    <p:extLst>
      <p:ext uri="{BB962C8B-B14F-4D97-AF65-F5344CB8AC3E}">
        <p14:creationId xmlns:p14="http://schemas.microsoft.com/office/powerpoint/2010/main" val="22082014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https://learn.microsoft.com/en-us/dynamics365/fin-ops-core/dev-itpro/data-entities/service-protection-api-limits</a:t>
            </a:r>
          </a:p>
          <a:p>
            <a:endParaRPr lang="en-US" dirty="0"/>
          </a:p>
        </p:txBody>
      </p:sp>
      <p:sp>
        <p:nvSpPr>
          <p:cNvPr id="4" name="Slide Number Placeholder 3"/>
          <p:cNvSpPr>
            <a:spLocks noGrp="1"/>
          </p:cNvSpPr>
          <p:nvPr>
            <p:ph type="sldNum" sz="quarter" idx="5"/>
          </p:nvPr>
        </p:nvSpPr>
        <p:spPr/>
        <p:txBody>
          <a:bodyPr/>
          <a:lstStyle/>
          <a:p>
            <a:fld id="{DB221A22-6757-4DFC-AC52-B0B349051EA1}" type="slidenum">
              <a:rPr lang="en-US" smtClean="0"/>
              <a:t>42</a:t>
            </a:fld>
            <a:endParaRPr lang="en-US"/>
          </a:p>
        </p:txBody>
      </p:sp>
    </p:spTree>
    <p:extLst>
      <p:ext uri="{BB962C8B-B14F-4D97-AF65-F5344CB8AC3E}">
        <p14:creationId xmlns:p14="http://schemas.microsoft.com/office/powerpoint/2010/main" val="10855754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B221A22-6757-4DFC-AC52-B0B349051EA1}" type="slidenum">
              <a:rPr lang="en-US" smtClean="0"/>
              <a:t>49</a:t>
            </a:fld>
            <a:endParaRPr lang="en-US"/>
          </a:p>
        </p:txBody>
      </p:sp>
    </p:spTree>
    <p:extLst>
      <p:ext uri="{BB962C8B-B14F-4D97-AF65-F5344CB8AC3E}">
        <p14:creationId xmlns:p14="http://schemas.microsoft.com/office/powerpoint/2010/main" val="31564610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B221A22-6757-4DFC-AC52-B0B349051EA1}" type="slidenum">
              <a:rPr lang="en-US" smtClean="0"/>
              <a:t>50</a:t>
            </a:fld>
            <a:endParaRPr lang="en-US"/>
          </a:p>
        </p:txBody>
      </p:sp>
    </p:spTree>
    <p:extLst>
      <p:ext uri="{BB962C8B-B14F-4D97-AF65-F5344CB8AC3E}">
        <p14:creationId xmlns:p14="http://schemas.microsoft.com/office/powerpoint/2010/main" val="15372462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B221A22-6757-4DFC-AC52-B0B349051EA1}" type="slidenum">
              <a:rPr lang="en-US" smtClean="0"/>
              <a:t>51</a:t>
            </a:fld>
            <a:endParaRPr lang="en-US"/>
          </a:p>
        </p:txBody>
      </p:sp>
    </p:spTree>
    <p:extLst>
      <p:ext uri="{BB962C8B-B14F-4D97-AF65-F5344CB8AC3E}">
        <p14:creationId xmlns:p14="http://schemas.microsoft.com/office/powerpoint/2010/main" val="4248345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B221A22-6757-4DFC-AC52-B0B349051EA1}" type="slidenum">
              <a:rPr lang="en-US" smtClean="0"/>
              <a:t>6</a:t>
            </a:fld>
            <a:endParaRPr lang="en-US"/>
          </a:p>
        </p:txBody>
      </p:sp>
    </p:spTree>
    <p:extLst>
      <p:ext uri="{BB962C8B-B14F-4D97-AF65-F5344CB8AC3E}">
        <p14:creationId xmlns:p14="http://schemas.microsoft.com/office/powerpoint/2010/main" val="39551570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B221A22-6757-4DFC-AC52-B0B349051EA1}" type="slidenum">
              <a:rPr lang="en-US" smtClean="0"/>
              <a:t>52</a:t>
            </a:fld>
            <a:endParaRPr lang="en-US"/>
          </a:p>
        </p:txBody>
      </p:sp>
    </p:spTree>
    <p:extLst>
      <p:ext uri="{BB962C8B-B14F-4D97-AF65-F5344CB8AC3E}">
        <p14:creationId xmlns:p14="http://schemas.microsoft.com/office/powerpoint/2010/main" val="28290297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B221A22-6757-4DFC-AC52-B0B349051EA1}" type="slidenum">
              <a:rPr lang="en-US" smtClean="0"/>
              <a:t>53</a:t>
            </a:fld>
            <a:endParaRPr lang="en-US"/>
          </a:p>
        </p:txBody>
      </p:sp>
    </p:spTree>
    <p:extLst>
      <p:ext uri="{BB962C8B-B14F-4D97-AF65-F5344CB8AC3E}">
        <p14:creationId xmlns:p14="http://schemas.microsoft.com/office/powerpoint/2010/main" val="22787048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https://learn.microsoft.com/en-us/dynamics365/fin-ops-core/dev-itpro/data-entities/services-home-page</a:t>
            </a:r>
          </a:p>
        </p:txBody>
      </p:sp>
      <p:sp>
        <p:nvSpPr>
          <p:cNvPr id="4" name="Slide Number Placeholder 3"/>
          <p:cNvSpPr>
            <a:spLocks noGrp="1"/>
          </p:cNvSpPr>
          <p:nvPr>
            <p:ph type="sldNum" sz="quarter" idx="5"/>
          </p:nvPr>
        </p:nvSpPr>
        <p:spPr/>
        <p:txBody>
          <a:bodyPr/>
          <a:lstStyle/>
          <a:p>
            <a:fld id="{DB221A22-6757-4DFC-AC52-B0B349051EA1}" type="slidenum">
              <a:rPr lang="en-US" smtClean="0"/>
              <a:t>54</a:t>
            </a:fld>
            <a:endParaRPr lang="en-US"/>
          </a:p>
        </p:txBody>
      </p:sp>
    </p:spTree>
    <p:extLst>
      <p:ext uri="{BB962C8B-B14F-4D97-AF65-F5344CB8AC3E}">
        <p14:creationId xmlns:p14="http://schemas.microsoft.com/office/powerpoint/2010/main" val="16153972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B221A22-6757-4DFC-AC52-B0B349051EA1}" type="slidenum">
              <a:rPr lang="en-US" smtClean="0"/>
              <a:t>55</a:t>
            </a:fld>
            <a:endParaRPr lang="en-US"/>
          </a:p>
        </p:txBody>
      </p:sp>
    </p:spTree>
    <p:extLst>
      <p:ext uri="{BB962C8B-B14F-4D97-AF65-F5344CB8AC3E}">
        <p14:creationId xmlns:p14="http://schemas.microsoft.com/office/powerpoint/2010/main" val="41982604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B221A22-6757-4DFC-AC52-B0B349051EA1}" type="slidenum">
              <a:rPr lang="en-US" smtClean="0"/>
              <a:t>56</a:t>
            </a:fld>
            <a:endParaRPr lang="en-US"/>
          </a:p>
        </p:txBody>
      </p:sp>
    </p:spTree>
    <p:extLst>
      <p:ext uri="{BB962C8B-B14F-4D97-AF65-F5344CB8AC3E}">
        <p14:creationId xmlns:p14="http://schemas.microsoft.com/office/powerpoint/2010/main" val="17724717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B221A22-6757-4DFC-AC52-B0B349051EA1}" type="slidenum">
              <a:rPr lang="en-US" smtClean="0"/>
              <a:t>57</a:t>
            </a:fld>
            <a:endParaRPr lang="en-US"/>
          </a:p>
        </p:txBody>
      </p:sp>
    </p:spTree>
    <p:extLst>
      <p:ext uri="{BB962C8B-B14F-4D97-AF65-F5344CB8AC3E}">
        <p14:creationId xmlns:p14="http://schemas.microsoft.com/office/powerpoint/2010/main" val="9917297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B221A22-6757-4DFC-AC52-B0B349051EA1}" type="slidenum">
              <a:rPr lang="en-US" smtClean="0"/>
              <a:t>58</a:t>
            </a:fld>
            <a:endParaRPr lang="en-US"/>
          </a:p>
        </p:txBody>
      </p:sp>
    </p:spTree>
    <p:extLst>
      <p:ext uri="{BB962C8B-B14F-4D97-AF65-F5344CB8AC3E}">
        <p14:creationId xmlns:p14="http://schemas.microsoft.com/office/powerpoint/2010/main" val="28433397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B221A22-6757-4DFC-AC52-B0B349051EA1}" type="slidenum">
              <a:rPr lang="en-US" smtClean="0"/>
              <a:t>59</a:t>
            </a:fld>
            <a:endParaRPr lang="en-US"/>
          </a:p>
        </p:txBody>
      </p:sp>
    </p:spTree>
    <p:extLst>
      <p:ext uri="{BB962C8B-B14F-4D97-AF65-F5344CB8AC3E}">
        <p14:creationId xmlns:p14="http://schemas.microsoft.com/office/powerpoint/2010/main" val="40334494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https://azureintegrations.com/2020/02/02/d365fo-integration-scenarios-business-event/</a:t>
            </a:r>
          </a:p>
          <a:p>
            <a:endParaRPr lang="en-US" dirty="0"/>
          </a:p>
        </p:txBody>
      </p:sp>
      <p:sp>
        <p:nvSpPr>
          <p:cNvPr id="4" name="Slide Number Placeholder 3"/>
          <p:cNvSpPr>
            <a:spLocks noGrp="1"/>
          </p:cNvSpPr>
          <p:nvPr>
            <p:ph type="sldNum" sz="quarter" idx="5"/>
          </p:nvPr>
        </p:nvSpPr>
        <p:spPr/>
        <p:txBody>
          <a:bodyPr/>
          <a:lstStyle/>
          <a:p>
            <a:fld id="{DB221A22-6757-4DFC-AC52-B0B349051EA1}" type="slidenum">
              <a:rPr lang="en-US" smtClean="0"/>
              <a:t>64</a:t>
            </a:fld>
            <a:endParaRPr lang="en-US"/>
          </a:p>
        </p:txBody>
      </p:sp>
    </p:spTree>
    <p:extLst>
      <p:ext uri="{BB962C8B-B14F-4D97-AF65-F5344CB8AC3E}">
        <p14:creationId xmlns:p14="http://schemas.microsoft.com/office/powerpoint/2010/main" val="36589808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221A22-6757-4DFC-AC52-B0B349051EA1}" type="slidenum">
              <a:rPr lang="en-US" smtClean="0"/>
              <a:t>65</a:t>
            </a:fld>
            <a:endParaRPr lang="en-US"/>
          </a:p>
        </p:txBody>
      </p:sp>
    </p:spTree>
    <p:extLst>
      <p:ext uri="{BB962C8B-B14F-4D97-AF65-F5344CB8AC3E}">
        <p14:creationId xmlns:p14="http://schemas.microsoft.com/office/powerpoint/2010/main" val="3157741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https://pradeepl.com/blog/dynamics365/dynamics-365-finance-and-operations-architecture/</a:t>
            </a:r>
          </a:p>
          <a:p>
            <a:endParaRPr lang="en-US" dirty="0"/>
          </a:p>
        </p:txBody>
      </p:sp>
      <p:sp>
        <p:nvSpPr>
          <p:cNvPr id="4" name="Slide Number Placeholder 3"/>
          <p:cNvSpPr>
            <a:spLocks noGrp="1"/>
          </p:cNvSpPr>
          <p:nvPr>
            <p:ph type="sldNum" sz="quarter" idx="5"/>
          </p:nvPr>
        </p:nvSpPr>
        <p:spPr/>
        <p:txBody>
          <a:bodyPr/>
          <a:lstStyle/>
          <a:p>
            <a:fld id="{DB221A22-6757-4DFC-AC52-B0B349051EA1}" type="slidenum">
              <a:rPr lang="en-US" smtClean="0"/>
              <a:t>8</a:t>
            </a:fld>
            <a:endParaRPr lang="en-US"/>
          </a:p>
        </p:txBody>
      </p:sp>
    </p:spTree>
    <p:extLst>
      <p:ext uri="{BB962C8B-B14F-4D97-AF65-F5344CB8AC3E}">
        <p14:creationId xmlns:p14="http://schemas.microsoft.com/office/powerpoint/2010/main" val="19230531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221A22-6757-4DFC-AC52-B0B349051EA1}" type="slidenum">
              <a:rPr lang="en-US" smtClean="0"/>
              <a:t>66</a:t>
            </a:fld>
            <a:endParaRPr lang="en-US"/>
          </a:p>
        </p:txBody>
      </p:sp>
    </p:spTree>
    <p:extLst>
      <p:ext uri="{BB962C8B-B14F-4D97-AF65-F5344CB8AC3E}">
        <p14:creationId xmlns:p14="http://schemas.microsoft.com/office/powerpoint/2010/main" val="9683486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221A22-6757-4DFC-AC52-B0B349051EA1}" type="slidenum">
              <a:rPr lang="en-US" smtClean="0"/>
              <a:t>67</a:t>
            </a:fld>
            <a:endParaRPr lang="en-US"/>
          </a:p>
        </p:txBody>
      </p:sp>
    </p:spTree>
    <p:extLst>
      <p:ext uri="{BB962C8B-B14F-4D97-AF65-F5344CB8AC3E}">
        <p14:creationId xmlns:p14="http://schemas.microsoft.com/office/powerpoint/2010/main" val="29747264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221A22-6757-4DFC-AC52-B0B349051EA1}" type="slidenum">
              <a:rPr lang="en-US" smtClean="0"/>
              <a:t>68</a:t>
            </a:fld>
            <a:endParaRPr lang="en-US"/>
          </a:p>
        </p:txBody>
      </p:sp>
    </p:spTree>
    <p:extLst>
      <p:ext uri="{BB962C8B-B14F-4D97-AF65-F5344CB8AC3E}">
        <p14:creationId xmlns:p14="http://schemas.microsoft.com/office/powerpoint/2010/main" val="28458067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https://msdyn365fo.wordpress.com/2020/05/14/integrating-external-warehouse-management-systems-in-msdyn365scm/</a:t>
            </a:r>
          </a:p>
        </p:txBody>
      </p:sp>
      <p:sp>
        <p:nvSpPr>
          <p:cNvPr id="4" name="Slide Number Placeholder 3"/>
          <p:cNvSpPr>
            <a:spLocks noGrp="1"/>
          </p:cNvSpPr>
          <p:nvPr>
            <p:ph type="sldNum" sz="quarter" idx="5"/>
          </p:nvPr>
        </p:nvSpPr>
        <p:spPr/>
        <p:txBody>
          <a:bodyPr/>
          <a:lstStyle/>
          <a:p>
            <a:fld id="{DB221A22-6757-4DFC-AC52-B0B349051EA1}" type="slidenum">
              <a:rPr lang="en-US" smtClean="0"/>
              <a:t>76</a:t>
            </a:fld>
            <a:endParaRPr lang="en-US"/>
          </a:p>
        </p:txBody>
      </p:sp>
    </p:spTree>
    <p:extLst>
      <p:ext uri="{BB962C8B-B14F-4D97-AF65-F5344CB8AC3E}">
        <p14:creationId xmlns:p14="http://schemas.microsoft.com/office/powerpoint/2010/main" val="12890180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https://exploredynamics365.home.blog/2020/09/19/order-to-cash-o2c-process-in-microsoft-dynamics-365-finance-and-operations/</a:t>
            </a:r>
          </a:p>
        </p:txBody>
      </p:sp>
      <p:sp>
        <p:nvSpPr>
          <p:cNvPr id="4" name="Slide Number Placeholder 3"/>
          <p:cNvSpPr>
            <a:spLocks noGrp="1"/>
          </p:cNvSpPr>
          <p:nvPr>
            <p:ph type="sldNum" sz="quarter" idx="5"/>
          </p:nvPr>
        </p:nvSpPr>
        <p:spPr/>
        <p:txBody>
          <a:bodyPr/>
          <a:lstStyle/>
          <a:p>
            <a:fld id="{DB221A22-6757-4DFC-AC52-B0B349051EA1}" type="slidenum">
              <a:rPr lang="en-US" smtClean="0"/>
              <a:t>90</a:t>
            </a:fld>
            <a:endParaRPr lang="en-US"/>
          </a:p>
        </p:txBody>
      </p:sp>
    </p:spTree>
    <p:extLst>
      <p:ext uri="{BB962C8B-B14F-4D97-AF65-F5344CB8AC3E}">
        <p14:creationId xmlns:p14="http://schemas.microsoft.com/office/powerpoint/2010/main" val="6434405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221A22-6757-4DFC-AC52-B0B349051EA1}" type="slidenum">
              <a:rPr lang="en-US" smtClean="0"/>
              <a:t>91</a:t>
            </a:fld>
            <a:endParaRPr lang="en-US"/>
          </a:p>
        </p:txBody>
      </p:sp>
    </p:spTree>
    <p:extLst>
      <p:ext uri="{BB962C8B-B14F-4D97-AF65-F5344CB8AC3E}">
        <p14:creationId xmlns:p14="http://schemas.microsoft.com/office/powerpoint/2010/main" val="2118666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https://exploredynamics365.home.blog/2020/09/19/order-to-cash-o2c-process-in-microsoft-dynamics-365-finance-and-operations/</a:t>
            </a:r>
          </a:p>
        </p:txBody>
      </p:sp>
      <p:sp>
        <p:nvSpPr>
          <p:cNvPr id="4" name="Slide Number Placeholder 3"/>
          <p:cNvSpPr>
            <a:spLocks noGrp="1"/>
          </p:cNvSpPr>
          <p:nvPr>
            <p:ph type="sldNum" sz="quarter" idx="5"/>
          </p:nvPr>
        </p:nvSpPr>
        <p:spPr/>
        <p:txBody>
          <a:bodyPr/>
          <a:lstStyle/>
          <a:p>
            <a:fld id="{DB221A22-6757-4DFC-AC52-B0B349051EA1}" type="slidenum">
              <a:rPr lang="en-US" smtClean="0"/>
              <a:t>92</a:t>
            </a:fld>
            <a:endParaRPr lang="en-US"/>
          </a:p>
        </p:txBody>
      </p:sp>
    </p:spTree>
    <p:extLst>
      <p:ext uri="{BB962C8B-B14F-4D97-AF65-F5344CB8AC3E}">
        <p14:creationId xmlns:p14="http://schemas.microsoft.com/office/powerpoint/2010/main" val="4836487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https://exploredynamics365.home.blog/2020/09/19/order-to-cash-o2c-process-in-microsoft-dynamics-365-finance-and-operations/</a:t>
            </a:r>
          </a:p>
        </p:txBody>
      </p:sp>
      <p:sp>
        <p:nvSpPr>
          <p:cNvPr id="4" name="Slide Number Placeholder 3"/>
          <p:cNvSpPr>
            <a:spLocks noGrp="1"/>
          </p:cNvSpPr>
          <p:nvPr>
            <p:ph type="sldNum" sz="quarter" idx="5"/>
          </p:nvPr>
        </p:nvSpPr>
        <p:spPr/>
        <p:txBody>
          <a:bodyPr/>
          <a:lstStyle/>
          <a:p>
            <a:fld id="{DB221A22-6757-4DFC-AC52-B0B349051EA1}" type="slidenum">
              <a:rPr lang="en-US" smtClean="0"/>
              <a:t>93</a:t>
            </a:fld>
            <a:endParaRPr lang="en-US"/>
          </a:p>
        </p:txBody>
      </p:sp>
    </p:spTree>
    <p:extLst>
      <p:ext uri="{BB962C8B-B14F-4D97-AF65-F5344CB8AC3E}">
        <p14:creationId xmlns:p14="http://schemas.microsoft.com/office/powerpoint/2010/main" val="10740532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B221A22-6757-4DFC-AC52-B0B349051EA1}" type="slidenum">
              <a:rPr lang="en-US" smtClean="0"/>
              <a:t>106</a:t>
            </a:fld>
            <a:endParaRPr lang="en-US"/>
          </a:p>
        </p:txBody>
      </p:sp>
    </p:spTree>
    <p:extLst>
      <p:ext uri="{BB962C8B-B14F-4D97-AF65-F5344CB8AC3E}">
        <p14:creationId xmlns:p14="http://schemas.microsoft.com/office/powerpoint/2010/main" val="11209088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B221A22-6757-4DFC-AC52-B0B349051EA1}" type="slidenum">
              <a:rPr lang="en-US" smtClean="0"/>
              <a:t>107</a:t>
            </a:fld>
            <a:endParaRPr lang="en-US"/>
          </a:p>
        </p:txBody>
      </p:sp>
    </p:spTree>
    <p:extLst>
      <p:ext uri="{BB962C8B-B14F-4D97-AF65-F5344CB8AC3E}">
        <p14:creationId xmlns:p14="http://schemas.microsoft.com/office/powerpoint/2010/main" val="3438728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https://pradeepl.com/blog/dynamics365/dynamics-365-finance-and-operations-architecture/</a:t>
            </a:r>
          </a:p>
          <a:p>
            <a:endParaRPr lang="en-US" dirty="0"/>
          </a:p>
        </p:txBody>
      </p:sp>
      <p:sp>
        <p:nvSpPr>
          <p:cNvPr id="4" name="Slide Number Placeholder 3"/>
          <p:cNvSpPr>
            <a:spLocks noGrp="1"/>
          </p:cNvSpPr>
          <p:nvPr>
            <p:ph type="sldNum" sz="quarter" idx="5"/>
          </p:nvPr>
        </p:nvSpPr>
        <p:spPr/>
        <p:txBody>
          <a:bodyPr/>
          <a:lstStyle/>
          <a:p>
            <a:fld id="{DB221A22-6757-4DFC-AC52-B0B349051EA1}" type="slidenum">
              <a:rPr lang="en-US" smtClean="0"/>
              <a:t>9</a:t>
            </a:fld>
            <a:endParaRPr lang="en-US"/>
          </a:p>
        </p:txBody>
      </p:sp>
    </p:spTree>
    <p:extLst>
      <p:ext uri="{BB962C8B-B14F-4D97-AF65-F5344CB8AC3E}">
        <p14:creationId xmlns:p14="http://schemas.microsoft.com/office/powerpoint/2010/main" val="23574566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B221A22-6757-4DFC-AC52-B0B349051EA1}" type="slidenum">
              <a:rPr lang="en-US" smtClean="0"/>
              <a:t>111</a:t>
            </a:fld>
            <a:endParaRPr lang="en-US"/>
          </a:p>
        </p:txBody>
      </p:sp>
    </p:spTree>
    <p:extLst>
      <p:ext uri="{BB962C8B-B14F-4D97-AF65-F5344CB8AC3E}">
        <p14:creationId xmlns:p14="http://schemas.microsoft.com/office/powerpoint/2010/main" val="21707362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221A22-6757-4DFC-AC52-B0B349051EA1}" type="slidenum">
              <a:rPr lang="en-US" smtClean="0"/>
              <a:t>112</a:t>
            </a:fld>
            <a:endParaRPr lang="en-US"/>
          </a:p>
        </p:txBody>
      </p:sp>
    </p:spTree>
    <p:extLst>
      <p:ext uri="{BB962C8B-B14F-4D97-AF65-F5344CB8AC3E}">
        <p14:creationId xmlns:p14="http://schemas.microsoft.com/office/powerpoint/2010/main" val="8232129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221A22-6757-4DFC-AC52-B0B349051EA1}" type="slidenum">
              <a:rPr lang="en-US" smtClean="0"/>
              <a:t>113</a:t>
            </a:fld>
            <a:endParaRPr lang="en-US"/>
          </a:p>
        </p:txBody>
      </p:sp>
    </p:spTree>
    <p:extLst>
      <p:ext uri="{BB962C8B-B14F-4D97-AF65-F5344CB8AC3E}">
        <p14:creationId xmlns:p14="http://schemas.microsoft.com/office/powerpoint/2010/main" val="14209512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221A22-6757-4DFC-AC52-B0B349051EA1}" type="slidenum">
              <a:rPr lang="en-US" smtClean="0"/>
              <a:t>114</a:t>
            </a:fld>
            <a:endParaRPr lang="en-US"/>
          </a:p>
        </p:txBody>
      </p:sp>
    </p:spTree>
    <p:extLst>
      <p:ext uri="{BB962C8B-B14F-4D97-AF65-F5344CB8AC3E}">
        <p14:creationId xmlns:p14="http://schemas.microsoft.com/office/powerpoint/2010/main" val="38018098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221A22-6757-4DFC-AC52-B0B349051EA1}" type="slidenum">
              <a:rPr lang="en-US" smtClean="0"/>
              <a:t>115</a:t>
            </a:fld>
            <a:endParaRPr lang="en-US"/>
          </a:p>
        </p:txBody>
      </p:sp>
    </p:spTree>
    <p:extLst>
      <p:ext uri="{BB962C8B-B14F-4D97-AF65-F5344CB8AC3E}">
        <p14:creationId xmlns:p14="http://schemas.microsoft.com/office/powerpoint/2010/main" val="92262558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221A22-6757-4DFC-AC52-B0B349051EA1}" type="slidenum">
              <a:rPr lang="en-US" smtClean="0"/>
              <a:t>116</a:t>
            </a:fld>
            <a:endParaRPr lang="en-US"/>
          </a:p>
        </p:txBody>
      </p:sp>
    </p:spTree>
    <p:extLst>
      <p:ext uri="{BB962C8B-B14F-4D97-AF65-F5344CB8AC3E}">
        <p14:creationId xmlns:p14="http://schemas.microsoft.com/office/powerpoint/2010/main" val="402122815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DB221A22-6757-4DFC-AC52-B0B349051EA1}" type="slidenum">
              <a:rPr lang="en-US" smtClean="0"/>
              <a:t>117</a:t>
            </a:fld>
            <a:endParaRPr lang="en-US"/>
          </a:p>
        </p:txBody>
      </p:sp>
    </p:spTree>
    <p:extLst>
      <p:ext uri="{BB962C8B-B14F-4D97-AF65-F5344CB8AC3E}">
        <p14:creationId xmlns:p14="http://schemas.microsoft.com/office/powerpoint/2010/main" val="242767131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221A22-6757-4DFC-AC52-B0B349051EA1}" type="slidenum">
              <a:rPr lang="en-US" smtClean="0"/>
              <a:t>118</a:t>
            </a:fld>
            <a:endParaRPr lang="en-US"/>
          </a:p>
        </p:txBody>
      </p:sp>
    </p:spTree>
    <p:extLst>
      <p:ext uri="{BB962C8B-B14F-4D97-AF65-F5344CB8AC3E}">
        <p14:creationId xmlns:p14="http://schemas.microsoft.com/office/powerpoint/2010/main" val="3234731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https://pradeepl.com/blog/dynamics365/dynamics-365-finance-and-operations-architecture/</a:t>
            </a:r>
          </a:p>
          <a:p>
            <a:endParaRPr lang="en-US" dirty="0"/>
          </a:p>
        </p:txBody>
      </p:sp>
      <p:sp>
        <p:nvSpPr>
          <p:cNvPr id="4" name="Slide Number Placeholder 3"/>
          <p:cNvSpPr>
            <a:spLocks noGrp="1"/>
          </p:cNvSpPr>
          <p:nvPr>
            <p:ph type="sldNum" sz="quarter" idx="5"/>
          </p:nvPr>
        </p:nvSpPr>
        <p:spPr/>
        <p:txBody>
          <a:bodyPr/>
          <a:lstStyle/>
          <a:p>
            <a:fld id="{DB221A22-6757-4DFC-AC52-B0B349051EA1}" type="slidenum">
              <a:rPr lang="en-US" smtClean="0"/>
              <a:t>10</a:t>
            </a:fld>
            <a:endParaRPr lang="en-US"/>
          </a:p>
        </p:txBody>
      </p:sp>
    </p:spTree>
    <p:extLst>
      <p:ext uri="{BB962C8B-B14F-4D97-AF65-F5344CB8AC3E}">
        <p14:creationId xmlns:p14="http://schemas.microsoft.com/office/powerpoint/2010/main" val="245124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SO example: what areas are used?</a:t>
            </a:r>
          </a:p>
        </p:txBody>
      </p:sp>
      <p:sp>
        <p:nvSpPr>
          <p:cNvPr id="4" name="Slide Number Placeholder 3"/>
          <p:cNvSpPr>
            <a:spLocks noGrp="1"/>
          </p:cNvSpPr>
          <p:nvPr>
            <p:ph type="sldNum" sz="quarter" idx="5"/>
          </p:nvPr>
        </p:nvSpPr>
        <p:spPr/>
        <p:txBody>
          <a:bodyPr/>
          <a:lstStyle/>
          <a:p>
            <a:fld id="{DB221A22-6757-4DFC-AC52-B0B349051EA1}" type="slidenum">
              <a:rPr lang="en-US" smtClean="0"/>
              <a:t>11</a:t>
            </a:fld>
            <a:endParaRPr lang="en-US"/>
          </a:p>
        </p:txBody>
      </p:sp>
    </p:spTree>
    <p:extLst>
      <p:ext uri="{BB962C8B-B14F-4D97-AF65-F5344CB8AC3E}">
        <p14:creationId xmlns:p14="http://schemas.microsoft.com/office/powerpoint/2010/main" val="7531919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221A22-6757-4DFC-AC52-B0B349051EA1}" type="slidenum">
              <a:rPr lang="en-US" smtClean="0"/>
              <a:t>12</a:t>
            </a:fld>
            <a:endParaRPr lang="en-US"/>
          </a:p>
        </p:txBody>
      </p:sp>
    </p:spTree>
    <p:extLst>
      <p:ext uri="{BB962C8B-B14F-4D97-AF65-F5344CB8AC3E}">
        <p14:creationId xmlns:p14="http://schemas.microsoft.com/office/powerpoint/2010/main" val="1209206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5BF1E-1166-42E4-A650-DA8B4F7A4A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E45B50-3542-4823-BBEB-016A3A15D8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0FC5B5-1E1F-4F0D-B339-EA77AC1BB0E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4491C48-D9A0-4212-BCF5-162DC3A6DE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4B34A6-D8EB-4985-AFC2-02935CB5BEA0}"/>
              </a:ext>
            </a:extLst>
          </p:cNvPr>
          <p:cNvSpPr>
            <a:spLocks noGrp="1"/>
          </p:cNvSpPr>
          <p:nvPr>
            <p:ph type="sldNum" sz="quarter" idx="12"/>
          </p:nvPr>
        </p:nvSpPr>
        <p:spPr/>
        <p:txBody>
          <a:bodyPr/>
          <a:lstStyle/>
          <a:p>
            <a:fld id="{8D05A9CD-9176-4D89-A414-3BEEE81BBC77}" type="slidenum">
              <a:rPr lang="en-US" smtClean="0"/>
              <a:t>‹#›</a:t>
            </a:fld>
            <a:endParaRPr lang="en-US"/>
          </a:p>
        </p:txBody>
      </p:sp>
    </p:spTree>
    <p:extLst>
      <p:ext uri="{BB962C8B-B14F-4D97-AF65-F5344CB8AC3E}">
        <p14:creationId xmlns:p14="http://schemas.microsoft.com/office/powerpoint/2010/main" val="358243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58ECF-D4A1-455D-9C89-5A8918AFA0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CD0D2A3-2723-4E51-91B3-96FFD9473F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EA93C8-8A6A-48B8-B7B4-54AC10D34EF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BABC066-172F-47A4-8A21-C259819B8F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0ADF40-0E2A-4CEA-BE91-AD2B23CCE4F0}"/>
              </a:ext>
            </a:extLst>
          </p:cNvPr>
          <p:cNvSpPr>
            <a:spLocks noGrp="1"/>
          </p:cNvSpPr>
          <p:nvPr>
            <p:ph type="sldNum" sz="quarter" idx="12"/>
          </p:nvPr>
        </p:nvSpPr>
        <p:spPr/>
        <p:txBody>
          <a:bodyPr/>
          <a:lstStyle/>
          <a:p>
            <a:fld id="{8D05A9CD-9176-4D89-A414-3BEEE81BBC77}" type="slidenum">
              <a:rPr lang="en-US" smtClean="0"/>
              <a:t>‹#›</a:t>
            </a:fld>
            <a:endParaRPr lang="en-US"/>
          </a:p>
        </p:txBody>
      </p:sp>
    </p:spTree>
    <p:extLst>
      <p:ext uri="{BB962C8B-B14F-4D97-AF65-F5344CB8AC3E}">
        <p14:creationId xmlns:p14="http://schemas.microsoft.com/office/powerpoint/2010/main" val="4066357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79E898-53E5-4DB6-8E1F-441A34BE95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4A75BBB-D183-48AD-B055-BEDA3A1886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837008-1508-4D8A-AFCC-DD48481AE4E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AF37FAC-F0B4-471F-B51A-D1C1468ACF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A7B634-79C3-488C-BF4B-4BC20173C5D3}"/>
              </a:ext>
            </a:extLst>
          </p:cNvPr>
          <p:cNvSpPr>
            <a:spLocks noGrp="1"/>
          </p:cNvSpPr>
          <p:nvPr>
            <p:ph type="sldNum" sz="quarter" idx="12"/>
          </p:nvPr>
        </p:nvSpPr>
        <p:spPr/>
        <p:txBody>
          <a:bodyPr/>
          <a:lstStyle/>
          <a:p>
            <a:fld id="{8D05A9CD-9176-4D89-A414-3BEEE81BBC77}" type="slidenum">
              <a:rPr lang="en-US" smtClean="0"/>
              <a:t>‹#›</a:t>
            </a:fld>
            <a:endParaRPr lang="en-US"/>
          </a:p>
        </p:txBody>
      </p:sp>
    </p:spTree>
    <p:extLst>
      <p:ext uri="{BB962C8B-B14F-4D97-AF65-F5344CB8AC3E}">
        <p14:creationId xmlns:p14="http://schemas.microsoft.com/office/powerpoint/2010/main" val="3133002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F5FFCFD5-7549-46DE-99AE-A249D5D5F38F}"/>
              </a:ext>
            </a:extLst>
          </p:cNvPr>
          <p:cNvGraphicFramePr>
            <a:graphicFrameLocks noChangeAspect="1"/>
          </p:cNvGraphicFramePr>
          <p:nvPr userDrawn="1">
            <p:custDataLst>
              <p:tags r:id="rId1"/>
            </p:custDataLst>
            <p:extLst>
              <p:ext uri="{D42A27DB-BD31-4B8C-83A1-F6EECF244321}">
                <p14:modId xmlns:p14="http://schemas.microsoft.com/office/powerpoint/2010/main" val="40179155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10" name="Object 9" hidden="1">
                        <a:extLst>
                          <a:ext uri="{FF2B5EF4-FFF2-40B4-BE49-F238E27FC236}">
                            <a16:creationId xmlns:a16="http://schemas.microsoft.com/office/drawing/2014/main" id="{F5FFCFD5-7549-46DE-99AE-A249D5D5F38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BFE13E35-06C7-4AAE-AA3F-972308AF3AED}"/>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0" i="0" baseline="0" dirty="0">
              <a:latin typeface="Calibri Light" panose="020F0302020204030204" pitchFamily="34" charset="0"/>
              <a:ea typeface="+mj-ea"/>
              <a:cs typeface="+mj-cs"/>
              <a:sym typeface="Calibri Light" panose="020F0302020204030204" pitchFamily="34" charset="0"/>
            </a:endParaRPr>
          </a:p>
        </p:txBody>
      </p:sp>
      <p:sp>
        <p:nvSpPr>
          <p:cNvPr id="13" name="Rectangle 12">
            <a:extLst>
              <a:ext uri="{FF2B5EF4-FFF2-40B4-BE49-F238E27FC236}">
                <a16:creationId xmlns:a16="http://schemas.microsoft.com/office/drawing/2014/main" id="{F8300B4D-EA0D-4DD5-92FE-9AE5CDD9248C}"/>
              </a:ext>
            </a:extLst>
          </p:cNvPr>
          <p:cNvSpPr/>
          <p:nvPr userDrawn="1"/>
        </p:nvSpPr>
        <p:spPr>
          <a:xfrm>
            <a:off x="11239954" y="6519862"/>
            <a:ext cx="444500" cy="338137"/>
          </a:xfrm>
          <a:prstGeom prst="rect">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D3AD22B-25E4-4680-8484-6D885B9CCEE8}"/>
              </a:ext>
            </a:extLst>
          </p:cNvPr>
          <p:cNvSpPr/>
          <p:nvPr userDrawn="1"/>
        </p:nvSpPr>
        <p:spPr>
          <a:xfrm>
            <a:off x="11239954" y="6316662"/>
            <a:ext cx="444500" cy="444500"/>
          </a:xfrm>
          <a:prstGeom prst="ellipse">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ED8CC-574A-4170-AB23-424B7F5BDF08}"/>
              </a:ext>
            </a:extLst>
          </p:cNvPr>
          <p:cNvSpPr>
            <a:spLocks noGrp="1"/>
          </p:cNvSpPr>
          <p:nvPr>
            <p:ph type="title"/>
          </p:nvPr>
        </p:nvSpPr>
        <p:spPr>
          <a:xfrm>
            <a:off x="564243" y="365125"/>
            <a:ext cx="11063515"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218B05A6-6B64-4F04-A952-8081607C02E5}"/>
              </a:ext>
            </a:extLst>
          </p:cNvPr>
          <p:cNvSpPr>
            <a:spLocks noGrp="1"/>
          </p:cNvSpPr>
          <p:nvPr>
            <p:ph idx="1"/>
          </p:nvPr>
        </p:nvSpPr>
        <p:spPr>
          <a:xfrm>
            <a:off x="564243" y="1825625"/>
            <a:ext cx="1106351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DA798E3A-8CEB-4709-9B49-E0C39D4180F1}"/>
              </a:ext>
            </a:extLst>
          </p:cNvPr>
          <p:cNvSpPr>
            <a:spLocks noGrp="1"/>
          </p:cNvSpPr>
          <p:nvPr>
            <p:ph type="ftr" sz="quarter" idx="11"/>
          </p:nvPr>
        </p:nvSpPr>
        <p:spPr>
          <a:xfrm>
            <a:off x="564243" y="6356350"/>
            <a:ext cx="4114800" cy="365125"/>
          </a:xfrm>
        </p:spPr>
        <p:txBody>
          <a:bodyPr/>
          <a:lstStyle>
            <a:lvl1pPr algn="l">
              <a:defRPr/>
            </a:lvl1pPr>
          </a:lstStyle>
          <a:p>
            <a:pPr algn="l"/>
            <a:endParaRPr lang="en-US" dirty="0"/>
          </a:p>
        </p:txBody>
      </p:sp>
      <p:sp>
        <p:nvSpPr>
          <p:cNvPr id="6" name="Slide Number Placeholder 5">
            <a:extLst>
              <a:ext uri="{FF2B5EF4-FFF2-40B4-BE49-F238E27FC236}">
                <a16:creationId xmlns:a16="http://schemas.microsoft.com/office/drawing/2014/main" id="{9E743404-9A57-4735-ACBB-7108D1A42753}"/>
              </a:ext>
            </a:extLst>
          </p:cNvPr>
          <p:cNvSpPr>
            <a:spLocks noGrp="1"/>
          </p:cNvSpPr>
          <p:nvPr>
            <p:ph type="sldNum" sz="quarter" idx="12"/>
          </p:nvPr>
        </p:nvSpPr>
        <p:spPr>
          <a:xfrm>
            <a:off x="11296650" y="6356350"/>
            <a:ext cx="331108" cy="365125"/>
          </a:xfrm>
        </p:spPr>
        <p:txBody>
          <a:bodyPr lIns="0" tIns="0" rIns="0" bIns="0"/>
          <a:lstStyle>
            <a:lvl1pPr algn="ctr">
              <a:defRPr sz="900" b="1">
                <a:solidFill>
                  <a:schemeClr val="tx1">
                    <a:lumMod val="75000"/>
                    <a:lumOff val="25000"/>
                  </a:schemeClr>
                </a:solidFill>
                <a:latin typeface="Segoe UI" panose="020B0502040204020203" pitchFamily="34" charset="0"/>
                <a:cs typeface="Segoe UI" panose="020B0502040204020203" pitchFamily="34" charset="0"/>
              </a:defRPr>
            </a:lvl1pPr>
          </a:lstStyle>
          <a:p>
            <a:fld id="{8D05A9CD-9176-4D89-A414-3BEEE81BBC77}" type="slidenum">
              <a:rPr lang="en-US" smtClean="0"/>
              <a:pPr/>
              <a:t>‹#›</a:t>
            </a:fld>
            <a:endParaRPr lang="en-US" dirty="0"/>
          </a:p>
        </p:txBody>
      </p:sp>
    </p:spTree>
    <p:extLst>
      <p:ext uri="{BB962C8B-B14F-4D97-AF65-F5344CB8AC3E}">
        <p14:creationId xmlns:p14="http://schemas.microsoft.com/office/powerpoint/2010/main" val="1079056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BC0DB-6472-43BB-ABA8-D8F66889EE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6A6C4A-7E58-4AE3-A079-EA1D8F7E5D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3E6C5A-FADC-4464-B574-84BE9A9AE82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BD5AB64-3B8F-469A-9E9D-31AF0A6732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644728-1BF7-442A-8B14-27772F7F2824}"/>
              </a:ext>
            </a:extLst>
          </p:cNvPr>
          <p:cNvSpPr>
            <a:spLocks noGrp="1"/>
          </p:cNvSpPr>
          <p:nvPr>
            <p:ph type="sldNum" sz="quarter" idx="12"/>
          </p:nvPr>
        </p:nvSpPr>
        <p:spPr/>
        <p:txBody>
          <a:bodyPr/>
          <a:lstStyle/>
          <a:p>
            <a:fld id="{8D05A9CD-9176-4D89-A414-3BEEE81BBC77}" type="slidenum">
              <a:rPr lang="en-US" smtClean="0"/>
              <a:t>‹#›</a:t>
            </a:fld>
            <a:endParaRPr lang="en-US"/>
          </a:p>
        </p:txBody>
      </p:sp>
    </p:spTree>
    <p:extLst>
      <p:ext uri="{BB962C8B-B14F-4D97-AF65-F5344CB8AC3E}">
        <p14:creationId xmlns:p14="http://schemas.microsoft.com/office/powerpoint/2010/main" val="810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073B3-B0D0-4D5C-92E7-2AAFB805B1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5FC71F-EE36-48B6-8807-2B48ADDC14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774ED-94F7-48EB-BB14-292A9DEEAC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0125242-488C-4F35-9C69-034559477E4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085215A4-C697-4853-B389-4388146820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855D4F-3EC5-48E5-93CF-5B395574324E}"/>
              </a:ext>
            </a:extLst>
          </p:cNvPr>
          <p:cNvSpPr>
            <a:spLocks noGrp="1"/>
          </p:cNvSpPr>
          <p:nvPr>
            <p:ph type="sldNum" sz="quarter" idx="12"/>
          </p:nvPr>
        </p:nvSpPr>
        <p:spPr/>
        <p:txBody>
          <a:bodyPr/>
          <a:lstStyle/>
          <a:p>
            <a:fld id="{8D05A9CD-9176-4D89-A414-3BEEE81BBC77}" type="slidenum">
              <a:rPr lang="en-US" smtClean="0"/>
              <a:t>‹#›</a:t>
            </a:fld>
            <a:endParaRPr lang="en-US"/>
          </a:p>
        </p:txBody>
      </p:sp>
    </p:spTree>
    <p:extLst>
      <p:ext uri="{BB962C8B-B14F-4D97-AF65-F5344CB8AC3E}">
        <p14:creationId xmlns:p14="http://schemas.microsoft.com/office/powerpoint/2010/main" val="2479517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5FD3B-62B2-40A7-9C5E-D59A563B852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24B52F2-0C45-40FA-BA05-6D71C76750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3162A5-558A-4178-A596-17F9AF8950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E18D29-500B-4D5C-84EE-272E40FA2C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28AE882-0C6C-4945-9BD8-8C7D92F8A4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AFC0EB-3EF1-49E9-9D2B-5BC44206CE2A}"/>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39879882-1555-42E6-BADE-2724267BFE8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CF01C58-BCC5-4D09-986E-2B2C179B6A23}"/>
              </a:ext>
            </a:extLst>
          </p:cNvPr>
          <p:cNvSpPr>
            <a:spLocks noGrp="1"/>
          </p:cNvSpPr>
          <p:nvPr>
            <p:ph type="sldNum" sz="quarter" idx="12"/>
          </p:nvPr>
        </p:nvSpPr>
        <p:spPr/>
        <p:txBody>
          <a:bodyPr/>
          <a:lstStyle/>
          <a:p>
            <a:fld id="{8D05A9CD-9176-4D89-A414-3BEEE81BBC77}" type="slidenum">
              <a:rPr lang="en-US" smtClean="0"/>
              <a:t>‹#›</a:t>
            </a:fld>
            <a:endParaRPr lang="en-US"/>
          </a:p>
        </p:txBody>
      </p:sp>
    </p:spTree>
    <p:extLst>
      <p:ext uri="{BB962C8B-B14F-4D97-AF65-F5344CB8AC3E}">
        <p14:creationId xmlns:p14="http://schemas.microsoft.com/office/powerpoint/2010/main" val="1789777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00A9B-3C47-40D5-B012-97B76E52F1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8CFC465-660A-4C1D-BADB-F3AC3396EA4D}"/>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5B1BCC98-DE68-44EC-840A-9FB43DB0E02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09EF7D-6C8E-4283-BB47-AA9AB6DB1F89}"/>
              </a:ext>
            </a:extLst>
          </p:cNvPr>
          <p:cNvSpPr>
            <a:spLocks noGrp="1"/>
          </p:cNvSpPr>
          <p:nvPr>
            <p:ph type="sldNum" sz="quarter" idx="12"/>
          </p:nvPr>
        </p:nvSpPr>
        <p:spPr/>
        <p:txBody>
          <a:bodyPr/>
          <a:lstStyle/>
          <a:p>
            <a:fld id="{8D05A9CD-9176-4D89-A414-3BEEE81BBC77}" type="slidenum">
              <a:rPr lang="en-US" smtClean="0"/>
              <a:t>‹#›</a:t>
            </a:fld>
            <a:endParaRPr lang="en-US"/>
          </a:p>
        </p:txBody>
      </p:sp>
    </p:spTree>
    <p:extLst>
      <p:ext uri="{BB962C8B-B14F-4D97-AF65-F5344CB8AC3E}">
        <p14:creationId xmlns:p14="http://schemas.microsoft.com/office/powerpoint/2010/main" val="1687957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42AA79-F984-4422-BF6F-50883D79C84C}"/>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90D2003D-CE92-47E4-8106-E66ED1BB91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63EB9E-00B9-4AB1-BC48-99741F2FC00B}"/>
              </a:ext>
            </a:extLst>
          </p:cNvPr>
          <p:cNvSpPr>
            <a:spLocks noGrp="1"/>
          </p:cNvSpPr>
          <p:nvPr>
            <p:ph type="sldNum" sz="quarter" idx="12"/>
          </p:nvPr>
        </p:nvSpPr>
        <p:spPr/>
        <p:txBody>
          <a:bodyPr/>
          <a:lstStyle/>
          <a:p>
            <a:fld id="{8D05A9CD-9176-4D89-A414-3BEEE81BBC77}" type="slidenum">
              <a:rPr lang="en-US" smtClean="0"/>
              <a:t>‹#›</a:t>
            </a:fld>
            <a:endParaRPr lang="en-US"/>
          </a:p>
        </p:txBody>
      </p:sp>
    </p:spTree>
    <p:extLst>
      <p:ext uri="{BB962C8B-B14F-4D97-AF65-F5344CB8AC3E}">
        <p14:creationId xmlns:p14="http://schemas.microsoft.com/office/powerpoint/2010/main" val="1268162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B6F4-ADD4-4797-8738-409BE6538E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2E08F3-F99C-4CB5-8E61-6D9945F554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681CE58-44DA-48F3-ADE9-ED905CAD55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6EB04A-137F-416C-9B0B-195B39A68BE4}"/>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775602A-70AE-46FE-89FD-5EA00F396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F55F41-E685-4D3D-9929-3E02B72332D2}"/>
              </a:ext>
            </a:extLst>
          </p:cNvPr>
          <p:cNvSpPr>
            <a:spLocks noGrp="1"/>
          </p:cNvSpPr>
          <p:nvPr>
            <p:ph type="sldNum" sz="quarter" idx="12"/>
          </p:nvPr>
        </p:nvSpPr>
        <p:spPr/>
        <p:txBody>
          <a:bodyPr/>
          <a:lstStyle/>
          <a:p>
            <a:fld id="{8D05A9CD-9176-4D89-A414-3BEEE81BBC77}" type="slidenum">
              <a:rPr lang="en-US" smtClean="0"/>
              <a:t>‹#›</a:t>
            </a:fld>
            <a:endParaRPr lang="en-US"/>
          </a:p>
        </p:txBody>
      </p:sp>
    </p:spTree>
    <p:extLst>
      <p:ext uri="{BB962C8B-B14F-4D97-AF65-F5344CB8AC3E}">
        <p14:creationId xmlns:p14="http://schemas.microsoft.com/office/powerpoint/2010/main" val="33949632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18340-4AF0-4FF0-8817-AE7B28572D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FB86DB-D51B-4F95-A82B-E19F9D7364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E60E2CC-1033-48AC-9E85-26A7C2E898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5152D4-B87B-4D90-9451-5EA4B577FD2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C44E855-F194-46C7-B1A7-F4AB5C0AA3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DD6947-6438-4AB6-958F-A11FF5ED6743}"/>
              </a:ext>
            </a:extLst>
          </p:cNvPr>
          <p:cNvSpPr>
            <a:spLocks noGrp="1"/>
          </p:cNvSpPr>
          <p:nvPr>
            <p:ph type="sldNum" sz="quarter" idx="12"/>
          </p:nvPr>
        </p:nvSpPr>
        <p:spPr/>
        <p:txBody>
          <a:bodyPr/>
          <a:lstStyle/>
          <a:p>
            <a:fld id="{8D05A9CD-9176-4D89-A414-3BEEE81BBC77}" type="slidenum">
              <a:rPr lang="en-US" smtClean="0"/>
              <a:t>‹#›</a:t>
            </a:fld>
            <a:endParaRPr lang="en-US"/>
          </a:p>
        </p:txBody>
      </p:sp>
    </p:spTree>
    <p:extLst>
      <p:ext uri="{BB962C8B-B14F-4D97-AF65-F5344CB8AC3E}">
        <p14:creationId xmlns:p14="http://schemas.microsoft.com/office/powerpoint/2010/main" val="1366015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CF91C388-EB4B-48EF-9782-5EF82E15A8F6}"/>
              </a:ext>
            </a:extLst>
          </p:cNvPr>
          <p:cNvGraphicFramePr>
            <a:graphicFrameLocks noChangeAspect="1"/>
          </p:cNvGraphicFramePr>
          <p:nvPr userDrawn="1">
            <p:custDataLst>
              <p:tags r:id="rId13"/>
            </p:custDataLst>
            <p:extLst>
              <p:ext uri="{D42A27DB-BD31-4B8C-83A1-F6EECF244321}">
                <p14:modId xmlns:p14="http://schemas.microsoft.com/office/powerpoint/2010/main" val="39736557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383" imgH="384" progId="TCLayout.ActiveDocument.1">
                  <p:embed/>
                </p:oleObj>
              </mc:Choice>
              <mc:Fallback>
                <p:oleObj name="think-cell Slide" r:id="rId15" imgW="383" imgH="384" progId="TCLayout.ActiveDocument.1">
                  <p:embed/>
                  <p:pic>
                    <p:nvPicPr>
                      <p:cNvPr id="8" name="Object 7" hidden="1">
                        <a:extLst>
                          <a:ext uri="{FF2B5EF4-FFF2-40B4-BE49-F238E27FC236}">
                            <a16:creationId xmlns:a16="http://schemas.microsoft.com/office/drawing/2014/main" id="{CF91C388-EB4B-48EF-9782-5EF82E15A8F6}"/>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A6704376-6210-4E3A-9786-1426DDE0A945}"/>
              </a:ext>
            </a:extLst>
          </p:cNvPr>
          <p:cNvSpPr/>
          <p:nvPr userDrawn="1">
            <p:custDataLst>
              <p:tags r:id="rId1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0" i="0" baseline="0" dirty="0">
              <a:latin typeface="Calibri Light" panose="020F0302020204030204" pitchFamily="34" charset="0"/>
              <a:ea typeface="+mj-ea"/>
              <a:cs typeface="+mj-cs"/>
              <a:sym typeface="Calibri Light" panose="020F0302020204030204" pitchFamily="34" charset="0"/>
            </a:endParaRPr>
          </a:p>
        </p:txBody>
      </p:sp>
      <p:sp>
        <p:nvSpPr>
          <p:cNvPr id="2" name="Title Placeholder 1">
            <a:extLst>
              <a:ext uri="{FF2B5EF4-FFF2-40B4-BE49-F238E27FC236}">
                <a16:creationId xmlns:a16="http://schemas.microsoft.com/office/drawing/2014/main" id="{C20A06BC-D081-497A-9E69-9C9229194D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D11365F-4FB0-4D50-AD30-EB300A5FDD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4575C3-6B77-45F9-8BB3-CF2AEE26EF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B9FB4E16-9F6A-4AE3-A484-182F2B6722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1B73065-0481-485F-8A72-5FC7E24E89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05A9CD-9176-4D89-A414-3BEEE81BBC77}" type="slidenum">
              <a:rPr lang="en-US" smtClean="0"/>
              <a:t>‹#›</a:t>
            </a:fld>
            <a:endParaRPr lang="en-US"/>
          </a:p>
        </p:txBody>
      </p:sp>
    </p:spTree>
    <p:extLst>
      <p:ext uri="{BB962C8B-B14F-4D97-AF65-F5344CB8AC3E}">
        <p14:creationId xmlns:p14="http://schemas.microsoft.com/office/powerpoint/2010/main" val="19143767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1.xml"/><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2.jpg"/><Relationship Id="rId11" Type="http://schemas.openxmlformats.org/officeDocument/2006/relationships/image" Target="../media/image7.png"/><Relationship Id="rId5" Type="http://schemas.openxmlformats.org/officeDocument/2006/relationships/image" Target="../media/image1.emf"/><Relationship Id="rId10" Type="http://schemas.openxmlformats.org/officeDocument/2006/relationships/image" Target="../media/image6.png"/><Relationship Id="rId4" Type="http://schemas.openxmlformats.org/officeDocument/2006/relationships/oleObject" Target="../embeddings/oleObject3.bin"/><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6.png"/></Relationships>
</file>

<file path=ppt/slides/_rels/slide10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69.png"/></Relationships>
</file>

<file path=ppt/slides/_rels/slide10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6.png"/></Relationships>
</file>

<file path=ppt/slides/_rels/slide10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0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0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10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5.jpg"/><Relationship Id="rId3" Type="http://schemas.openxmlformats.org/officeDocument/2006/relationships/notesSlide" Target="../notesSlides/notesSlide58.xml"/><Relationship Id="rId7" Type="http://schemas.openxmlformats.org/officeDocument/2006/relationships/image" Target="../media/image71.png"/><Relationship Id="rId12" Type="http://schemas.openxmlformats.org/officeDocument/2006/relationships/image" Target="../media/image10.png"/><Relationship Id="rId2" Type="http://schemas.openxmlformats.org/officeDocument/2006/relationships/slideLayout" Target="../slideLayouts/slideLayout1.xml"/><Relationship Id="rId1" Type="http://schemas.openxmlformats.org/officeDocument/2006/relationships/tags" Target="../tags/tag27.xml"/><Relationship Id="rId6" Type="http://schemas.openxmlformats.org/officeDocument/2006/relationships/image" Target="../media/image1.emf"/><Relationship Id="rId11" Type="http://schemas.openxmlformats.org/officeDocument/2006/relationships/image" Target="../media/image74.jpeg"/><Relationship Id="rId5" Type="http://schemas.openxmlformats.org/officeDocument/2006/relationships/oleObject" Target="../embeddings/oleObject21.bin"/><Relationship Id="rId15" Type="http://schemas.openxmlformats.org/officeDocument/2006/relationships/image" Target="../media/image8.png"/><Relationship Id="rId10"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image" Target="../media/image73.png"/><Relationship Id="rId14" Type="http://schemas.openxmlformats.org/officeDocument/2006/relationships/image" Target="../media/image76.jpg"/></Relationships>
</file>

<file path=ppt/slides/_rels/slide10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77.jpe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1.emf"/><Relationship Id="rId5" Type="http://schemas.openxmlformats.org/officeDocument/2006/relationships/oleObject" Target="../embeddings/oleObject22.bin"/><Relationship Id="rId4" Type="http://schemas.openxmlformats.org/officeDocument/2006/relationships/notesSlide" Target="../notesSlides/notesSlide59.xml"/><Relationship Id="rId9" Type="http://schemas.openxmlformats.org/officeDocument/2006/relationships/image" Target="../media/image16.png"/></Relationships>
</file>

<file path=ppt/slides/_rels/slide10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6.png"/></Relationships>
</file>

<file path=ppt/slides/_rels/slide1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6.png"/></Relationships>
</file>

<file path=ppt/slides/_rels/slide1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77.jpe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1.emf"/><Relationship Id="rId5" Type="http://schemas.openxmlformats.org/officeDocument/2006/relationships/oleObject" Target="../embeddings/oleObject23.bin"/><Relationship Id="rId4" Type="http://schemas.openxmlformats.org/officeDocument/2006/relationships/notesSlide" Target="../notesSlides/notesSlide60.xml"/><Relationship Id="rId9" Type="http://schemas.openxmlformats.org/officeDocument/2006/relationships/image" Target="../media/image16.pn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61.xml"/><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32.xml"/><Relationship Id="rId6" Type="http://schemas.openxmlformats.org/officeDocument/2006/relationships/image" Target="../media/image34.jpeg"/><Relationship Id="rId5" Type="http://schemas.openxmlformats.org/officeDocument/2006/relationships/image" Target="../media/image1.emf"/><Relationship Id="rId4" Type="http://schemas.openxmlformats.org/officeDocument/2006/relationships/oleObject" Target="../embeddings/oleObject24.bin"/></Relationships>
</file>

<file path=ppt/slides/_rels/slide1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1.emf"/><Relationship Id="rId5" Type="http://schemas.openxmlformats.org/officeDocument/2006/relationships/oleObject" Target="../embeddings/oleObject25.bin"/><Relationship Id="rId4" Type="http://schemas.openxmlformats.org/officeDocument/2006/relationships/notesSlide" Target="../notesSlides/notesSlide62.xml"/></Relationships>
</file>

<file path=ppt/slides/_rels/slide1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2.xml"/><Relationship Id="rId7" Type="http://schemas.openxmlformats.org/officeDocument/2006/relationships/image" Target="../media/image79.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1.emf"/><Relationship Id="rId5" Type="http://schemas.openxmlformats.org/officeDocument/2006/relationships/oleObject" Target="../embeddings/oleObject26.bin"/><Relationship Id="rId4" Type="http://schemas.openxmlformats.org/officeDocument/2006/relationships/notesSlide" Target="../notesSlides/notesSlide63.xml"/></Relationships>
</file>

<file path=ppt/slides/_rels/slide11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slideLayout" Target="../slideLayouts/slideLayout2.xml"/><Relationship Id="rId7" Type="http://schemas.openxmlformats.org/officeDocument/2006/relationships/image" Target="../media/image80.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1.emf"/><Relationship Id="rId11" Type="http://schemas.openxmlformats.org/officeDocument/2006/relationships/image" Target="../media/image16.png"/><Relationship Id="rId5" Type="http://schemas.openxmlformats.org/officeDocument/2006/relationships/oleObject" Target="../embeddings/oleObject27.bin"/><Relationship Id="rId10" Type="http://schemas.openxmlformats.org/officeDocument/2006/relationships/image" Target="../media/image83.png"/><Relationship Id="rId4" Type="http://schemas.openxmlformats.org/officeDocument/2006/relationships/notesSlide" Target="../notesSlides/notesSlide64.xml"/><Relationship Id="rId9" Type="http://schemas.openxmlformats.org/officeDocument/2006/relationships/image" Target="../media/image82.png"/></Relationships>
</file>

<file path=ppt/slides/_rels/slide116.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slideLayout" Target="../slideLayouts/slideLayout2.xml"/><Relationship Id="rId7" Type="http://schemas.openxmlformats.org/officeDocument/2006/relationships/image" Target="../media/image84.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1.emf"/><Relationship Id="rId5" Type="http://schemas.openxmlformats.org/officeDocument/2006/relationships/oleObject" Target="../embeddings/oleObject28.bin"/><Relationship Id="rId4" Type="http://schemas.openxmlformats.org/officeDocument/2006/relationships/notesSlide" Target="../notesSlides/notesSlide65.xml"/><Relationship Id="rId9" Type="http://schemas.openxmlformats.org/officeDocument/2006/relationships/image" Target="../media/image16.png"/></Relationships>
</file>

<file path=ppt/slides/_rels/slide117.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slideLayout" Target="../slideLayouts/slideLayout2.xml"/><Relationship Id="rId7" Type="http://schemas.openxmlformats.org/officeDocument/2006/relationships/image" Target="../media/image16.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1.emf"/><Relationship Id="rId5" Type="http://schemas.openxmlformats.org/officeDocument/2006/relationships/oleObject" Target="../embeddings/oleObject29.bin"/><Relationship Id="rId4" Type="http://schemas.openxmlformats.org/officeDocument/2006/relationships/notesSlide" Target="../notesSlides/notesSlide66.xml"/><Relationship Id="rId9" Type="http://schemas.openxmlformats.org/officeDocument/2006/relationships/image" Target="../media/image6.png"/></Relationships>
</file>

<file path=ppt/slides/_rels/slide11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1.emf"/><Relationship Id="rId5" Type="http://schemas.openxmlformats.org/officeDocument/2006/relationships/oleObject" Target="../embeddings/oleObject30.bin"/><Relationship Id="rId4" Type="http://schemas.openxmlformats.org/officeDocument/2006/relationships/notesSlide" Target="../notesSlides/notesSlide6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9.jpe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9.jpe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30.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6.png"/><Relationship Id="rId3" Type="http://schemas.openxmlformats.org/officeDocument/2006/relationships/notesSlide" Target="../notesSlides/notesSlide2.xml"/><Relationship Id="rId7" Type="http://schemas.openxmlformats.org/officeDocument/2006/relationships/image" Target="../media/image1.emf"/><Relationship Id="rId12"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oleObject" Target="../embeddings/oleObject4.bin"/><Relationship Id="rId11" Type="http://schemas.openxmlformats.org/officeDocument/2006/relationships/image" Target="../media/image3.png"/><Relationship Id="rId5" Type="http://schemas.openxmlformats.org/officeDocument/2006/relationships/image" Target="../media/image9.png"/><Relationship Id="rId15" Type="http://schemas.openxmlformats.org/officeDocument/2006/relationships/image" Target="../media/image13.png"/><Relationship Id="rId10" Type="http://schemas.openxmlformats.org/officeDocument/2006/relationships/image" Target="../media/image11.png"/><Relationship Id="rId4" Type="http://schemas.openxmlformats.org/officeDocument/2006/relationships/image" Target="../media/image2.jpg"/><Relationship Id="rId9" Type="http://schemas.openxmlformats.org/officeDocument/2006/relationships/image" Target="../media/image10.png"/><Relationship Id="rId1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31.jpe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32.jpe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33.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hyperlink" Target="https://learn.microsoft.com/en-us/dynamics365/fin-ops-core/dev-itpro/data-entities/service-protection-monitoring" TargetMode="External"/><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19.xml"/><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34.jpeg"/><Relationship Id="rId5" Type="http://schemas.openxmlformats.org/officeDocument/2006/relationships/image" Target="../media/image1.emf"/><Relationship Id="rId4" Type="http://schemas.openxmlformats.org/officeDocument/2006/relationships/oleObject" Target="../embeddings/oleObject6.bin"/></Relationships>
</file>

<file path=ppt/slides/_rels/slide2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20.xml"/><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34.jpeg"/><Relationship Id="rId5" Type="http://schemas.openxmlformats.org/officeDocument/2006/relationships/image" Target="../media/image1.emf"/><Relationship Id="rId4" Type="http://schemas.openxmlformats.org/officeDocument/2006/relationships/oleObject" Target="../embeddings/oleObject7.bin"/></Relationships>
</file>

<file path=ppt/slides/_rels/slide2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21.xml"/><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34.jpeg"/><Relationship Id="rId5" Type="http://schemas.openxmlformats.org/officeDocument/2006/relationships/image" Target="../media/image1.emf"/><Relationship Id="rId4" Type="http://schemas.openxmlformats.org/officeDocument/2006/relationships/oleObject" Target="../embeddings/oleObject8.bin"/></Relationships>
</file>

<file path=ppt/slides/_rels/slide2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22.xml"/><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34.jpeg"/><Relationship Id="rId5" Type="http://schemas.openxmlformats.org/officeDocument/2006/relationships/image" Target="../media/image1.emf"/><Relationship Id="rId4" Type="http://schemas.openxmlformats.org/officeDocument/2006/relationships/oleObject" Target="../embeddings/oleObject9.bin"/></Relationships>
</file>

<file path=ppt/slides/_rels/slide2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23.xml"/><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34.jpeg"/><Relationship Id="rId5" Type="http://schemas.openxmlformats.org/officeDocument/2006/relationships/image" Target="../media/image1.emf"/><Relationship Id="rId4" Type="http://schemas.openxmlformats.org/officeDocument/2006/relationships/oleObject" Target="../embeddings/oleObject10.bin"/></Relationships>
</file>

<file path=ppt/slides/_rels/slide2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24.xml"/><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34.jpeg"/><Relationship Id="rId5" Type="http://schemas.openxmlformats.org/officeDocument/2006/relationships/image" Target="../media/image1.emf"/><Relationship Id="rId4" Type="http://schemas.openxmlformats.org/officeDocument/2006/relationships/oleObject" Target="../embeddings/oleObject11.bin"/></Relationships>
</file>

<file path=ppt/slides/_rels/slide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25.xml"/><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34.jpeg"/><Relationship Id="rId5" Type="http://schemas.openxmlformats.org/officeDocument/2006/relationships/image" Target="../media/image1.emf"/><Relationship Id="rId4" Type="http://schemas.openxmlformats.org/officeDocument/2006/relationships/oleObject" Target="../embeddings/oleObject12.bin"/></Relationships>
</file>

<file path=ppt/slides/_rels/slide3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26.xml"/><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34.jpeg"/><Relationship Id="rId5" Type="http://schemas.openxmlformats.org/officeDocument/2006/relationships/image" Target="../media/image1.emf"/><Relationship Id="rId4" Type="http://schemas.openxmlformats.org/officeDocument/2006/relationships/oleObject" Target="../embeddings/oleObject13.bin"/></Relationships>
</file>

<file path=ppt/slides/_rels/slide3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27.xml"/><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34.jpeg"/><Relationship Id="rId5" Type="http://schemas.openxmlformats.org/officeDocument/2006/relationships/image" Target="../media/image1.emf"/><Relationship Id="rId4" Type="http://schemas.openxmlformats.org/officeDocument/2006/relationships/oleObject" Target="../embeddings/oleObject14.bin"/></Relationships>
</file>

<file path=ppt/slides/_rels/slide3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28.xml"/><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34.jpeg"/><Relationship Id="rId5" Type="http://schemas.openxmlformats.org/officeDocument/2006/relationships/image" Target="../media/image1.emf"/><Relationship Id="rId4" Type="http://schemas.openxmlformats.org/officeDocument/2006/relationships/oleObject" Target="../embeddings/oleObject15.bin"/></Relationships>
</file>

<file path=ppt/slides/_rels/slide3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29.xml"/><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34.jpeg"/><Relationship Id="rId5" Type="http://schemas.openxmlformats.org/officeDocument/2006/relationships/image" Target="../media/image1.emf"/><Relationship Id="rId4" Type="http://schemas.openxmlformats.org/officeDocument/2006/relationships/oleObject" Target="../embeddings/oleObject16.bin"/></Relationships>
</file>

<file path=ppt/slides/_rels/slide3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30.xml"/><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image" Target="../media/image34.jpeg"/><Relationship Id="rId5" Type="http://schemas.openxmlformats.org/officeDocument/2006/relationships/image" Target="../media/image1.emf"/><Relationship Id="rId4" Type="http://schemas.openxmlformats.org/officeDocument/2006/relationships/oleObject" Target="../embeddings/oleObject17.bin"/></Relationships>
</file>

<file path=ppt/slides/_rels/slide3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31.xml"/><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34.jpeg"/><Relationship Id="rId5" Type="http://schemas.openxmlformats.org/officeDocument/2006/relationships/image" Target="../media/image1.emf"/><Relationship Id="rId4" Type="http://schemas.openxmlformats.org/officeDocument/2006/relationships/oleObject" Target="../embeddings/oleObject18.bin"/></Relationships>
</file>

<file path=ppt/slides/_rels/slide3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32.xml"/><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34.jpeg"/><Relationship Id="rId5" Type="http://schemas.openxmlformats.org/officeDocument/2006/relationships/image" Target="../media/image1.emf"/><Relationship Id="rId4" Type="http://schemas.openxmlformats.org/officeDocument/2006/relationships/oleObject" Target="../embeddings/oleObject19.bin"/></Relationships>
</file>

<file path=ppt/slides/_rels/slide3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33.xml"/><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34.jpeg"/><Relationship Id="rId5" Type="http://schemas.openxmlformats.org/officeDocument/2006/relationships/image" Target="../media/image1.emf"/><Relationship Id="rId4" Type="http://schemas.openxmlformats.org/officeDocument/2006/relationships/oleObject" Target="../embeddings/oleObject20.bin"/></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6.png"/></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6.png"/></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35.jpeg"/></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hyperlink" Target="mailto:andre.arnaud.de.Calavon@next365.com" TargetMode="External"/><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slideLayout" Target="../slideLayouts/slideLayout2.xml"/><Relationship Id="rId7" Type="http://schemas.openxmlformats.org/officeDocument/2006/relationships/hyperlink" Target="mailto:andre@dynamicspedia.com" TargetMode="External"/><Relationship Id="rId12" Type="http://schemas.openxmlformats.org/officeDocument/2006/relationships/hyperlink" Target="https://youtube.com/c/dynamicspedia" TargetMode="External"/><Relationship Id="rId17" Type="http://schemas.openxmlformats.org/officeDocument/2006/relationships/image" Target="../media/image20.png"/><Relationship Id="rId2" Type="http://schemas.openxmlformats.org/officeDocument/2006/relationships/tags" Target="../tags/tag9.xml"/><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tags" Target="../tags/tag8.xml"/><Relationship Id="rId6" Type="http://schemas.openxmlformats.org/officeDocument/2006/relationships/image" Target="../media/image1.emf"/><Relationship Id="rId11" Type="http://schemas.openxmlformats.org/officeDocument/2006/relationships/hyperlink" Target="https://www.linkedin.com/in/andreadc/" TargetMode="External"/><Relationship Id="rId5" Type="http://schemas.openxmlformats.org/officeDocument/2006/relationships/oleObject" Target="../embeddings/oleObject5.bin"/><Relationship Id="rId15" Type="http://schemas.openxmlformats.org/officeDocument/2006/relationships/image" Target="../media/image18.png"/><Relationship Id="rId10" Type="http://schemas.openxmlformats.org/officeDocument/2006/relationships/hyperlink" Target="https://dynamicspedia.com/" TargetMode="External"/><Relationship Id="rId19" Type="http://schemas.openxmlformats.org/officeDocument/2006/relationships/image" Target="../media/image22.svg"/><Relationship Id="rId4" Type="http://schemas.openxmlformats.org/officeDocument/2006/relationships/notesSlide" Target="../notesSlides/notesSlide3.xml"/><Relationship Id="rId9" Type="http://schemas.openxmlformats.org/officeDocument/2006/relationships/hyperlink" Target="https://twitter.com/dynamicspedia" TargetMode="External"/><Relationship Id="rId14" Type="http://schemas.openxmlformats.org/officeDocument/2006/relationships/image" Target="../media/image17.png"/></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38.png"/><Relationship Id="rId4" Type="http://schemas.openxmlformats.org/officeDocument/2006/relationships/image" Target="../media/image16.png"/></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39.png"/><Relationship Id="rId4" Type="http://schemas.openxmlformats.org/officeDocument/2006/relationships/image" Target="../media/image16.png"/></Relationships>
</file>

<file path=ppt/slides/_rels/slide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40.png"/><Relationship Id="rId4" Type="http://schemas.openxmlformats.org/officeDocument/2006/relationships/image" Target="../media/image16.png"/></Relationships>
</file>

<file path=ppt/slides/_rels/slide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41.png"/><Relationship Id="rId4" Type="http://schemas.openxmlformats.org/officeDocument/2006/relationships/image" Target="../media/image16.png"/></Relationships>
</file>

<file path=ppt/slides/_rels/slide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42.jpeg"/><Relationship Id="rId4" Type="http://schemas.openxmlformats.org/officeDocument/2006/relationships/image" Target="../media/image16.png"/></Relationships>
</file>

<file path=ppt/slides/_rels/slide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6.png"/></Relationships>
</file>

<file path=ppt/slides/_rels/slide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43.png"/><Relationship Id="rId4" Type="http://schemas.openxmlformats.org/officeDocument/2006/relationships/image" Target="../media/image16.png"/></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43.png"/><Relationship Id="rId4" Type="http://schemas.openxmlformats.org/officeDocument/2006/relationships/image" Target="../media/image16.png"/></Relationships>
</file>

<file path=ppt/slides/_rels/slide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hyperlink" Target="http://www.dynamics.fo/" TargetMode="External"/><Relationship Id="rId13" Type="http://schemas.openxmlformats.org/officeDocument/2006/relationships/image" Target="../media/image22.svg"/><Relationship Id="rId3" Type="http://schemas.openxmlformats.org/officeDocument/2006/relationships/slideLayout" Target="../slideLayouts/slideLayout2.xml"/><Relationship Id="rId7" Type="http://schemas.openxmlformats.org/officeDocument/2006/relationships/hyperlink" Target="http://www.atomicax.com/" TargetMode="External"/><Relationship Id="rId12" Type="http://schemas.openxmlformats.org/officeDocument/2006/relationships/image" Target="../media/image21.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1.emf"/><Relationship Id="rId11" Type="http://schemas.openxmlformats.org/officeDocument/2006/relationships/image" Target="../media/image20.png"/><Relationship Id="rId5" Type="http://schemas.openxmlformats.org/officeDocument/2006/relationships/oleObject" Target="../embeddings/oleObject5.bin"/><Relationship Id="rId15" Type="http://schemas.openxmlformats.org/officeDocument/2006/relationships/image" Target="../media/image25.png"/><Relationship Id="rId10" Type="http://schemas.openxmlformats.org/officeDocument/2006/relationships/image" Target="../media/image17.png"/><Relationship Id="rId4" Type="http://schemas.openxmlformats.org/officeDocument/2006/relationships/notesSlide" Target="../notesSlides/notesSlide4.xml"/><Relationship Id="rId9" Type="http://schemas.openxmlformats.org/officeDocument/2006/relationships/image" Target="../media/image16.png"/><Relationship Id="rId14" Type="http://schemas.openxmlformats.org/officeDocument/2006/relationships/image" Target="../media/image24.jpg"/></Relationships>
</file>

<file path=ppt/slides/_rels/slide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44.png"/></Relationships>
</file>

<file path=ppt/slides/_rels/slide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46.png"/></Relationships>
</file>

<file path=ppt/slides/_rels/slide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47.png"/></Relationships>
</file>

<file path=ppt/slides/_rels/slide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48.png"/><Relationship Id="rId4" Type="http://schemas.openxmlformats.org/officeDocument/2006/relationships/image" Target="../media/image16.png"/></Relationships>
</file>

<file path=ppt/slides/_rels/slide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6.png"/></Relationships>
</file>

<file path=ppt/slides/_rels/slide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6.png"/></Relationships>
</file>

<file path=ppt/slides/_rels/slide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6.png"/></Relationships>
</file>

<file path=ppt/slides/_rels/slide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6.png"/></Relationships>
</file>

<file path=ppt/slides/_rels/slide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16.png"/></Relationships>
</file>

<file path=ppt/slides/_rels/slide7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7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53.png"/><Relationship Id="rId4" Type="http://schemas.openxmlformats.org/officeDocument/2006/relationships/image" Target="../media/image16.png"/></Relationships>
</file>

<file path=ppt/slides/_rels/slide7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54.png"/></Relationships>
</file>

<file path=ppt/slides/_rels/slide7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55.png"/></Relationships>
</file>

<file path=ppt/slides/_rels/slide7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56.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6.png"/></Relationships>
</file>

<file path=ppt/slides/_rels/slide8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57.png"/></Relationships>
</file>

<file path=ppt/slides/_rels/slide8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58.png"/></Relationships>
</file>

<file path=ppt/slides/_rels/slide8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6.png"/></Relationships>
</file>

<file path=ppt/slides/_rels/slide8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8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8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8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8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65.gif"/></Relationships>
</file>

<file path=ppt/slides/_rels/slide8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8.png"/></Relationships>
</file>

<file path=ppt/slides/_rels/slide9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67.jpeg"/><Relationship Id="rId4" Type="http://schemas.openxmlformats.org/officeDocument/2006/relationships/image" Target="../media/image16.png"/></Relationships>
</file>

<file path=ppt/slides/_rels/slide9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67.jpeg"/><Relationship Id="rId4" Type="http://schemas.openxmlformats.org/officeDocument/2006/relationships/image" Target="../media/image16.png"/></Relationships>
</file>

<file path=ppt/slides/_rels/slide9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9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3A50BD54-6EF0-41DB-8B78-7B3979203725}"/>
              </a:ext>
            </a:extLst>
          </p:cNvPr>
          <p:cNvGraphicFramePr>
            <a:graphicFrameLocks noChangeAspect="1"/>
          </p:cNvGraphicFramePr>
          <p:nvPr>
            <p:custDataLst>
              <p:tags r:id="rId1"/>
            </p:custDataLst>
            <p:extLst>
              <p:ext uri="{D42A27DB-BD31-4B8C-83A1-F6EECF244321}">
                <p14:modId xmlns:p14="http://schemas.microsoft.com/office/powerpoint/2010/main" val="4898309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9" name="Object 8" hidden="1">
                        <a:extLst>
                          <a:ext uri="{FF2B5EF4-FFF2-40B4-BE49-F238E27FC236}">
                            <a16:creationId xmlns:a16="http://schemas.microsoft.com/office/drawing/2014/main" id="{3A50BD54-6EF0-41DB-8B78-7B397920372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18" name="Group 17">
            <a:extLst>
              <a:ext uri="{FF2B5EF4-FFF2-40B4-BE49-F238E27FC236}">
                <a16:creationId xmlns:a16="http://schemas.microsoft.com/office/drawing/2014/main" id="{A0CD0628-BE93-4E93-89A1-049CA0385C47}"/>
              </a:ext>
            </a:extLst>
          </p:cNvPr>
          <p:cNvGrpSpPr/>
          <p:nvPr/>
        </p:nvGrpSpPr>
        <p:grpSpPr>
          <a:xfrm>
            <a:off x="0" y="0"/>
            <a:ext cx="12192000" cy="6858000"/>
            <a:chOff x="0" y="0"/>
            <a:chExt cx="12192000" cy="6858000"/>
          </a:xfrm>
        </p:grpSpPr>
        <p:pic>
          <p:nvPicPr>
            <p:cNvPr id="12" name="Picture 11">
              <a:extLst>
                <a:ext uri="{FF2B5EF4-FFF2-40B4-BE49-F238E27FC236}">
                  <a16:creationId xmlns:a16="http://schemas.microsoft.com/office/drawing/2014/main" id="{BCF390EA-F541-42AC-A191-9D66726DD8A8}"/>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pic>
          <p:nvPicPr>
            <p:cNvPr id="11" name="Picture 10" descr="Background pattern&#10;&#10;Description automatically generated">
              <a:extLst>
                <a:ext uri="{FF2B5EF4-FFF2-40B4-BE49-F238E27FC236}">
                  <a16:creationId xmlns:a16="http://schemas.microsoft.com/office/drawing/2014/main" id="{ED9046E5-1194-4C10-B843-3F7C0E36AC5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0" y="0"/>
              <a:ext cx="10972800" cy="6858000"/>
            </a:xfrm>
            <a:prstGeom prst="rect">
              <a:avLst/>
            </a:prstGeom>
          </p:spPr>
        </p:pic>
      </p:grpSp>
      <p:sp>
        <p:nvSpPr>
          <p:cNvPr id="19" name="Rectángulo 6175">
            <a:extLst>
              <a:ext uri="{FF2B5EF4-FFF2-40B4-BE49-F238E27FC236}">
                <a16:creationId xmlns:a16="http://schemas.microsoft.com/office/drawing/2014/main" id="{EFE57DC7-03CB-4F7C-BE5A-FBAC21B16E13}"/>
              </a:ext>
            </a:extLst>
          </p:cNvPr>
          <p:cNvSpPr/>
          <p:nvPr/>
        </p:nvSpPr>
        <p:spPr>
          <a:xfrm>
            <a:off x="0" y="4470400"/>
            <a:ext cx="12214702" cy="2387600"/>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任意多边形: 形状 16">
            <a:extLst>
              <a:ext uri="{FF2B5EF4-FFF2-40B4-BE49-F238E27FC236}">
                <a16:creationId xmlns:a16="http://schemas.microsoft.com/office/drawing/2014/main" id="{31A823D7-1B88-4F38-BE76-926B73DB954B}"/>
              </a:ext>
            </a:extLst>
          </p:cNvPr>
          <p:cNvSpPr/>
          <p:nvPr/>
        </p:nvSpPr>
        <p:spPr>
          <a:xfrm>
            <a:off x="0" y="4238171"/>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16">
            <a:extLst>
              <a:ext uri="{FF2B5EF4-FFF2-40B4-BE49-F238E27FC236}">
                <a16:creationId xmlns:a16="http://schemas.microsoft.com/office/drawing/2014/main" id="{0DD2B3B6-D900-41C8-AFBB-0AC979BBC4E2}"/>
              </a:ext>
            </a:extLst>
          </p:cNvPr>
          <p:cNvSpPr/>
          <p:nvPr/>
        </p:nvSpPr>
        <p:spPr>
          <a:xfrm>
            <a:off x="9464634" y="4238171"/>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a:extLst>
              <a:ext uri="{FF2B5EF4-FFF2-40B4-BE49-F238E27FC236}">
                <a16:creationId xmlns:a16="http://schemas.microsoft.com/office/drawing/2014/main" id="{497BB768-0467-477F-8D3E-28FA30DF6F09}"/>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3DF5C2D4-9F4F-49E8-A23F-5F779843B437}"/>
              </a:ext>
            </a:extLst>
          </p:cNvPr>
          <p:cNvSpPr>
            <a:spLocks noGrp="1"/>
          </p:cNvSpPr>
          <p:nvPr>
            <p:ph type="subTitle" idx="1"/>
          </p:nvPr>
        </p:nvSpPr>
        <p:spPr/>
        <p:txBody>
          <a:bodyPr/>
          <a:lstStyle/>
          <a:p>
            <a:endParaRPr lang="en-US"/>
          </a:p>
        </p:txBody>
      </p:sp>
      <p:sp>
        <p:nvSpPr>
          <p:cNvPr id="13" name="Rectángulo redondeado 14">
            <a:extLst>
              <a:ext uri="{FF2B5EF4-FFF2-40B4-BE49-F238E27FC236}">
                <a16:creationId xmlns:a16="http://schemas.microsoft.com/office/drawing/2014/main" id="{24A43240-638F-4F66-B4D2-15C86DC2B919}"/>
              </a:ext>
            </a:extLst>
          </p:cNvPr>
          <p:cNvSpPr/>
          <p:nvPr/>
        </p:nvSpPr>
        <p:spPr>
          <a:xfrm>
            <a:off x="834056" y="1089635"/>
            <a:ext cx="10523889" cy="4168165"/>
          </a:xfrm>
          <a:prstGeom prst="roundRect">
            <a:avLst>
              <a:gd name="adj" fmla="val 2826"/>
            </a:avLst>
          </a:prstGeom>
          <a:solidFill>
            <a:schemeClr val="bg1"/>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ángulo redondeado 14">
            <a:extLst>
              <a:ext uri="{FF2B5EF4-FFF2-40B4-BE49-F238E27FC236}">
                <a16:creationId xmlns:a16="http://schemas.microsoft.com/office/drawing/2014/main" id="{30E317FD-66E5-4066-8B29-53DBDAD808F0}"/>
              </a:ext>
            </a:extLst>
          </p:cNvPr>
          <p:cNvSpPr/>
          <p:nvPr/>
        </p:nvSpPr>
        <p:spPr>
          <a:xfrm>
            <a:off x="1038078" y="2082799"/>
            <a:ext cx="6536336" cy="2580721"/>
          </a:xfrm>
          <a:prstGeom prst="roundRect">
            <a:avLst>
              <a:gd name="adj" fmla="val 2826"/>
            </a:avLst>
          </a:prstGeom>
          <a:solidFill>
            <a:schemeClr val="bg1">
              <a:lumMod val="95000"/>
            </a:schemeClr>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389C8210-EFD0-48DE-819A-E9D8215C46A7}"/>
              </a:ext>
            </a:extLst>
          </p:cNvPr>
          <p:cNvCxnSpPr>
            <a:cxnSpLocks/>
          </p:cNvCxnSpPr>
          <p:nvPr/>
        </p:nvCxnSpPr>
        <p:spPr>
          <a:xfrm>
            <a:off x="2742954" y="6035777"/>
            <a:ext cx="9471748"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sp>
        <p:nvSpPr>
          <p:cNvPr id="27" name="Rectángulo redondeado 14">
            <a:extLst>
              <a:ext uri="{FF2B5EF4-FFF2-40B4-BE49-F238E27FC236}">
                <a16:creationId xmlns:a16="http://schemas.microsoft.com/office/drawing/2014/main" id="{FBD9C24B-6744-4A4B-A4D7-1374C86506BC}"/>
              </a:ext>
            </a:extLst>
          </p:cNvPr>
          <p:cNvSpPr/>
          <p:nvPr/>
        </p:nvSpPr>
        <p:spPr>
          <a:xfrm>
            <a:off x="1186516" y="260582"/>
            <a:ext cx="5592534" cy="1503143"/>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ángulo 12">
            <a:extLst>
              <a:ext uri="{FF2B5EF4-FFF2-40B4-BE49-F238E27FC236}">
                <a16:creationId xmlns:a16="http://schemas.microsoft.com/office/drawing/2014/main" id="{2196B0D9-D472-45E7-B1FD-7389D45039D1}"/>
              </a:ext>
            </a:extLst>
          </p:cNvPr>
          <p:cNvSpPr/>
          <p:nvPr/>
        </p:nvSpPr>
        <p:spPr>
          <a:xfrm>
            <a:off x="1650825" y="2395044"/>
            <a:ext cx="5465605" cy="1754326"/>
          </a:xfrm>
          <a:prstGeom prst="rect">
            <a:avLst/>
          </a:prstGeom>
        </p:spPr>
        <p:txBody>
          <a:bodyPr wrap="square" lIns="0" rIns="0" anchor="b" anchorCtr="0">
            <a:spAutoFit/>
          </a:bodyPr>
          <a:lstStyle/>
          <a:p>
            <a:r>
              <a:rPr lang="en-US" sz="5400" b="1">
                <a:solidFill>
                  <a:schemeClr val="tx1">
                    <a:lumMod val="95000"/>
                    <a:lumOff val="5000"/>
                  </a:schemeClr>
                </a:solidFill>
                <a:latin typeface="Segoe UI" panose="020B0502040204020203" pitchFamily="34" charset="0"/>
                <a:ea typeface="Source Sans Pro Semibold" panose="020B0603030403020204" pitchFamily="34" charset="0"/>
                <a:cs typeface="Segoe UI" panose="020B0502040204020203" pitchFamily="34" charset="0"/>
              </a:rPr>
              <a:t>Integration Bootcamp</a:t>
            </a:r>
            <a:endParaRPr lang="en-US" sz="5400" b="1" dirty="0">
              <a:solidFill>
                <a:srgbClr val="D01012"/>
              </a:solidFill>
              <a:latin typeface="Segoe UI" panose="020B0502040204020203" pitchFamily="34" charset="0"/>
              <a:ea typeface="Source Sans Pro Black" panose="020B0803030403020204" pitchFamily="34" charset="0"/>
              <a:cs typeface="Segoe UI" panose="020B0502040204020203" pitchFamily="34" charset="0"/>
            </a:endParaRPr>
          </a:p>
        </p:txBody>
      </p:sp>
      <p:cxnSp>
        <p:nvCxnSpPr>
          <p:cNvPr id="34" name="Straight Connector 33">
            <a:extLst>
              <a:ext uri="{FF2B5EF4-FFF2-40B4-BE49-F238E27FC236}">
                <a16:creationId xmlns:a16="http://schemas.microsoft.com/office/drawing/2014/main" id="{A92C83EC-88F0-42DB-9670-6156FBFAFE95}"/>
              </a:ext>
            </a:extLst>
          </p:cNvPr>
          <p:cNvCxnSpPr/>
          <p:nvPr/>
        </p:nvCxnSpPr>
        <p:spPr>
          <a:xfrm>
            <a:off x="1587500" y="2082800"/>
            <a:ext cx="90805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5124" name="Picture 4">
            <a:extLst>
              <a:ext uri="{FF2B5EF4-FFF2-40B4-BE49-F238E27FC236}">
                <a16:creationId xmlns:a16="http://schemas.microsoft.com/office/drawing/2014/main" id="{555B807A-A283-199B-9E9E-83DA39A7D8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38269" y="1899973"/>
            <a:ext cx="2742955" cy="316596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toy figure with a black mask and a black helmet&#10;&#10;Description automatically generated with medium confidence">
            <a:extLst>
              <a:ext uri="{FF2B5EF4-FFF2-40B4-BE49-F238E27FC236}">
                <a16:creationId xmlns:a16="http://schemas.microsoft.com/office/drawing/2014/main" id="{9FBB808E-D773-4B35-38D2-FA49BA55E56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81253" y="693299"/>
            <a:ext cx="2127942" cy="5019888"/>
          </a:xfrm>
          <a:prstGeom prst="rect">
            <a:avLst/>
          </a:prstGeom>
        </p:spPr>
      </p:pic>
      <p:pic>
        <p:nvPicPr>
          <p:cNvPr id="10" name="Picture 9" descr="A blue toy with a yellow face&#10;&#10;Description automatically generated">
            <a:extLst>
              <a:ext uri="{FF2B5EF4-FFF2-40B4-BE49-F238E27FC236}">
                <a16:creationId xmlns:a16="http://schemas.microsoft.com/office/drawing/2014/main" id="{55C09304-8051-580C-D438-EA435B1E695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55459" y="345440"/>
            <a:ext cx="2330185" cy="5478793"/>
          </a:xfrm>
          <a:prstGeom prst="rect">
            <a:avLst/>
          </a:prstGeom>
        </p:spPr>
      </p:pic>
      <p:pic>
        <p:nvPicPr>
          <p:cNvPr id="17" name="Picture 16" descr="A white robot with a black background&#10;&#10;Description automatically generated">
            <a:extLst>
              <a:ext uri="{FF2B5EF4-FFF2-40B4-BE49-F238E27FC236}">
                <a16:creationId xmlns:a16="http://schemas.microsoft.com/office/drawing/2014/main" id="{745CC2B0-50A3-05B8-BD25-52813BC4630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06224" y="2399929"/>
            <a:ext cx="3826722" cy="3826722"/>
          </a:xfrm>
          <a:prstGeom prst="rect">
            <a:avLst/>
          </a:prstGeom>
        </p:spPr>
      </p:pic>
      <p:pic>
        <p:nvPicPr>
          <p:cNvPr id="7" name="Picture 6" descr="A red and white text with blue and white text&#10;&#10;Description automatically generated">
            <a:extLst>
              <a:ext uri="{FF2B5EF4-FFF2-40B4-BE49-F238E27FC236}">
                <a16:creationId xmlns:a16="http://schemas.microsoft.com/office/drawing/2014/main" id="{58921201-8ECB-BB7B-A13A-32E9D81E0A1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491" y="4538358"/>
            <a:ext cx="2687147" cy="2687147"/>
          </a:xfrm>
          <a:prstGeom prst="rect">
            <a:avLst/>
          </a:prstGeom>
        </p:spPr>
      </p:pic>
      <p:pic>
        <p:nvPicPr>
          <p:cNvPr id="22" name="Picture 21" descr="A logo on a black background&#10;&#10;Description automatically generated">
            <a:extLst>
              <a:ext uri="{FF2B5EF4-FFF2-40B4-BE49-F238E27FC236}">
                <a16:creationId xmlns:a16="http://schemas.microsoft.com/office/drawing/2014/main" id="{4CDF2C6D-3CC7-59E6-6659-3A6B6FF69036}"/>
              </a:ext>
            </a:extLst>
          </p:cNvPr>
          <p:cNvPicPr>
            <a:picLocks noChangeAspect="1"/>
          </p:cNvPicPr>
          <p:nvPr/>
        </p:nvPicPr>
        <p:blipFill rotWithShape="1">
          <a:blip r:embed="rId12">
            <a:extLst>
              <a:ext uri="{28A0092B-C50C-407E-A947-70E740481C1C}">
                <a14:useLocalDpi xmlns:a14="http://schemas.microsoft.com/office/drawing/2010/main" val="0"/>
              </a:ext>
            </a:extLst>
          </a:blip>
          <a:srcRect l="-8854" t="27574" r="8854" b="36443"/>
          <a:stretch/>
        </p:blipFill>
        <p:spPr>
          <a:xfrm>
            <a:off x="1120625" y="271278"/>
            <a:ext cx="5069888" cy="1490492"/>
          </a:xfrm>
          <a:prstGeom prst="rect">
            <a:avLst/>
          </a:prstGeom>
        </p:spPr>
      </p:pic>
    </p:spTree>
    <p:extLst>
      <p:ext uri="{BB962C8B-B14F-4D97-AF65-F5344CB8AC3E}">
        <p14:creationId xmlns:p14="http://schemas.microsoft.com/office/powerpoint/2010/main" val="29725711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10</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Architecture Overview</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4">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pic>
        <p:nvPicPr>
          <p:cNvPr id="1028" name="Picture 4">
            <a:extLst>
              <a:ext uri="{FF2B5EF4-FFF2-40B4-BE49-F238E27FC236}">
                <a16:creationId xmlns:a16="http://schemas.microsoft.com/office/drawing/2014/main" id="{0896E3A5-FF0A-8A23-F744-94B2E1B169D7}"/>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3336783" y="1902511"/>
            <a:ext cx="5518434" cy="419756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99A1CC0B-34F2-1435-2C18-8442F2A68DFE}"/>
              </a:ext>
            </a:extLst>
          </p:cNvPr>
          <p:cNvPicPr>
            <a:picLocks noChangeAspect="1"/>
          </p:cNvPicPr>
          <p:nvPr/>
        </p:nvPicPr>
        <p:blipFill>
          <a:blip r:embed="rId6"/>
          <a:stretch>
            <a:fillRect/>
          </a:stretch>
        </p:blipFill>
        <p:spPr>
          <a:xfrm>
            <a:off x="11600711" y="0"/>
            <a:ext cx="591289" cy="491196"/>
          </a:xfrm>
          <a:prstGeom prst="rect">
            <a:avLst/>
          </a:prstGeom>
        </p:spPr>
      </p:pic>
    </p:spTree>
    <p:extLst>
      <p:ext uri="{BB962C8B-B14F-4D97-AF65-F5344CB8AC3E}">
        <p14:creationId xmlns:p14="http://schemas.microsoft.com/office/powerpoint/2010/main" val="3573954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100</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How to Use Logic Apps</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3">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sp>
        <p:nvSpPr>
          <p:cNvPr id="3" name="Content Placeholder 2">
            <a:extLst>
              <a:ext uri="{FF2B5EF4-FFF2-40B4-BE49-F238E27FC236}">
                <a16:creationId xmlns:a16="http://schemas.microsoft.com/office/drawing/2014/main" id="{1335E6A4-0A5E-EFE5-E8F2-6B8E114AE403}"/>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40C65C2B-F56D-A508-E8F6-CB4B284F68E9}"/>
              </a:ext>
            </a:extLst>
          </p:cNvPr>
          <p:cNvPicPr>
            <a:picLocks noChangeAspect="1"/>
          </p:cNvPicPr>
          <p:nvPr/>
        </p:nvPicPr>
        <p:blipFill>
          <a:blip r:embed="rId4"/>
          <a:stretch>
            <a:fillRect/>
          </a:stretch>
        </p:blipFill>
        <p:spPr>
          <a:xfrm>
            <a:off x="1007089" y="1704149"/>
            <a:ext cx="9891687" cy="4178449"/>
          </a:xfrm>
          <a:prstGeom prst="rect">
            <a:avLst/>
          </a:prstGeom>
        </p:spPr>
      </p:pic>
      <p:pic>
        <p:nvPicPr>
          <p:cNvPr id="8" name="Picture 2">
            <a:extLst>
              <a:ext uri="{FF2B5EF4-FFF2-40B4-BE49-F238E27FC236}">
                <a16:creationId xmlns:a16="http://schemas.microsoft.com/office/drawing/2014/main" id="{8023D570-6D8F-E0C3-6F92-8E5DA8936D24}"/>
              </a:ext>
            </a:extLst>
          </p:cNvPr>
          <p:cNvPicPr>
            <a:picLocks noChangeAspect="1"/>
          </p:cNvPicPr>
          <p:nvPr/>
        </p:nvPicPr>
        <p:blipFill>
          <a:blip r:embed="rId5"/>
          <a:stretch>
            <a:fillRect/>
          </a:stretch>
        </p:blipFill>
        <p:spPr>
          <a:xfrm>
            <a:off x="11600711" y="0"/>
            <a:ext cx="591289" cy="491196"/>
          </a:xfrm>
          <a:prstGeom prst="rect">
            <a:avLst/>
          </a:prstGeom>
        </p:spPr>
      </p:pic>
    </p:spTree>
    <p:extLst>
      <p:ext uri="{BB962C8B-B14F-4D97-AF65-F5344CB8AC3E}">
        <p14:creationId xmlns:p14="http://schemas.microsoft.com/office/powerpoint/2010/main" val="6003489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pic>
        <p:nvPicPr>
          <p:cNvPr id="6" name="Content Placeholder 5">
            <a:extLst>
              <a:ext uri="{FF2B5EF4-FFF2-40B4-BE49-F238E27FC236}">
                <a16:creationId xmlns:a16="http://schemas.microsoft.com/office/drawing/2014/main" id="{B3A78F44-653B-1F43-0CA6-057484CDB733}"/>
              </a:ext>
            </a:extLst>
          </p:cNvPr>
          <p:cNvPicPr>
            <a:picLocks noGrp="1" noChangeAspect="1"/>
          </p:cNvPicPr>
          <p:nvPr>
            <p:ph idx="1"/>
          </p:nvPr>
        </p:nvPicPr>
        <p:blipFill>
          <a:blip r:embed="rId3"/>
          <a:stretch>
            <a:fillRect/>
          </a:stretch>
        </p:blipFill>
        <p:spPr>
          <a:xfrm>
            <a:off x="3238976" y="1825625"/>
            <a:ext cx="5714049" cy="4351338"/>
          </a:xfrm>
        </p:spPr>
      </p:pic>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101</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Real World Scenarios</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4">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pic>
        <p:nvPicPr>
          <p:cNvPr id="2" name="Picture 2">
            <a:extLst>
              <a:ext uri="{FF2B5EF4-FFF2-40B4-BE49-F238E27FC236}">
                <a16:creationId xmlns:a16="http://schemas.microsoft.com/office/drawing/2014/main" id="{E96769F4-73A4-921D-5CCC-A13A467AE017}"/>
              </a:ext>
            </a:extLst>
          </p:cNvPr>
          <p:cNvPicPr>
            <a:picLocks noChangeAspect="1"/>
          </p:cNvPicPr>
          <p:nvPr/>
        </p:nvPicPr>
        <p:blipFill>
          <a:blip r:embed="rId5"/>
          <a:stretch>
            <a:fillRect/>
          </a:stretch>
        </p:blipFill>
        <p:spPr>
          <a:xfrm>
            <a:off x="11600711" y="0"/>
            <a:ext cx="591289" cy="491196"/>
          </a:xfrm>
          <a:prstGeom prst="rect">
            <a:avLst/>
          </a:prstGeom>
        </p:spPr>
      </p:pic>
    </p:spTree>
    <p:extLst>
      <p:ext uri="{BB962C8B-B14F-4D97-AF65-F5344CB8AC3E}">
        <p14:creationId xmlns:p14="http://schemas.microsoft.com/office/powerpoint/2010/main" val="172198783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102</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Real World Scenarios</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3">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pic>
        <p:nvPicPr>
          <p:cNvPr id="2" name="Picture 2">
            <a:extLst>
              <a:ext uri="{FF2B5EF4-FFF2-40B4-BE49-F238E27FC236}">
                <a16:creationId xmlns:a16="http://schemas.microsoft.com/office/drawing/2014/main" id="{E96769F4-73A4-921D-5CCC-A13A467AE017}"/>
              </a:ext>
            </a:extLst>
          </p:cNvPr>
          <p:cNvPicPr>
            <a:picLocks noChangeAspect="1"/>
          </p:cNvPicPr>
          <p:nvPr/>
        </p:nvPicPr>
        <p:blipFill>
          <a:blip r:embed="rId4"/>
          <a:stretch>
            <a:fillRect/>
          </a:stretch>
        </p:blipFill>
        <p:spPr>
          <a:xfrm>
            <a:off x="11600711" y="0"/>
            <a:ext cx="591289" cy="491196"/>
          </a:xfrm>
          <a:prstGeom prst="rect">
            <a:avLst/>
          </a:prstGeom>
        </p:spPr>
      </p:pic>
      <p:sp>
        <p:nvSpPr>
          <p:cNvPr id="5" name="Content Placeholder 4">
            <a:extLst>
              <a:ext uri="{FF2B5EF4-FFF2-40B4-BE49-F238E27FC236}">
                <a16:creationId xmlns:a16="http://schemas.microsoft.com/office/drawing/2014/main" id="{CD15BC09-7E1E-69FD-1233-DFAE3CAE797B}"/>
              </a:ext>
            </a:extLst>
          </p:cNvPr>
          <p:cNvSpPr>
            <a:spLocks noGrp="1"/>
          </p:cNvSpPr>
          <p:nvPr>
            <p:ph idx="1"/>
          </p:nvPr>
        </p:nvSpPr>
        <p:spPr/>
        <p:txBody>
          <a:bodyPr/>
          <a:lstStyle/>
          <a:p>
            <a:r>
              <a:rPr lang="en-US" dirty="0"/>
              <a:t>Anyone want to provide an example we can walk through?</a:t>
            </a:r>
          </a:p>
        </p:txBody>
      </p:sp>
    </p:spTree>
    <p:extLst>
      <p:ext uri="{BB962C8B-B14F-4D97-AF65-F5344CB8AC3E}">
        <p14:creationId xmlns:p14="http://schemas.microsoft.com/office/powerpoint/2010/main" val="16832810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3" name="Content Placeholder 2">
            <a:extLst>
              <a:ext uri="{FF2B5EF4-FFF2-40B4-BE49-F238E27FC236}">
                <a16:creationId xmlns:a16="http://schemas.microsoft.com/office/drawing/2014/main" id="{DECCB398-1B0C-6E46-E515-15AA78A5E5D7}"/>
              </a:ext>
            </a:extLst>
          </p:cNvPr>
          <p:cNvSpPr>
            <a:spLocks noGrp="1"/>
          </p:cNvSpPr>
          <p:nvPr>
            <p:ph idx="1"/>
          </p:nvPr>
        </p:nvSpPr>
        <p:spPr/>
        <p:txBody>
          <a:bodyPr/>
          <a:lstStyle/>
          <a:p>
            <a:r>
              <a:rPr lang="en-GB" dirty="0"/>
              <a:t>If you’re unsure on volume, avoid using OData</a:t>
            </a:r>
          </a:p>
          <a:p>
            <a:r>
              <a:rPr lang="en-GB" dirty="0"/>
              <a:t>If using OData, build in a 429 error-handling pattern</a:t>
            </a:r>
          </a:p>
          <a:p>
            <a:r>
              <a:rPr lang="en-GB" dirty="0"/>
              <a:t>Log, Log, Log</a:t>
            </a:r>
          </a:p>
          <a:p>
            <a:r>
              <a:rPr lang="en-GB" dirty="0"/>
              <a:t>Assume it’s going to break – have tons of error handling</a:t>
            </a:r>
          </a:p>
          <a:p>
            <a:r>
              <a:rPr lang="en-GB" dirty="0"/>
              <a:t>Get all other assumptions declared</a:t>
            </a:r>
          </a:p>
          <a:p>
            <a:endParaRPr lang="en-GB" dirty="0"/>
          </a:p>
        </p:txBody>
      </p:sp>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103</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Tips and Tricks</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3">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pic>
        <p:nvPicPr>
          <p:cNvPr id="2" name="Picture 2">
            <a:extLst>
              <a:ext uri="{FF2B5EF4-FFF2-40B4-BE49-F238E27FC236}">
                <a16:creationId xmlns:a16="http://schemas.microsoft.com/office/drawing/2014/main" id="{DA5526BD-6C20-C7D8-080F-996EDC79970F}"/>
              </a:ext>
            </a:extLst>
          </p:cNvPr>
          <p:cNvPicPr>
            <a:picLocks noChangeAspect="1"/>
          </p:cNvPicPr>
          <p:nvPr/>
        </p:nvPicPr>
        <p:blipFill>
          <a:blip r:embed="rId4"/>
          <a:stretch>
            <a:fillRect/>
          </a:stretch>
        </p:blipFill>
        <p:spPr>
          <a:xfrm>
            <a:off x="11600711" y="0"/>
            <a:ext cx="591289" cy="491196"/>
          </a:xfrm>
          <a:prstGeom prst="rect">
            <a:avLst/>
          </a:prstGeom>
        </p:spPr>
      </p:pic>
    </p:spTree>
    <p:extLst>
      <p:ext uri="{BB962C8B-B14F-4D97-AF65-F5344CB8AC3E}">
        <p14:creationId xmlns:p14="http://schemas.microsoft.com/office/powerpoint/2010/main" val="18472371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104</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Q&amp;A</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3">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pic>
        <p:nvPicPr>
          <p:cNvPr id="5122" name="Picture 2" descr="Free Lego Lego Blocks photo and picture">
            <a:extLst>
              <a:ext uri="{FF2B5EF4-FFF2-40B4-BE49-F238E27FC236}">
                <a16:creationId xmlns:a16="http://schemas.microsoft.com/office/drawing/2014/main" id="{B2A59F29-2BBA-3431-54F5-3CF047C4220E}"/>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4646121" y="1825625"/>
            <a:ext cx="289975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1940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3" name="Content Placeholder 2">
            <a:extLst>
              <a:ext uri="{FF2B5EF4-FFF2-40B4-BE49-F238E27FC236}">
                <a16:creationId xmlns:a16="http://schemas.microsoft.com/office/drawing/2014/main" id="{DECCB398-1B0C-6E46-E515-15AA78A5E5D7}"/>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105</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a:solidFill>
                  <a:schemeClr val="bg1"/>
                </a:solidFill>
                <a:latin typeface="Segoe UI" panose="020B0502040204020203" pitchFamily="34" charset="0"/>
                <a:ea typeface="Source Sans Pro Black" panose="020B0803030403020204" pitchFamily="34" charset="0"/>
                <a:cs typeface="Segoe UI" panose="020B0502040204020203" pitchFamily="34" charset="0"/>
              </a:rPr>
              <a:t>Summary</a:t>
            </a:r>
            <a:endPar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endParaRP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3">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spTree>
    <p:extLst>
      <p:ext uri="{BB962C8B-B14F-4D97-AF65-F5344CB8AC3E}">
        <p14:creationId xmlns:p14="http://schemas.microsoft.com/office/powerpoint/2010/main" val="20038686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ángulo 6175">
            <a:extLst>
              <a:ext uri="{FF2B5EF4-FFF2-40B4-BE49-F238E27FC236}">
                <a16:creationId xmlns:a16="http://schemas.microsoft.com/office/drawing/2014/main" id="{8BB652F3-E70C-41B2-B1D6-C632507D4D77}"/>
              </a:ext>
            </a:extLst>
          </p:cNvPr>
          <p:cNvSpPr/>
          <p:nvPr/>
        </p:nvSpPr>
        <p:spPr>
          <a:xfrm>
            <a:off x="0" y="-17273"/>
            <a:ext cx="12214702" cy="3442643"/>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white machine made of legos&#10;&#10;Description automatically generated">
            <a:extLst>
              <a:ext uri="{FF2B5EF4-FFF2-40B4-BE49-F238E27FC236}">
                <a16:creationId xmlns:a16="http://schemas.microsoft.com/office/drawing/2014/main" id="{015C3AFA-190E-0DCE-C174-6195E6DEE9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14" y="7604"/>
            <a:ext cx="12192000" cy="6858000"/>
          </a:xfrm>
          <a:prstGeom prst="rect">
            <a:avLst/>
          </a:prstGeom>
        </p:spPr>
      </p:pic>
      <p:graphicFrame>
        <p:nvGraphicFramePr>
          <p:cNvPr id="7" name="Object 6" hidden="1">
            <a:extLst>
              <a:ext uri="{FF2B5EF4-FFF2-40B4-BE49-F238E27FC236}">
                <a16:creationId xmlns:a16="http://schemas.microsoft.com/office/drawing/2014/main" id="{99E073D2-D02C-4602-90E7-2FBE431ADC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7" name="Object 6" hidden="1">
                        <a:extLst>
                          <a:ext uri="{FF2B5EF4-FFF2-40B4-BE49-F238E27FC236}">
                            <a16:creationId xmlns:a16="http://schemas.microsoft.com/office/drawing/2014/main" id="{99E073D2-D02C-4602-90E7-2FBE431ADCA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Rectángulo redondeado 14">
            <a:extLst>
              <a:ext uri="{FF2B5EF4-FFF2-40B4-BE49-F238E27FC236}">
                <a16:creationId xmlns:a16="http://schemas.microsoft.com/office/drawing/2014/main" id="{C7143A2C-3F85-47CD-9E2B-97A348E51562}"/>
              </a:ext>
            </a:extLst>
          </p:cNvPr>
          <p:cNvSpPr/>
          <p:nvPr/>
        </p:nvSpPr>
        <p:spPr>
          <a:xfrm>
            <a:off x="834056" y="471948"/>
            <a:ext cx="10523889" cy="5032596"/>
          </a:xfrm>
          <a:prstGeom prst="roundRect">
            <a:avLst>
              <a:gd name="adj" fmla="val 2826"/>
            </a:avLst>
          </a:prstGeom>
          <a:solidFill>
            <a:schemeClr val="bg1"/>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ángulo redondeado 14">
            <a:extLst>
              <a:ext uri="{FF2B5EF4-FFF2-40B4-BE49-F238E27FC236}">
                <a16:creationId xmlns:a16="http://schemas.microsoft.com/office/drawing/2014/main" id="{69FEE036-62FB-4E7F-8B1D-B1654A4735D8}"/>
              </a:ext>
            </a:extLst>
          </p:cNvPr>
          <p:cNvSpPr/>
          <p:nvPr/>
        </p:nvSpPr>
        <p:spPr>
          <a:xfrm>
            <a:off x="1158942" y="792843"/>
            <a:ext cx="9874117" cy="4385889"/>
          </a:xfrm>
          <a:prstGeom prst="roundRect">
            <a:avLst>
              <a:gd name="adj" fmla="val 2826"/>
            </a:avLst>
          </a:prstGeom>
          <a:solidFill>
            <a:schemeClr val="bg1">
              <a:lumMod val="95000"/>
            </a:schemeClr>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856144E1-FF2D-4715-8657-21CDEE3ECD1E}"/>
              </a:ext>
            </a:extLst>
          </p:cNvPr>
          <p:cNvCxnSpPr>
            <a:cxnSpLocks/>
          </p:cNvCxnSpPr>
          <p:nvPr/>
        </p:nvCxnSpPr>
        <p:spPr>
          <a:xfrm>
            <a:off x="6487094" y="2187087"/>
            <a:ext cx="4343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Rectángulo redondeado 14">
            <a:extLst>
              <a:ext uri="{FF2B5EF4-FFF2-40B4-BE49-F238E27FC236}">
                <a16:creationId xmlns:a16="http://schemas.microsoft.com/office/drawing/2014/main" id="{9565BB47-835A-4FD4-B946-9DD07A6DBC9E}"/>
              </a:ext>
            </a:extLst>
          </p:cNvPr>
          <p:cNvSpPr/>
          <p:nvPr/>
        </p:nvSpPr>
        <p:spPr>
          <a:xfrm>
            <a:off x="6016819" y="4935544"/>
            <a:ext cx="5919542" cy="1760223"/>
          </a:xfrm>
          <a:prstGeom prst="roundRect">
            <a:avLst>
              <a:gd name="adj" fmla="val 50000"/>
            </a:avLst>
          </a:prstGeom>
          <a:solidFill>
            <a:schemeClr val="accent4"/>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ángulo 12">
            <a:extLst>
              <a:ext uri="{FF2B5EF4-FFF2-40B4-BE49-F238E27FC236}">
                <a16:creationId xmlns:a16="http://schemas.microsoft.com/office/drawing/2014/main" id="{77DA9832-58B0-4DB8-8B68-08B4705894D6}"/>
              </a:ext>
            </a:extLst>
          </p:cNvPr>
          <p:cNvSpPr/>
          <p:nvPr/>
        </p:nvSpPr>
        <p:spPr>
          <a:xfrm>
            <a:off x="6940568" y="2187087"/>
            <a:ext cx="3723417" cy="2554545"/>
          </a:xfrm>
          <a:prstGeom prst="rect">
            <a:avLst/>
          </a:prstGeom>
        </p:spPr>
        <p:txBody>
          <a:bodyPr wrap="square" lIns="0" rIns="0" anchor="b" anchorCtr="0">
            <a:spAutoFit/>
          </a:bodyPr>
          <a:lstStyle/>
          <a:p>
            <a:pPr algn="ctr"/>
            <a:r>
              <a:rPr lang="en-US" sz="8000" b="1" dirty="0">
                <a:solidFill>
                  <a:schemeClr val="tx1">
                    <a:lumMod val="75000"/>
                    <a:lumOff val="25000"/>
                  </a:schemeClr>
                </a:solidFill>
                <a:latin typeface="Segoe UI" panose="020B0502040204020203" pitchFamily="34" charset="0"/>
                <a:ea typeface="Source Sans Pro Semibold" panose="020B0603030403020204" pitchFamily="34" charset="0"/>
                <a:cs typeface="Segoe UI" panose="020B0502040204020203" pitchFamily="34" charset="0"/>
              </a:rPr>
              <a:t>THANK</a:t>
            </a:r>
            <a:endParaRPr lang="en-US" sz="7200" b="1" dirty="0">
              <a:solidFill>
                <a:schemeClr val="tx1">
                  <a:lumMod val="95000"/>
                  <a:lumOff val="5000"/>
                </a:schemeClr>
              </a:solidFill>
              <a:latin typeface="Segoe UI" panose="020B0502040204020203" pitchFamily="34" charset="0"/>
              <a:ea typeface="Source Sans Pro Semibold" panose="020B0603030403020204" pitchFamily="34" charset="0"/>
              <a:cs typeface="Segoe UI" panose="020B0502040204020203" pitchFamily="34" charset="0"/>
            </a:endParaRPr>
          </a:p>
          <a:p>
            <a:pPr algn="ctr"/>
            <a:r>
              <a:rPr lang="en-US" sz="8000" b="1" dirty="0">
                <a:solidFill>
                  <a:srgbClr val="D01012"/>
                </a:solidFill>
                <a:latin typeface="Segoe UI" panose="020B0502040204020203" pitchFamily="34" charset="0"/>
                <a:ea typeface="Source Sans Pro Semibold" panose="020B0603030403020204" pitchFamily="34" charset="0"/>
                <a:cs typeface="Segoe UI" panose="020B0502040204020203" pitchFamily="34" charset="0"/>
              </a:rPr>
              <a:t>YOU! </a:t>
            </a:r>
            <a:endParaRPr lang="en-US" sz="8000" b="1" dirty="0">
              <a:solidFill>
                <a:srgbClr val="D01012"/>
              </a:solidFill>
              <a:latin typeface="Segoe UI" panose="020B0502040204020203" pitchFamily="34" charset="0"/>
              <a:ea typeface="Source Sans Pro Black" panose="020B0803030403020204" pitchFamily="34" charset="0"/>
              <a:cs typeface="Segoe UI" panose="020B0502040204020203" pitchFamily="34" charset="0"/>
            </a:endParaRPr>
          </a:p>
        </p:txBody>
      </p:sp>
      <p:pic>
        <p:nvPicPr>
          <p:cNvPr id="6" name="Picture 5" descr="A logo with blue and white text&#10;&#10;Description automatically generated">
            <a:extLst>
              <a:ext uri="{FF2B5EF4-FFF2-40B4-BE49-F238E27FC236}">
                <a16:creationId xmlns:a16="http://schemas.microsoft.com/office/drawing/2014/main" id="{3DED3E0F-F15C-DF2C-CB5C-8C4B509838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64092" y="2428197"/>
            <a:ext cx="2008372" cy="1850422"/>
          </a:xfrm>
          <a:prstGeom prst="rect">
            <a:avLst/>
          </a:prstGeom>
        </p:spPr>
      </p:pic>
      <p:pic>
        <p:nvPicPr>
          <p:cNvPr id="18" name="Picture 17" descr="A close-up of a company logo&#10;&#10;Description automatically generated">
            <a:extLst>
              <a:ext uri="{FF2B5EF4-FFF2-40B4-BE49-F238E27FC236}">
                <a16:creationId xmlns:a16="http://schemas.microsoft.com/office/drawing/2014/main" id="{073A11CE-1D2F-2B7C-E5AB-6084361BE97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70552" y="4265394"/>
            <a:ext cx="2150027" cy="764827"/>
          </a:xfrm>
          <a:prstGeom prst="rect">
            <a:avLst/>
          </a:prstGeom>
        </p:spPr>
      </p:pic>
      <p:pic>
        <p:nvPicPr>
          <p:cNvPr id="22" name="Picture 21" descr="A blue text on a black background&#10;&#10;Description automatically generated">
            <a:extLst>
              <a:ext uri="{FF2B5EF4-FFF2-40B4-BE49-F238E27FC236}">
                <a16:creationId xmlns:a16="http://schemas.microsoft.com/office/drawing/2014/main" id="{B31441C2-C5D9-5AED-0C80-F6C80342A39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63354" y="2581547"/>
            <a:ext cx="3123740" cy="645573"/>
          </a:xfrm>
          <a:prstGeom prst="rect">
            <a:avLst/>
          </a:prstGeom>
        </p:spPr>
      </p:pic>
      <p:pic>
        <p:nvPicPr>
          <p:cNvPr id="27" name="Picture 26" descr="A white toy with black stripes and a white helmet&#10;&#10;Description automatically generated with medium confidence">
            <a:extLst>
              <a:ext uri="{FF2B5EF4-FFF2-40B4-BE49-F238E27FC236}">
                <a16:creationId xmlns:a16="http://schemas.microsoft.com/office/drawing/2014/main" id="{99709725-3800-BF14-FAE5-104B984A25B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785" y="3655810"/>
            <a:ext cx="1464638" cy="3443696"/>
          </a:xfrm>
          <a:prstGeom prst="rect">
            <a:avLst/>
          </a:prstGeom>
        </p:spPr>
      </p:pic>
      <p:pic>
        <p:nvPicPr>
          <p:cNvPr id="7170" name="Picture 2" descr="Unsere Partner | sensatus GmbH">
            <a:extLst>
              <a:ext uri="{FF2B5EF4-FFF2-40B4-BE49-F238E27FC236}">
                <a16:creationId xmlns:a16="http://schemas.microsoft.com/office/drawing/2014/main" id="{3F767317-20A8-8296-699C-0DA70107B2D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48020" y="917029"/>
            <a:ext cx="2754408" cy="143817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A group of colorful squares&#10;&#10;Description automatically generated">
            <a:extLst>
              <a:ext uri="{FF2B5EF4-FFF2-40B4-BE49-F238E27FC236}">
                <a16:creationId xmlns:a16="http://schemas.microsoft.com/office/drawing/2014/main" id="{41F330A1-262B-4171-30E6-559F660A3C1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32082" y="894292"/>
            <a:ext cx="1514237" cy="1514237"/>
          </a:xfrm>
          <a:prstGeom prst="rect">
            <a:avLst/>
          </a:prstGeom>
        </p:spPr>
      </p:pic>
      <p:pic>
        <p:nvPicPr>
          <p:cNvPr id="33" name="Picture 32" descr="A screenshot of a computer">
            <a:extLst>
              <a:ext uri="{FF2B5EF4-FFF2-40B4-BE49-F238E27FC236}">
                <a16:creationId xmlns:a16="http://schemas.microsoft.com/office/drawing/2014/main" id="{8534C4AF-D4D7-1055-55AA-A7794C6590F1}"/>
              </a:ext>
            </a:extLst>
          </p:cNvPr>
          <p:cNvPicPr>
            <a:picLocks noChangeAspect="1"/>
          </p:cNvPicPr>
          <p:nvPr/>
        </p:nvPicPr>
        <p:blipFill rotWithShape="1">
          <a:blip r:embed="rId13">
            <a:extLst>
              <a:ext uri="{28A0092B-C50C-407E-A947-70E740481C1C}">
                <a14:useLocalDpi xmlns:a14="http://schemas.microsoft.com/office/drawing/2010/main" val="0"/>
              </a:ext>
            </a:extLst>
          </a:blip>
          <a:srcRect b="49951"/>
          <a:stretch/>
        </p:blipFill>
        <p:spPr>
          <a:xfrm>
            <a:off x="3540042" y="4104223"/>
            <a:ext cx="2822130" cy="953579"/>
          </a:xfrm>
          <a:prstGeom prst="rect">
            <a:avLst/>
          </a:prstGeom>
        </p:spPr>
      </p:pic>
      <p:pic>
        <p:nvPicPr>
          <p:cNvPr id="26" name="Picture 25" descr="A black text on a white background&#10;&#10;Description automatically generated">
            <a:extLst>
              <a:ext uri="{FF2B5EF4-FFF2-40B4-BE49-F238E27FC236}">
                <a16:creationId xmlns:a16="http://schemas.microsoft.com/office/drawing/2014/main" id="{723774D1-9590-5F20-7F31-FC53008F46A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528239" y="3514866"/>
            <a:ext cx="2835281" cy="708820"/>
          </a:xfrm>
          <a:prstGeom prst="rect">
            <a:avLst/>
          </a:prstGeom>
        </p:spPr>
      </p:pic>
      <p:sp>
        <p:nvSpPr>
          <p:cNvPr id="34" name="Rectángulo 12">
            <a:extLst>
              <a:ext uri="{FF2B5EF4-FFF2-40B4-BE49-F238E27FC236}">
                <a16:creationId xmlns:a16="http://schemas.microsoft.com/office/drawing/2014/main" id="{0D3B918B-34A0-D351-D0FC-C18F18F619F2}"/>
              </a:ext>
            </a:extLst>
          </p:cNvPr>
          <p:cNvSpPr/>
          <p:nvPr/>
        </p:nvSpPr>
        <p:spPr>
          <a:xfrm>
            <a:off x="6436784" y="1030278"/>
            <a:ext cx="4444019" cy="830997"/>
          </a:xfrm>
          <a:prstGeom prst="rect">
            <a:avLst/>
          </a:prstGeom>
        </p:spPr>
        <p:txBody>
          <a:bodyPr wrap="square" lIns="0" rIns="0" anchor="b" anchorCtr="0">
            <a:spAutoFit/>
          </a:bodyPr>
          <a:lstStyle/>
          <a:p>
            <a:pPr algn="ctr"/>
            <a:r>
              <a:rPr lang="en-US" sz="4800" b="1" dirty="0">
                <a:solidFill>
                  <a:schemeClr val="bg1">
                    <a:lumMod val="65000"/>
                  </a:schemeClr>
                </a:solidFill>
                <a:latin typeface="Segoe UI" panose="020B0502040204020203" pitchFamily="34" charset="0"/>
                <a:ea typeface="Source Sans Pro Semibold" panose="020B0603030403020204" pitchFamily="34" charset="0"/>
                <a:cs typeface="Segoe UI" panose="020B0502040204020203" pitchFamily="34" charset="0"/>
              </a:rPr>
              <a:t>Sponsors </a:t>
            </a:r>
            <a:endParaRPr lang="en-US" sz="4800" b="1" dirty="0">
              <a:solidFill>
                <a:schemeClr val="bg1">
                  <a:lumMod val="65000"/>
                </a:schemeClr>
              </a:solidFill>
              <a:latin typeface="Segoe UI" panose="020B0502040204020203" pitchFamily="34" charset="0"/>
              <a:ea typeface="Source Sans Pro Black" panose="020B0803030403020204" pitchFamily="34" charset="0"/>
              <a:cs typeface="Segoe UI" panose="020B0502040204020203" pitchFamily="34" charset="0"/>
            </a:endParaRPr>
          </a:p>
        </p:txBody>
      </p:sp>
      <p:sp>
        <p:nvSpPr>
          <p:cNvPr id="4" name="Rectángulo redondeado 14">
            <a:extLst>
              <a:ext uri="{FF2B5EF4-FFF2-40B4-BE49-F238E27FC236}">
                <a16:creationId xmlns:a16="http://schemas.microsoft.com/office/drawing/2014/main" id="{BCAE964C-8DC6-45B7-51CB-BB702A95891F}"/>
              </a:ext>
            </a:extLst>
          </p:cNvPr>
          <p:cNvSpPr/>
          <p:nvPr/>
        </p:nvSpPr>
        <p:spPr>
          <a:xfrm>
            <a:off x="6175182" y="5046302"/>
            <a:ext cx="5592534" cy="1503143"/>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logo on a black background&#10;&#10;Description automatically generated">
            <a:extLst>
              <a:ext uri="{FF2B5EF4-FFF2-40B4-BE49-F238E27FC236}">
                <a16:creationId xmlns:a16="http://schemas.microsoft.com/office/drawing/2014/main" id="{673E9516-2ADD-9E26-06F4-93ECCF203030}"/>
              </a:ext>
            </a:extLst>
          </p:cNvPr>
          <p:cNvPicPr>
            <a:picLocks noChangeAspect="1"/>
          </p:cNvPicPr>
          <p:nvPr/>
        </p:nvPicPr>
        <p:blipFill rotWithShape="1">
          <a:blip r:embed="rId15">
            <a:extLst>
              <a:ext uri="{28A0092B-C50C-407E-A947-70E740481C1C}">
                <a14:useLocalDpi xmlns:a14="http://schemas.microsoft.com/office/drawing/2010/main" val="0"/>
              </a:ext>
            </a:extLst>
          </a:blip>
          <a:srcRect l="-8854" t="27574" r="8854" b="36443"/>
          <a:stretch/>
        </p:blipFill>
        <p:spPr>
          <a:xfrm>
            <a:off x="6175182" y="5039844"/>
            <a:ext cx="5069888" cy="1490492"/>
          </a:xfrm>
          <a:prstGeom prst="rect">
            <a:avLst/>
          </a:prstGeom>
        </p:spPr>
      </p:pic>
    </p:spTree>
    <p:extLst>
      <p:ext uri="{BB962C8B-B14F-4D97-AF65-F5344CB8AC3E}">
        <p14:creationId xmlns:p14="http://schemas.microsoft.com/office/powerpoint/2010/main" val="4052776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4D72A03-11B9-4E6C-BCD0-ABF1CEA11D2D}"/>
              </a:ext>
            </a:extLst>
          </p:cNvPr>
          <p:cNvGraphicFramePr>
            <a:graphicFrameLocks noChangeAspect="1"/>
          </p:cNvGraphicFramePr>
          <p:nvPr>
            <p:custDataLst>
              <p:tags r:id="rId1"/>
            </p:custDataLst>
            <p:extLst>
              <p:ext uri="{D42A27DB-BD31-4B8C-83A1-F6EECF244321}">
                <p14:modId xmlns:p14="http://schemas.microsoft.com/office/powerpoint/2010/main" val="42578606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4" name="Object 3" hidden="1">
                        <a:extLst>
                          <a:ext uri="{FF2B5EF4-FFF2-40B4-BE49-F238E27FC236}">
                            <a16:creationId xmlns:a16="http://schemas.microsoft.com/office/drawing/2014/main" id="{54D72A03-11B9-4E6C-BCD0-ABF1CEA11D2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1" name="Rectangle 30" hidden="1">
            <a:extLst>
              <a:ext uri="{FF2B5EF4-FFF2-40B4-BE49-F238E27FC236}">
                <a16:creationId xmlns:a16="http://schemas.microsoft.com/office/drawing/2014/main" id="{B2389E89-8E98-4579-91A3-E987C1C7A79F}"/>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400" b="1" dirty="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41" name="Freeform 46">
            <a:extLst>
              <a:ext uri="{FF2B5EF4-FFF2-40B4-BE49-F238E27FC236}">
                <a16:creationId xmlns:a16="http://schemas.microsoft.com/office/drawing/2014/main" id="{4D9DC0AD-5633-4D49-BD94-C66F7DCB7AD6}"/>
              </a:ext>
            </a:extLst>
          </p:cNvPr>
          <p:cNvSpPr/>
          <p:nvPr/>
        </p:nvSpPr>
        <p:spPr>
          <a:xfrm>
            <a:off x="6107351" y="2527808"/>
            <a:ext cx="1746915" cy="3293415"/>
          </a:xfrm>
          <a:prstGeom prst="roundRect">
            <a:avLst>
              <a:gd name="adj" fmla="val 703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46">
            <a:extLst>
              <a:ext uri="{FF2B5EF4-FFF2-40B4-BE49-F238E27FC236}">
                <a16:creationId xmlns:a16="http://schemas.microsoft.com/office/drawing/2014/main" id="{8ED71039-7081-468E-AB92-9D260FF8A12E}"/>
              </a:ext>
            </a:extLst>
          </p:cNvPr>
          <p:cNvSpPr/>
          <p:nvPr/>
        </p:nvSpPr>
        <p:spPr>
          <a:xfrm>
            <a:off x="7993128" y="2527808"/>
            <a:ext cx="1746915" cy="3293415"/>
          </a:xfrm>
          <a:prstGeom prst="roundRect">
            <a:avLst>
              <a:gd name="adj" fmla="val 703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46">
            <a:extLst>
              <a:ext uri="{FF2B5EF4-FFF2-40B4-BE49-F238E27FC236}">
                <a16:creationId xmlns:a16="http://schemas.microsoft.com/office/drawing/2014/main" id="{EEA6B409-1179-47CA-903C-EDA2E45A466C}"/>
              </a:ext>
            </a:extLst>
          </p:cNvPr>
          <p:cNvSpPr/>
          <p:nvPr/>
        </p:nvSpPr>
        <p:spPr>
          <a:xfrm>
            <a:off x="9878905" y="2527808"/>
            <a:ext cx="1746915" cy="3293415"/>
          </a:xfrm>
          <a:prstGeom prst="roundRect">
            <a:avLst>
              <a:gd name="adj" fmla="val 703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Rectángulo 6175">
            <a:extLst>
              <a:ext uri="{FF2B5EF4-FFF2-40B4-BE49-F238E27FC236}">
                <a16:creationId xmlns:a16="http://schemas.microsoft.com/office/drawing/2014/main" id="{2A64D682-0050-4389-A90C-EFAC74AECC49}"/>
              </a:ext>
            </a:extLst>
          </p:cNvPr>
          <p:cNvSpPr/>
          <p:nvPr/>
        </p:nvSpPr>
        <p:spPr>
          <a:xfrm>
            <a:off x="0" y="-36682"/>
            <a:ext cx="12214702" cy="2683845"/>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任意多边形: 形状 16">
            <a:extLst>
              <a:ext uri="{FF2B5EF4-FFF2-40B4-BE49-F238E27FC236}">
                <a16:creationId xmlns:a16="http://schemas.microsoft.com/office/drawing/2014/main" id="{B41D6309-0230-480F-8705-C0BE4833FB4E}"/>
              </a:ext>
            </a:extLst>
          </p:cNvPr>
          <p:cNvSpPr/>
          <p:nvPr/>
        </p:nvSpPr>
        <p:spPr>
          <a:xfrm rot="10800000">
            <a:off x="2730500" y="2620391"/>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16">
            <a:extLst>
              <a:ext uri="{FF2B5EF4-FFF2-40B4-BE49-F238E27FC236}">
                <a16:creationId xmlns:a16="http://schemas.microsoft.com/office/drawing/2014/main" id="{66AD9C33-101F-4AD0-9008-15A7C8976DD8}"/>
              </a:ext>
            </a:extLst>
          </p:cNvPr>
          <p:cNvSpPr/>
          <p:nvPr/>
        </p:nvSpPr>
        <p:spPr>
          <a:xfrm rot="10800000">
            <a:off x="0" y="2620391"/>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任意多边形: 形状 16">
            <a:extLst>
              <a:ext uri="{FF2B5EF4-FFF2-40B4-BE49-F238E27FC236}">
                <a16:creationId xmlns:a16="http://schemas.microsoft.com/office/drawing/2014/main" id="{11D50B8D-711A-451B-9DA6-E859A753420B}"/>
              </a:ext>
            </a:extLst>
          </p:cNvPr>
          <p:cNvSpPr/>
          <p:nvPr/>
        </p:nvSpPr>
        <p:spPr>
          <a:xfrm rot="10800000">
            <a:off x="2746677" y="-27807"/>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任意多边形: 形状 16">
            <a:extLst>
              <a:ext uri="{FF2B5EF4-FFF2-40B4-BE49-F238E27FC236}">
                <a16:creationId xmlns:a16="http://schemas.microsoft.com/office/drawing/2014/main" id="{DE495D2F-7C07-4866-B830-0C0EAB5809D4}"/>
              </a:ext>
            </a:extLst>
          </p:cNvPr>
          <p:cNvSpPr/>
          <p:nvPr/>
        </p:nvSpPr>
        <p:spPr>
          <a:xfrm rot="10800000">
            <a:off x="16177" y="-27807"/>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任意多边形: 形状 16">
            <a:extLst>
              <a:ext uri="{FF2B5EF4-FFF2-40B4-BE49-F238E27FC236}">
                <a16:creationId xmlns:a16="http://schemas.microsoft.com/office/drawing/2014/main" id="{532E5B3A-1DDF-4B30-B942-35F41308A3DF}"/>
              </a:ext>
            </a:extLst>
          </p:cNvPr>
          <p:cNvSpPr/>
          <p:nvPr/>
        </p:nvSpPr>
        <p:spPr>
          <a:xfrm rot="10800000">
            <a:off x="5477177" y="-27807"/>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16">
            <a:extLst>
              <a:ext uri="{FF2B5EF4-FFF2-40B4-BE49-F238E27FC236}">
                <a16:creationId xmlns:a16="http://schemas.microsoft.com/office/drawing/2014/main" id="{66CD9716-F730-41A4-B083-C6BBE3A64580}"/>
              </a:ext>
            </a:extLst>
          </p:cNvPr>
          <p:cNvSpPr/>
          <p:nvPr/>
        </p:nvSpPr>
        <p:spPr>
          <a:xfrm rot="10800000">
            <a:off x="8220377" y="-27807"/>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Freeform: Shape 107">
            <a:extLst>
              <a:ext uri="{FF2B5EF4-FFF2-40B4-BE49-F238E27FC236}">
                <a16:creationId xmlns:a16="http://schemas.microsoft.com/office/drawing/2014/main" id="{36B71F34-F6E5-49FC-958C-CC95E450CBA2}"/>
              </a:ext>
            </a:extLst>
          </p:cNvPr>
          <p:cNvSpPr/>
          <p:nvPr/>
        </p:nvSpPr>
        <p:spPr>
          <a:xfrm rot="10800000">
            <a:off x="10963577" y="-27807"/>
            <a:ext cx="1267302" cy="464457"/>
          </a:xfrm>
          <a:custGeom>
            <a:avLst/>
            <a:gdLst>
              <a:gd name="connsiteX0" fmla="*/ 1267302 w 1267302"/>
              <a:gd name="connsiteY0" fmla="*/ 464457 h 464457"/>
              <a:gd name="connsiteX1" fmla="*/ 0 w 1267302"/>
              <a:gd name="connsiteY1" fmla="*/ 464457 h 464457"/>
              <a:gd name="connsiteX2" fmla="*/ 0 w 1267302"/>
              <a:gd name="connsiteY2" fmla="*/ 0 h 464457"/>
              <a:gd name="connsiteX3" fmla="*/ 255423 w 1267302"/>
              <a:gd name="connsiteY3" fmla="*/ 0 h 464457"/>
              <a:gd name="connsiteX4" fmla="*/ 255423 w 1267302"/>
              <a:gd name="connsiteY4" fmla="*/ 111250 h 464457"/>
              <a:gd name="connsiteX5" fmla="*/ 451057 w 1267302"/>
              <a:gd name="connsiteY5" fmla="*/ 111250 h 464457"/>
              <a:gd name="connsiteX6" fmla="*/ 451057 w 1267302"/>
              <a:gd name="connsiteY6" fmla="*/ 0 h 464457"/>
              <a:gd name="connsiteX7" fmla="*/ 712838 w 1267302"/>
              <a:gd name="connsiteY7" fmla="*/ 0 h 464457"/>
              <a:gd name="connsiteX8" fmla="*/ 712838 w 1267302"/>
              <a:gd name="connsiteY8" fmla="*/ 111250 h 464457"/>
              <a:gd name="connsiteX9" fmla="*/ 908472 w 1267302"/>
              <a:gd name="connsiteY9" fmla="*/ 111250 h 464457"/>
              <a:gd name="connsiteX10" fmla="*/ 908472 w 1267302"/>
              <a:gd name="connsiteY10" fmla="*/ 0 h 464457"/>
              <a:gd name="connsiteX11" fmla="*/ 1170255 w 1267302"/>
              <a:gd name="connsiteY11" fmla="*/ 0 h 464457"/>
              <a:gd name="connsiteX12" fmla="*/ 1170255 w 1267302"/>
              <a:gd name="connsiteY12" fmla="*/ 111250 h 464457"/>
              <a:gd name="connsiteX13" fmla="*/ 1267302 w 1267302"/>
              <a:gd name="connsiteY13" fmla="*/ 111250 h 46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7302" h="464457">
                <a:moveTo>
                  <a:pt x="1267302" y="464457"/>
                </a:moveTo>
                <a:lnTo>
                  <a:pt x="0" y="464457"/>
                </a:lnTo>
                <a:lnTo>
                  <a:pt x="0" y="0"/>
                </a:lnTo>
                <a:lnTo>
                  <a:pt x="255423" y="0"/>
                </a:lnTo>
                <a:lnTo>
                  <a:pt x="255423" y="111250"/>
                </a:lnTo>
                <a:lnTo>
                  <a:pt x="451057" y="111250"/>
                </a:lnTo>
                <a:lnTo>
                  <a:pt x="451057" y="0"/>
                </a:lnTo>
                <a:lnTo>
                  <a:pt x="712838" y="0"/>
                </a:lnTo>
                <a:lnTo>
                  <a:pt x="712838" y="111250"/>
                </a:lnTo>
                <a:lnTo>
                  <a:pt x="908472" y="111250"/>
                </a:lnTo>
                <a:lnTo>
                  <a:pt x="908472" y="0"/>
                </a:lnTo>
                <a:lnTo>
                  <a:pt x="1170255" y="0"/>
                </a:lnTo>
                <a:lnTo>
                  <a:pt x="1170255" y="111250"/>
                </a:lnTo>
                <a:lnTo>
                  <a:pt x="1267302" y="111250"/>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任意多边形: 形状 16">
            <a:extLst>
              <a:ext uri="{FF2B5EF4-FFF2-40B4-BE49-F238E27FC236}">
                <a16:creationId xmlns:a16="http://schemas.microsoft.com/office/drawing/2014/main" id="{387479D5-7E0D-498F-807F-D29675002DDC}"/>
              </a:ext>
            </a:extLst>
          </p:cNvPr>
          <p:cNvSpPr/>
          <p:nvPr/>
        </p:nvSpPr>
        <p:spPr>
          <a:xfrm rot="10800000">
            <a:off x="5461000" y="2620391"/>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16">
            <a:extLst>
              <a:ext uri="{FF2B5EF4-FFF2-40B4-BE49-F238E27FC236}">
                <a16:creationId xmlns:a16="http://schemas.microsoft.com/office/drawing/2014/main" id="{8C64FE4C-BD51-4E69-B027-70D75C63AF5C}"/>
              </a:ext>
            </a:extLst>
          </p:cNvPr>
          <p:cNvSpPr/>
          <p:nvPr/>
        </p:nvSpPr>
        <p:spPr>
          <a:xfrm rot="10800000">
            <a:off x="8204200" y="2620391"/>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Freeform: Shape 27">
            <a:extLst>
              <a:ext uri="{FF2B5EF4-FFF2-40B4-BE49-F238E27FC236}">
                <a16:creationId xmlns:a16="http://schemas.microsoft.com/office/drawing/2014/main" id="{EBD515D6-1ADB-4D8D-B3AC-1B0531764E09}"/>
              </a:ext>
            </a:extLst>
          </p:cNvPr>
          <p:cNvSpPr/>
          <p:nvPr/>
        </p:nvSpPr>
        <p:spPr>
          <a:xfrm rot="10800000">
            <a:off x="10947400" y="2620391"/>
            <a:ext cx="1267302" cy="464457"/>
          </a:xfrm>
          <a:custGeom>
            <a:avLst/>
            <a:gdLst>
              <a:gd name="connsiteX0" fmla="*/ 1267302 w 1267302"/>
              <a:gd name="connsiteY0" fmla="*/ 464457 h 464457"/>
              <a:gd name="connsiteX1" fmla="*/ 0 w 1267302"/>
              <a:gd name="connsiteY1" fmla="*/ 464457 h 464457"/>
              <a:gd name="connsiteX2" fmla="*/ 0 w 1267302"/>
              <a:gd name="connsiteY2" fmla="*/ 0 h 464457"/>
              <a:gd name="connsiteX3" fmla="*/ 255423 w 1267302"/>
              <a:gd name="connsiteY3" fmla="*/ 0 h 464457"/>
              <a:gd name="connsiteX4" fmla="*/ 255423 w 1267302"/>
              <a:gd name="connsiteY4" fmla="*/ 111250 h 464457"/>
              <a:gd name="connsiteX5" fmla="*/ 451057 w 1267302"/>
              <a:gd name="connsiteY5" fmla="*/ 111250 h 464457"/>
              <a:gd name="connsiteX6" fmla="*/ 451057 w 1267302"/>
              <a:gd name="connsiteY6" fmla="*/ 0 h 464457"/>
              <a:gd name="connsiteX7" fmla="*/ 712838 w 1267302"/>
              <a:gd name="connsiteY7" fmla="*/ 0 h 464457"/>
              <a:gd name="connsiteX8" fmla="*/ 712838 w 1267302"/>
              <a:gd name="connsiteY8" fmla="*/ 111250 h 464457"/>
              <a:gd name="connsiteX9" fmla="*/ 908472 w 1267302"/>
              <a:gd name="connsiteY9" fmla="*/ 111250 h 464457"/>
              <a:gd name="connsiteX10" fmla="*/ 908472 w 1267302"/>
              <a:gd name="connsiteY10" fmla="*/ 0 h 464457"/>
              <a:gd name="connsiteX11" fmla="*/ 1170255 w 1267302"/>
              <a:gd name="connsiteY11" fmla="*/ 0 h 464457"/>
              <a:gd name="connsiteX12" fmla="*/ 1170255 w 1267302"/>
              <a:gd name="connsiteY12" fmla="*/ 111250 h 464457"/>
              <a:gd name="connsiteX13" fmla="*/ 1267302 w 1267302"/>
              <a:gd name="connsiteY13" fmla="*/ 111250 h 46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7302" h="464457">
                <a:moveTo>
                  <a:pt x="1267302" y="464457"/>
                </a:moveTo>
                <a:lnTo>
                  <a:pt x="0" y="464457"/>
                </a:lnTo>
                <a:lnTo>
                  <a:pt x="0" y="0"/>
                </a:lnTo>
                <a:lnTo>
                  <a:pt x="255423" y="0"/>
                </a:lnTo>
                <a:lnTo>
                  <a:pt x="255423" y="111250"/>
                </a:lnTo>
                <a:lnTo>
                  <a:pt x="451057" y="111250"/>
                </a:lnTo>
                <a:lnTo>
                  <a:pt x="451057" y="0"/>
                </a:lnTo>
                <a:lnTo>
                  <a:pt x="712838" y="0"/>
                </a:lnTo>
                <a:lnTo>
                  <a:pt x="712838" y="111250"/>
                </a:lnTo>
                <a:lnTo>
                  <a:pt x="908472" y="111250"/>
                </a:lnTo>
                <a:lnTo>
                  <a:pt x="908472" y="0"/>
                </a:lnTo>
                <a:lnTo>
                  <a:pt x="1170255" y="0"/>
                </a:lnTo>
                <a:lnTo>
                  <a:pt x="1170255" y="111250"/>
                </a:lnTo>
                <a:lnTo>
                  <a:pt x="1267302" y="111250"/>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Oval 4">
            <a:extLst>
              <a:ext uri="{FF2B5EF4-FFF2-40B4-BE49-F238E27FC236}">
                <a16:creationId xmlns:a16="http://schemas.microsoft.com/office/drawing/2014/main" id="{C0B84BBC-F177-4629-A741-B627A06E500D}"/>
              </a:ext>
            </a:extLst>
          </p:cNvPr>
          <p:cNvSpPr/>
          <p:nvPr/>
        </p:nvSpPr>
        <p:spPr>
          <a:xfrm>
            <a:off x="566057" y="983343"/>
            <a:ext cx="4891314" cy="4891314"/>
          </a:xfrm>
          <a:prstGeom prst="ellipse">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Background pattern&#10;&#10;Description automatically generated">
            <a:extLst>
              <a:ext uri="{FF2B5EF4-FFF2-40B4-BE49-F238E27FC236}">
                <a16:creationId xmlns:a16="http://schemas.microsoft.com/office/drawing/2014/main" id="{190FA3A6-A08C-4DCE-8A05-1B994166BB02}"/>
              </a:ext>
            </a:extLst>
          </p:cNvPr>
          <p:cNvPicPr>
            <a:picLocks noChangeAspect="1"/>
          </p:cNvPicPr>
          <p:nvPr/>
        </p:nvPicPr>
        <p:blipFill>
          <a:blip r:embed="rId7" cstate="hqprint">
            <a:extLst>
              <a:ext uri="{28A0092B-C50C-407E-A947-70E740481C1C}">
                <a14:useLocalDpi xmlns:a14="http://schemas.microsoft.com/office/drawing/2010/main"/>
              </a:ext>
            </a:extLst>
          </a:blip>
          <a:srcRect/>
          <a:stretch>
            <a:fillRect/>
          </a:stretch>
        </p:blipFill>
        <p:spPr>
          <a:xfrm>
            <a:off x="788390" y="1205676"/>
            <a:ext cx="4446650" cy="4446650"/>
          </a:xfrm>
          <a:custGeom>
            <a:avLst/>
            <a:gdLst>
              <a:gd name="connsiteX0" fmla="*/ 2223325 w 4446650"/>
              <a:gd name="connsiteY0" fmla="*/ 0 h 4446650"/>
              <a:gd name="connsiteX1" fmla="*/ 4446650 w 4446650"/>
              <a:gd name="connsiteY1" fmla="*/ 2223325 h 4446650"/>
              <a:gd name="connsiteX2" fmla="*/ 2223325 w 4446650"/>
              <a:gd name="connsiteY2" fmla="*/ 4446650 h 4446650"/>
              <a:gd name="connsiteX3" fmla="*/ 0 w 4446650"/>
              <a:gd name="connsiteY3" fmla="*/ 2223325 h 4446650"/>
              <a:gd name="connsiteX4" fmla="*/ 2223325 w 4446650"/>
              <a:gd name="connsiteY4" fmla="*/ 0 h 444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6650" h="4446650">
                <a:moveTo>
                  <a:pt x="2223325" y="0"/>
                </a:moveTo>
                <a:cubicBezTo>
                  <a:pt x="3451233" y="0"/>
                  <a:pt x="4446650" y="995417"/>
                  <a:pt x="4446650" y="2223325"/>
                </a:cubicBezTo>
                <a:cubicBezTo>
                  <a:pt x="4446650" y="3451233"/>
                  <a:pt x="3451233" y="4446650"/>
                  <a:pt x="2223325" y="4446650"/>
                </a:cubicBezTo>
                <a:cubicBezTo>
                  <a:pt x="995417" y="4446650"/>
                  <a:pt x="0" y="3451233"/>
                  <a:pt x="0" y="2223325"/>
                </a:cubicBezTo>
                <a:cubicBezTo>
                  <a:pt x="0" y="995417"/>
                  <a:pt x="995417" y="0"/>
                  <a:pt x="2223325" y="0"/>
                </a:cubicBezTo>
                <a:close/>
              </a:path>
            </a:pathLst>
          </a:custGeom>
        </p:spPr>
      </p:pic>
      <p:sp>
        <p:nvSpPr>
          <p:cNvPr id="6" name="Oval 5">
            <a:extLst>
              <a:ext uri="{FF2B5EF4-FFF2-40B4-BE49-F238E27FC236}">
                <a16:creationId xmlns:a16="http://schemas.microsoft.com/office/drawing/2014/main" id="{2A58A6FB-24A2-4A27-8181-6B6DD240EBB2}"/>
              </a:ext>
            </a:extLst>
          </p:cNvPr>
          <p:cNvSpPr/>
          <p:nvPr/>
        </p:nvSpPr>
        <p:spPr>
          <a:xfrm>
            <a:off x="3811331" y="4575688"/>
            <a:ext cx="1422400" cy="142240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1703243E-44E4-457F-80BE-7AA8096FA079}"/>
              </a:ext>
            </a:extLst>
          </p:cNvPr>
          <p:cNvSpPr>
            <a:spLocks noGrp="1"/>
          </p:cNvSpPr>
          <p:nvPr>
            <p:ph type="title"/>
          </p:nvPr>
        </p:nvSpPr>
        <p:spPr>
          <a:xfrm>
            <a:off x="6096001" y="457704"/>
            <a:ext cx="5529942" cy="741568"/>
          </a:xfrm>
        </p:spPr>
        <p:txBody>
          <a:bodyPr lIns="0" rIns="0"/>
          <a:lstStyle/>
          <a:p>
            <a:r>
              <a:rPr lang="en-US" b="1" dirty="0">
                <a:solidFill>
                  <a:schemeClr val="bg1"/>
                </a:solidFill>
                <a:latin typeface="Segoe UI" panose="020B0502040204020203" pitchFamily="34" charset="0"/>
                <a:cs typeface="Segoe UI" panose="020B0502040204020203" pitchFamily="34" charset="0"/>
              </a:rPr>
              <a:t>Lorem Ipsum</a:t>
            </a:r>
          </a:p>
        </p:txBody>
      </p:sp>
      <p:sp>
        <p:nvSpPr>
          <p:cNvPr id="44" name="Oval 43">
            <a:extLst>
              <a:ext uri="{FF2B5EF4-FFF2-40B4-BE49-F238E27FC236}">
                <a16:creationId xmlns:a16="http://schemas.microsoft.com/office/drawing/2014/main" id="{DBE26754-A8EE-45ED-AD2C-1D7BC6C96481}"/>
              </a:ext>
            </a:extLst>
          </p:cNvPr>
          <p:cNvSpPr/>
          <p:nvPr/>
        </p:nvSpPr>
        <p:spPr>
          <a:xfrm>
            <a:off x="6495049" y="2556263"/>
            <a:ext cx="971518" cy="971518"/>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51E668B5-104D-4900-8130-C67C60CD123C}"/>
              </a:ext>
            </a:extLst>
          </p:cNvPr>
          <p:cNvSpPr/>
          <p:nvPr/>
        </p:nvSpPr>
        <p:spPr>
          <a:xfrm>
            <a:off x="8380826" y="2556263"/>
            <a:ext cx="971518" cy="971518"/>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A40714D9-0357-486C-ADB2-0041C25416E3}"/>
              </a:ext>
            </a:extLst>
          </p:cNvPr>
          <p:cNvSpPr/>
          <p:nvPr/>
        </p:nvSpPr>
        <p:spPr>
          <a:xfrm>
            <a:off x="10266603" y="2556263"/>
            <a:ext cx="971518" cy="971518"/>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E7629AD3-06D2-4F08-A9C3-1728F5520D12}"/>
              </a:ext>
            </a:extLst>
          </p:cNvPr>
          <p:cNvSpPr/>
          <p:nvPr/>
        </p:nvSpPr>
        <p:spPr>
          <a:xfrm>
            <a:off x="6675899" y="2740405"/>
            <a:ext cx="603235" cy="603235"/>
          </a:xfrm>
          <a:prstGeom prst="ellipse">
            <a:avLst/>
          </a:prstGeom>
          <a:solidFill>
            <a:srgbClr val="FFD100"/>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4FF52474-E8B1-476E-A066-2F057C038851}"/>
              </a:ext>
            </a:extLst>
          </p:cNvPr>
          <p:cNvSpPr/>
          <p:nvPr/>
        </p:nvSpPr>
        <p:spPr>
          <a:xfrm>
            <a:off x="8561676" y="2740405"/>
            <a:ext cx="603235" cy="603235"/>
          </a:xfrm>
          <a:prstGeom prst="ellipse">
            <a:avLst/>
          </a:prstGeom>
          <a:solidFill>
            <a:srgbClr val="FFD100"/>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12C8BFD-AF13-41E5-8233-490987B304F7}"/>
              </a:ext>
            </a:extLst>
          </p:cNvPr>
          <p:cNvSpPr/>
          <p:nvPr/>
        </p:nvSpPr>
        <p:spPr>
          <a:xfrm>
            <a:off x="10447453" y="2740405"/>
            <a:ext cx="603235" cy="603235"/>
          </a:xfrm>
          <a:prstGeom prst="ellipse">
            <a:avLst/>
          </a:prstGeom>
          <a:solidFill>
            <a:srgbClr val="FFD100"/>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itle 1">
            <a:extLst>
              <a:ext uri="{FF2B5EF4-FFF2-40B4-BE49-F238E27FC236}">
                <a16:creationId xmlns:a16="http://schemas.microsoft.com/office/drawing/2014/main" id="{E63FFAA8-15DA-4D24-AB88-1B8C66AC4264}"/>
              </a:ext>
            </a:extLst>
          </p:cNvPr>
          <p:cNvSpPr txBox="1">
            <a:spLocks/>
          </p:cNvSpPr>
          <p:nvPr/>
        </p:nvSpPr>
        <p:spPr>
          <a:xfrm>
            <a:off x="6124672" y="1262352"/>
            <a:ext cx="5501148" cy="1040999"/>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2000" dirty="0">
                <a:solidFill>
                  <a:schemeClr val="bg1"/>
                </a:solidFill>
                <a:latin typeface="Segoe UI" panose="020B0502040204020203" pitchFamily="34" charset="0"/>
                <a:cs typeface="Segoe UI" panose="020B0502040204020203" pitchFamily="34" charset="0"/>
              </a:rPr>
              <a:t>Lorem ipsum dolor sit </a:t>
            </a:r>
            <a:r>
              <a:rPr lang="en-US" sz="2000" dirty="0" err="1">
                <a:solidFill>
                  <a:schemeClr val="bg1"/>
                </a:solidFill>
                <a:latin typeface="Segoe UI" panose="020B0502040204020203" pitchFamily="34" charset="0"/>
                <a:cs typeface="Segoe UI" panose="020B0502040204020203" pitchFamily="34" charset="0"/>
              </a:rPr>
              <a:t>amet</a:t>
            </a:r>
            <a:r>
              <a:rPr lang="en-US" sz="2000" dirty="0">
                <a:solidFill>
                  <a:schemeClr val="bg1"/>
                </a:solidFill>
                <a:latin typeface="Segoe UI" panose="020B0502040204020203" pitchFamily="34" charset="0"/>
                <a:cs typeface="Segoe UI" panose="020B0502040204020203" pitchFamily="34" charset="0"/>
              </a:rPr>
              <a:t>, </a:t>
            </a:r>
            <a:r>
              <a:rPr lang="en-US" sz="2000" dirty="0" err="1">
                <a:solidFill>
                  <a:schemeClr val="bg1"/>
                </a:solidFill>
                <a:latin typeface="Segoe UI" panose="020B0502040204020203" pitchFamily="34" charset="0"/>
                <a:cs typeface="Segoe UI" panose="020B0502040204020203" pitchFamily="34" charset="0"/>
              </a:rPr>
              <a:t>consectetur</a:t>
            </a:r>
            <a:r>
              <a:rPr lang="en-US" sz="2000" dirty="0">
                <a:solidFill>
                  <a:schemeClr val="bg1"/>
                </a:solidFill>
                <a:latin typeface="Segoe UI" panose="020B0502040204020203" pitchFamily="34" charset="0"/>
                <a:cs typeface="Segoe UI" panose="020B0502040204020203" pitchFamily="34" charset="0"/>
              </a:rPr>
              <a:t> </a:t>
            </a:r>
            <a:r>
              <a:rPr lang="en-US" sz="2000" dirty="0" err="1">
                <a:solidFill>
                  <a:schemeClr val="bg1"/>
                </a:solidFill>
                <a:latin typeface="Segoe UI" panose="020B0502040204020203" pitchFamily="34" charset="0"/>
                <a:cs typeface="Segoe UI" panose="020B0502040204020203" pitchFamily="34" charset="0"/>
              </a:rPr>
              <a:t>adipiscing</a:t>
            </a:r>
            <a:r>
              <a:rPr lang="en-US" sz="2000" dirty="0">
                <a:solidFill>
                  <a:schemeClr val="bg1"/>
                </a:solidFill>
                <a:latin typeface="Segoe UI" panose="020B0502040204020203" pitchFamily="34" charset="0"/>
                <a:cs typeface="Segoe UI" panose="020B0502040204020203" pitchFamily="34" charset="0"/>
              </a:rPr>
              <a:t> </a:t>
            </a:r>
            <a:r>
              <a:rPr lang="en-US" sz="2000" dirty="0" err="1">
                <a:solidFill>
                  <a:schemeClr val="bg1"/>
                </a:solidFill>
                <a:latin typeface="Segoe UI" panose="020B0502040204020203" pitchFamily="34" charset="0"/>
                <a:cs typeface="Segoe UI" panose="020B0502040204020203" pitchFamily="34" charset="0"/>
              </a:rPr>
              <a:t>elit</a:t>
            </a:r>
            <a:r>
              <a:rPr lang="en-US" sz="2000" dirty="0">
                <a:solidFill>
                  <a:schemeClr val="bg1"/>
                </a:solidFill>
                <a:latin typeface="Segoe UI" panose="020B0502040204020203" pitchFamily="34" charset="0"/>
                <a:cs typeface="Segoe UI" panose="020B0502040204020203" pitchFamily="34" charset="0"/>
              </a:rPr>
              <a:t>. Integer </a:t>
            </a:r>
            <a:r>
              <a:rPr lang="en-US" sz="2000" dirty="0" err="1">
                <a:solidFill>
                  <a:schemeClr val="bg1"/>
                </a:solidFill>
                <a:latin typeface="Segoe UI" panose="020B0502040204020203" pitchFamily="34" charset="0"/>
                <a:cs typeface="Segoe UI" panose="020B0502040204020203" pitchFamily="34" charset="0"/>
              </a:rPr>
              <a:t>eget</a:t>
            </a:r>
            <a:r>
              <a:rPr lang="en-US" sz="2000" dirty="0">
                <a:solidFill>
                  <a:schemeClr val="bg1"/>
                </a:solidFill>
                <a:latin typeface="Segoe UI" panose="020B0502040204020203" pitchFamily="34" charset="0"/>
                <a:cs typeface="Segoe UI" panose="020B0502040204020203" pitchFamily="34" charset="0"/>
              </a:rPr>
              <a:t> </a:t>
            </a:r>
            <a:r>
              <a:rPr lang="en-US" sz="2000" dirty="0" err="1">
                <a:solidFill>
                  <a:schemeClr val="bg1"/>
                </a:solidFill>
                <a:latin typeface="Segoe UI" panose="020B0502040204020203" pitchFamily="34" charset="0"/>
                <a:cs typeface="Segoe UI" panose="020B0502040204020203" pitchFamily="34" charset="0"/>
              </a:rPr>
              <a:t>orci</a:t>
            </a:r>
            <a:r>
              <a:rPr lang="en-US" sz="2000" dirty="0">
                <a:solidFill>
                  <a:schemeClr val="bg1"/>
                </a:solidFill>
                <a:latin typeface="Segoe UI" panose="020B0502040204020203" pitchFamily="34" charset="0"/>
                <a:cs typeface="Segoe UI" panose="020B0502040204020203" pitchFamily="34" charset="0"/>
              </a:rPr>
              <a:t> </a:t>
            </a:r>
            <a:r>
              <a:rPr lang="en-US" sz="2000" dirty="0" err="1">
                <a:solidFill>
                  <a:schemeClr val="bg1"/>
                </a:solidFill>
                <a:latin typeface="Segoe UI" panose="020B0502040204020203" pitchFamily="34" charset="0"/>
                <a:cs typeface="Segoe UI" panose="020B0502040204020203" pitchFamily="34" charset="0"/>
              </a:rPr>
              <a:t>nunc</a:t>
            </a:r>
            <a:r>
              <a:rPr lang="en-US" sz="2000" dirty="0">
                <a:solidFill>
                  <a:schemeClr val="bg1"/>
                </a:solidFill>
                <a:latin typeface="Segoe UI" panose="020B0502040204020203" pitchFamily="34" charset="0"/>
                <a:cs typeface="Segoe UI" panose="020B0502040204020203" pitchFamily="34" charset="0"/>
              </a:rPr>
              <a:t>. Sed </a:t>
            </a:r>
            <a:r>
              <a:rPr lang="en-US" sz="2000" dirty="0" err="1">
                <a:solidFill>
                  <a:schemeClr val="bg1"/>
                </a:solidFill>
                <a:latin typeface="Segoe UI" panose="020B0502040204020203" pitchFamily="34" charset="0"/>
                <a:cs typeface="Segoe UI" panose="020B0502040204020203" pitchFamily="34" charset="0"/>
              </a:rPr>
              <a:t>augue</a:t>
            </a:r>
            <a:r>
              <a:rPr lang="en-US" sz="2000" dirty="0">
                <a:solidFill>
                  <a:schemeClr val="bg1"/>
                </a:solidFill>
                <a:latin typeface="Segoe UI" panose="020B0502040204020203" pitchFamily="34" charset="0"/>
                <a:cs typeface="Segoe UI" panose="020B0502040204020203" pitchFamily="34" charset="0"/>
              </a:rPr>
              <a:t> </a:t>
            </a:r>
            <a:r>
              <a:rPr lang="en-US" sz="2000" dirty="0" err="1">
                <a:solidFill>
                  <a:schemeClr val="bg1"/>
                </a:solidFill>
                <a:latin typeface="Segoe UI" panose="020B0502040204020203" pitchFamily="34" charset="0"/>
                <a:cs typeface="Segoe UI" panose="020B0502040204020203" pitchFamily="34" charset="0"/>
              </a:rPr>
              <a:t>lectus</a:t>
            </a:r>
            <a:r>
              <a:rPr lang="en-US" sz="2000" dirty="0">
                <a:solidFill>
                  <a:schemeClr val="bg1"/>
                </a:solidFill>
                <a:latin typeface="Segoe UI" panose="020B0502040204020203" pitchFamily="34" charset="0"/>
                <a:cs typeface="Segoe UI" panose="020B0502040204020203" pitchFamily="34" charset="0"/>
              </a:rPr>
              <a:t>, tempus a </a:t>
            </a:r>
            <a:r>
              <a:rPr lang="en-US" sz="2000" dirty="0" err="1">
                <a:solidFill>
                  <a:schemeClr val="bg1"/>
                </a:solidFill>
                <a:latin typeface="Segoe UI" panose="020B0502040204020203" pitchFamily="34" charset="0"/>
                <a:cs typeface="Segoe UI" panose="020B0502040204020203" pitchFamily="34" charset="0"/>
              </a:rPr>
              <a:t>venenatis</a:t>
            </a:r>
            <a:r>
              <a:rPr lang="en-US" sz="2000" dirty="0">
                <a:solidFill>
                  <a:schemeClr val="bg1"/>
                </a:solidFill>
                <a:latin typeface="Segoe UI" panose="020B0502040204020203" pitchFamily="34" charset="0"/>
                <a:cs typeface="Segoe UI" panose="020B0502040204020203" pitchFamily="34" charset="0"/>
              </a:rPr>
              <a:t> sit </a:t>
            </a:r>
            <a:r>
              <a:rPr lang="en-US" sz="2000" dirty="0" err="1">
                <a:solidFill>
                  <a:schemeClr val="bg1"/>
                </a:solidFill>
                <a:latin typeface="Segoe UI" panose="020B0502040204020203" pitchFamily="34" charset="0"/>
                <a:cs typeface="Segoe UI" panose="020B0502040204020203" pitchFamily="34" charset="0"/>
              </a:rPr>
              <a:t>amet</a:t>
            </a:r>
            <a:r>
              <a:rPr lang="en-US" sz="2000" dirty="0">
                <a:solidFill>
                  <a:schemeClr val="bg1"/>
                </a:solidFill>
                <a:latin typeface="Segoe UI" panose="020B0502040204020203" pitchFamily="34" charset="0"/>
                <a:cs typeface="Segoe UI" panose="020B0502040204020203" pitchFamily="34" charset="0"/>
              </a:rPr>
              <a:t>, </a:t>
            </a:r>
            <a:r>
              <a:rPr lang="en-US" sz="2000" dirty="0" err="1">
                <a:solidFill>
                  <a:schemeClr val="bg1"/>
                </a:solidFill>
                <a:latin typeface="Segoe UI" panose="020B0502040204020203" pitchFamily="34" charset="0"/>
                <a:cs typeface="Segoe UI" panose="020B0502040204020203" pitchFamily="34" charset="0"/>
              </a:rPr>
              <a:t>vehicula</a:t>
            </a:r>
            <a:endParaRPr lang="en-US" sz="2000" dirty="0">
              <a:solidFill>
                <a:schemeClr val="bg1"/>
              </a:solidFill>
              <a:latin typeface="Segoe UI" panose="020B0502040204020203" pitchFamily="34" charset="0"/>
              <a:cs typeface="Segoe UI" panose="020B0502040204020203" pitchFamily="34" charset="0"/>
            </a:endParaRPr>
          </a:p>
        </p:txBody>
      </p:sp>
      <p:grpSp>
        <p:nvGrpSpPr>
          <p:cNvPr id="51" name="Group 50">
            <a:extLst>
              <a:ext uri="{FF2B5EF4-FFF2-40B4-BE49-F238E27FC236}">
                <a16:creationId xmlns:a16="http://schemas.microsoft.com/office/drawing/2014/main" id="{0689934C-C9A0-4825-ACAB-5C8EEBD0BDE0}"/>
              </a:ext>
            </a:extLst>
          </p:cNvPr>
          <p:cNvGrpSpPr/>
          <p:nvPr/>
        </p:nvGrpSpPr>
        <p:grpSpPr>
          <a:xfrm>
            <a:off x="6847631" y="2912136"/>
            <a:ext cx="259771" cy="259772"/>
            <a:chOff x="6773863" y="639763"/>
            <a:chExt cx="771525" cy="771526"/>
          </a:xfrm>
          <a:effectLst>
            <a:outerShdw dist="38100" dir="2700000" algn="tl" rotWithShape="0">
              <a:prstClr val="black">
                <a:alpha val="20000"/>
              </a:prstClr>
            </a:outerShdw>
          </a:effectLst>
        </p:grpSpPr>
        <p:sp>
          <p:nvSpPr>
            <p:cNvPr id="53" name="Freeform 54">
              <a:extLst>
                <a:ext uri="{FF2B5EF4-FFF2-40B4-BE49-F238E27FC236}">
                  <a16:creationId xmlns:a16="http://schemas.microsoft.com/office/drawing/2014/main" id="{740C56B3-48FD-4A1B-AF2C-7C1ED2DC9D08}"/>
                </a:ext>
              </a:extLst>
            </p:cNvPr>
            <p:cNvSpPr>
              <a:spLocks/>
            </p:cNvSpPr>
            <p:nvPr/>
          </p:nvSpPr>
          <p:spPr bwMode="auto">
            <a:xfrm>
              <a:off x="6773863" y="684213"/>
              <a:ext cx="771525" cy="147638"/>
            </a:xfrm>
            <a:custGeom>
              <a:avLst/>
              <a:gdLst>
                <a:gd name="T0" fmla="*/ 204 w 204"/>
                <a:gd name="T1" fmla="*/ 39 h 39"/>
                <a:gd name="T2" fmla="*/ 0 w 204"/>
                <a:gd name="T3" fmla="*/ 39 h 39"/>
                <a:gd name="T4" fmla="*/ 0 w 204"/>
                <a:gd name="T5" fmla="*/ 20 h 39"/>
                <a:gd name="T6" fmla="*/ 19 w 204"/>
                <a:gd name="T7" fmla="*/ 0 h 39"/>
                <a:gd name="T8" fmla="*/ 185 w 204"/>
                <a:gd name="T9" fmla="*/ 0 h 39"/>
                <a:gd name="T10" fmla="*/ 204 w 204"/>
                <a:gd name="T11" fmla="*/ 20 h 39"/>
                <a:gd name="T12" fmla="*/ 204 w 204"/>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204" h="39">
                  <a:moveTo>
                    <a:pt x="204" y="39"/>
                  </a:moveTo>
                  <a:cubicBezTo>
                    <a:pt x="0" y="39"/>
                    <a:pt x="0" y="39"/>
                    <a:pt x="0" y="39"/>
                  </a:cubicBezTo>
                  <a:cubicBezTo>
                    <a:pt x="0" y="20"/>
                    <a:pt x="0" y="20"/>
                    <a:pt x="0" y="20"/>
                  </a:cubicBezTo>
                  <a:cubicBezTo>
                    <a:pt x="0" y="9"/>
                    <a:pt x="8" y="0"/>
                    <a:pt x="19" y="0"/>
                  </a:cubicBezTo>
                  <a:cubicBezTo>
                    <a:pt x="185" y="0"/>
                    <a:pt x="185" y="0"/>
                    <a:pt x="185" y="0"/>
                  </a:cubicBezTo>
                  <a:cubicBezTo>
                    <a:pt x="196" y="0"/>
                    <a:pt x="204" y="9"/>
                    <a:pt x="204" y="20"/>
                  </a:cubicBezTo>
                  <a:lnTo>
                    <a:pt x="204" y="39"/>
                  </a:lnTo>
                  <a:close/>
                </a:path>
              </a:pathLst>
            </a:custGeom>
            <a:solidFill>
              <a:srgbClr val="DF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 name="Freeform 55">
              <a:extLst>
                <a:ext uri="{FF2B5EF4-FFF2-40B4-BE49-F238E27FC236}">
                  <a16:creationId xmlns:a16="http://schemas.microsoft.com/office/drawing/2014/main" id="{9259A585-1DEB-4486-9190-67823126687E}"/>
                </a:ext>
              </a:extLst>
            </p:cNvPr>
            <p:cNvSpPr>
              <a:spLocks/>
            </p:cNvSpPr>
            <p:nvPr/>
          </p:nvSpPr>
          <p:spPr bwMode="auto">
            <a:xfrm>
              <a:off x="6773863" y="684213"/>
              <a:ext cx="355600" cy="147638"/>
            </a:xfrm>
            <a:custGeom>
              <a:avLst/>
              <a:gdLst>
                <a:gd name="T0" fmla="*/ 94 w 94"/>
                <a:gd name="T1" fmla="*/ 0 h 39"/>
                <a:gd name="T2" fmla="*/ 19 w 94"/>
                <a:gd name="T3" fmla="*/ 0 h 39"/>
                <a:gd name="T4" fmla="*/ 0 w 94"/>
                <a:gd name="T5" fmla="*/ 20 h 39"/>
                <a:gd name="T6" fmla="*/ 0 w 94"/>
                <a:gd name="T7" fmla="*/ 39 h 39"/>
                <a:gd name="T8" fmla="*/ 55 w 94"/>
                <a:gd name="T9" fmla="*/ 39 h 39"/>
                <a:gd name="T10" fmla="*/ 94 w 94"/>
                <a:gd name="T11" fmla="*/ 0 h 39"/>
              </a:gdLst>
              <a:ahLst/>
              <a:cxnLst>
                <a:cxn ang="0">
                  <a:pos x="T0" y="T1"/>
                </a:cxn>
                <a:cxn ang="0">
                  <a:pos x="T2" y="T3"/>
                </a:cxn>
                <a:cxn ang="0">
                  <a:pos x="T4" y="T5"/>
                </a:cxn>
                <a:cxn ang="0">
                  <a:pos x="T6" y="T7"/>
                </a:cxn>
                <a:cxn ang="0">
                  <a:pos x="T8" y="T9"/>
                </a:cxn>
                <a:cxn ang="0">
                  <a:pos x="T10" y="T11"/>
                </a:cxn>
              </a:cxnLst>
              <a:rect l="0" t="0" r="r" b="b"/>
              <a:pathLst>
                <a:path w="94" h="39">
                  <a:moveTo>
                    <a:pt x="94" y="0"/>
                  </a:moveTo>
                  <a:cubicBezTo>
                    <a:pt x="19" y="0"/>
                    <a:pt x="19" y="0"/>
                    <a:pt x="19" y="0"/>
                  </a:cubicBezTo>
                  <a:cubicBezTo>
                    <a:pt x="8" y="0"/>
                    <a:pt x="0" y="9"/>
                    <a:pt x="0" y="20"/>
                  </a:cubicBezTo>
                  <a:cubicBezTo>
                    <a:pt x="0" y="39"/>
                    <a:pt x="0" y="39"/>
                    <a:pt x="0" y="39"/>
                  </a:cubicBezTo>
                  <a:cubicBezTo>
                    <a:pt x="55" y="39"/>
                    <a:pt x="55" y="39"/>
                    <a:pt x="55" y="39"/>
                  </a:cubicBezTo>
                  <a:lnTo>
                    <a:pt x="94" y="0"/>
                  </a:lnTo>
                  <a:close/>
                </a:path>
              </a:pathLst>
            </a:cu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Freeform 56">
              <a:extLst>
                <a:ext uri="{FF2B5EF4-FFF2-40B4-BE49-F238E27FC236}">
                  <a16:creationId xmlns:a16="http://schemas.microsoft.com/office/drawing/2014/main" id="{AD805C3C-911B-4023-9422-3D5B55E545A9}"/>
                </a:ext>
              </a:extLst>
            </p:cNvPr>
            <p:cNvSpPr>
              <a:spLocks/>
            </p:cNvSpPr>
            <p:nvPr/>
          </p:nvSpPr>
          <p:spPr bwMode="auto">
            <a:xfrm>
              <a:off x="6773863" y="831851"/>
              <a:ext cx="771525" cy="579438"/>
            </a:xfrm>
            <a:custGeom>
              <a:avLst/>
              <a:gdLst>
                <a:gd name="T0" fmla="*/ 204 w 204"/>
                <a:gd name="T1" fmla="*/ 134 h 153"/>
                <a:gd name="T2" fmla="*/ 185 w 204"/>
                <a:gd name="T3" fmla="*/ 153 h 153"/>
                <a:gd name="T4" fmla="*/ 19 w 204"/>
                <a:gd name="T5" fmla="*/ 153 h 153"/>
                <a:gd name="T6" fmla="*/ 0 w 204"/>
                <a:gd name="T7" fmla="*/ 134 h 153"/>
                <a:gd name="T8" fmla="*/ 0 w 204"/>
                <a:gd name="T9" fmla="*/ 0 h 153"/>
                <a:gd name="T10" fmla="*/ 204 w 204"/>
                <a:gd name="T11" fmla="*/ 0 h 153"/>
                <a:gd name="T12" fmla="*/ 204 w 204"/>
                <a:gd name="T13" fmla="*/ 134 h 153"/>
              </a:gdLst>
              <a:ahLst/>
              <a:cxnLst>
                <a:cxn ang="0">
                  <a:pos x="T0" y="T1"/>
                </a:cxn>
                <a:cxn ang="0">
                  <a:pos x="T2" y="T3"/>
                </a:cxn>
                <a:cxn ang="0">
                  <a:pos x="T4" y="T5"/>
                </a:cxn>
                <a:cxn ang="0">
                  <a:pos x="T6" y="T7"/>
                </a:cxn>
                <a:cxn ang="0">
                  <a:pos x="T8" y="T9"/>
                </a:cxn>
                <a:cxn ang="0">
                  <a:pos x="T10" y="T11"/>
                </a:cxn>
                <a:cxn ang="0">
                  <a:pos x="T12" y="T13"/>
                </a:cxn>
              </a:cxnLst>
              <a:rect l="0" t="0" r="r" b="b"/>
              <a:pathLst>
                <a:path w="204" h="153">
                  <a:moveTo>
                    <a:pt x="204" y="134"/>
                  </a:moveTo>
                  <a:cubicBezTo>
                    <a:pt x="204" y="145"/>
                    <a:pt x="196" y="153"/>
                    <a:pt x="185" y="153"/>
                  </a:cubicBezTo>
                  <a:cubicBezTo>
                    <a:pt x="19" y="153"/>
                    <a:pt x="19" y="153"/>
                    <a:pt x="19" y="153"/>
                  </a:cubicBezTo>
                  <a:cubicBezTo>
                    <a:pt x="8" y="153"/>
                    <a:pt x="0" y="145"/>
                    <a:pt x="0" y="134"/>
                  </a:cubicBezTo>
                  <a:cubicBezTo>
                    <a:pt x="0" y="0"/>
                    <a:pt x="0" y="0"/>
                    <a:pt x="0" y="0"/>
                  </a:cubicBezTo>
                  <a:cubicBezTo>
                    <a:pt x="204" y="0"/>
                    <a:pt x="204" y="0"/>
                    <a:pt x="204" y="0"/>
                  </a:cubicBezTo>
                  <a:lnTo>
                    <a:pt x="204" y="1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 name="Rectangle 57">
              <a:extLst>
                <a:ext uri="{FF2B5EF4-FFF2-40B4-BE49-F238E27FC236}">
                  <a16:creationId xmlns:a16="http://schemas.microsoft.com/office/drawing/2014/main" id="{5249476F-C2A3-47FD-9DFE-12BBDA05DC86}"/>
                </a:ext>
              </a:extLst>
            </p:cNvPr>
            <p:cNvSpPr>
              <a:spLocks noChangeArrowheads="1"/>
            </p:cNvSpPr>
            <p:nvPr/>
          </p:nvSpPr>
          <p:spPr bwMode="auto">
            <a:xfrm>
              <a:off x="7038976" y="927101"/>
              <a:ext cx="120650" cy="109538"/>
            </a:xfrm>
            <a:prstGeom prst="rect">
              <a:avLst/>
            </a:prstGeom>
            <a:solidFill>
              <a:srgbClr val="40C9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 name="Rectangle 58">
              <a:extLst>
                <a:ext uri="{FF2B5EF4-FFF2-40B4-BE49-F238E27FC236}">
                  <a16:creationId xmlns:a16="http://schemas.microsoft.com/office/drawing/2014/main" id="{188D1DC1-E992-4E5D-92EA-154BAA17E847}"/>
                </a:ext>
              </a:extLst>
            </p:cNvPr>
            <p:cNvSpPr>
              <a:spLocks noChangeArrowheads="1"/>
            </p:cNvSpPr>
            <p:nvPr/>
          </p:nvSpPr>
          <p:spPr bwMode="auto">
            <a:xfrm>
              <a:off x="7027863" y="1063626"/>
              <a:ext cx="120650" cy="104775"/>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 name="Rectangle 59">
              <a:extLst>
                <a:ext uri="{FF2B5EF4-FFF2-40B4-BE49-F238E27FC236}">
                  <a16:creationId xmlns:a16="http://schemas.microsoft.com/office/drawing/2014/main" id="{FCFBD843-EAA5-4213-81D9-801D5C3CA0E7}"/>
                </a:ext>
              </a:extLst>
            </p:cNvPr>
            <p:cNvSpPr>
              <a:spLocks noChangeArrowheads="1"/>
            </p:cNvSpPr>
            <p:nvPr/>
          </p:nvSpPr>
          <p:spPr bwMode="auto">
            <a:xfrm>
              <a:off x="7170738" y="1063626"/>
              <a:ext cx="122238" cy="104775"/>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 name="Rectangle 60">
              <a:extLst>
                <a:ext uri="{FF2B5EF4-FFF2-40B4-BE49-F238E27FC236}">
                  <a16:creationId xmlns:a16="http://schemas.microsoft.com/office/drawing/2014/main" id="{F96DCAE9-EA96-4109-926B-EF75CD59DF4A}"/>
                </a:ext>
              </a:extLst>
            </p:cNvPr>
            <p:cNvSpPr>
              <a:spLocks noChangeArrowheads="1"/>
            </p:cNvSpPr>
            <p:nvPr/>
          </p:nvSpPr>
          <p:spPr bwMode="auto">
            <a:xfrm>
              <a:off x="6869113" y="927101"/>
              <a:ext cx="131763" cy="109538"/>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 name="Rectangle 61">
              <a:extLst>
                <a:ext uri="{FF2B5EF4-FFF2-40B4-BE49-F238E27FC236}">
                  <a16:creationId xmlns:a16="http://schemas.microsoft.com/office/drawing/2014/main" id="{616662D0-955E-4824-AECE-6866ADE9F507}"/>
                </a:ext>
              </a:extLst>
            </p:cNvPr>
            <p:cNvSpPr>
              <a:spLocks noChangeArrowheads="1"/>
            </p:cNvSpPr>
            <p:nvPr/>
          </p:nvSpPr>
          <p:spPr bwMode="auto">
            <a:xfrm>
              <a:off x="7170738" y="927101"/>
              <a:ext cx="122238" cy="109538"/>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 name="Rectangle 62">
              <a:extLst>
                <a:ext uri="{FF2B5EF4-FFF2-40B4-BE49-F238E27FC236}">
                  <a16:creationId xmlns:a16="http://schemas.microsoft.com/office/drawing/2014/main" id="{3F611A55-568B-4B8D-A35F-0966E78C3462}"/>
                </a:ext>
              </a:extLst>
            </p:cNvPr>
            <p:cNvSpPr>
              <a:spLocks noChangeArrowheads="1"/>
            </p:cNvSpPr>
            <p:nvPr/>
          </p:nvSpPr>
          <p:spPr bwMode="auto">
            <a:xfrm>
              <a:off x="7170738" y="1195388"/>
              <a:ext cx="122238" cy="120650"/>
            </a:xfrm>
            <a:prstGeom prst="rect">
              <a:avLst/>
            </a:prstGeom>
            <a:solidFill>
              <a:srgbClr val="40C9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 name="Rectangle 63">
              <a:extLst>
                <a:ext uri="{FF2B5EF4-FFF2-40B4-BE49-F238E27FC236}">
                  <a16:creationId xmlns:a16="http://schemas.microsoft.com/office/drawing/2014/main" id="{A5E65AB1-C895-4E26-A5ED-652EC83C1C39}"/>
                </a:ext>
              </a:extLst>
            </p:cNvPr>
            <p:cNvSpPr>
              <a:spLocks noChangeArrowheads="1"/>
            </p:cNvSpPr>
            <p:nvPr/>
          </p:nvSpPr>
          <p:spPr bwMode="auto">
            <a:xfrm>
              <a:off x="7318376" y="1063626"/>
              <a:ext cx="120650" cy="104775"/>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 name="Rectangle 64">
              <a:extLst>
                <a:ext uri="{FF2B5EF4-FFF2-40B4-BE49-F238E27FC236}">
                  <a16:creationId xmlns:a16="http://schemas.microsoft.com/office/drawing/2014/main" id="{39E95FC6-7DFD-479B-8587-E91464845DCE}"/>
                </a:ext>
              </a:extLst>
            </p:cNvPr>
            <p:cNvSpPr>
              <a:spLocks noChangeArrowheads="1"/>
            </p:cNvSpPr>
            <p:nvPr/>
          </p:nvSpPr>
          <p:spPr bwMode="auto">
            <a:xfrm>
              <a:off x="7318376" y="927101"/>
              <a:ext cx="120650" cy="109538"/>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 name="Rectangle 65">
              <a:extLst>
                <a:ext uri="{FF2B5EF4-FFF2-40B4-BE49-F238E27FC236}">
                  <a16:creationId xmlns:a16="http://schemas.microsoft.com/office/drawing/2014/main" id="{51B96164-3236-4F76-86B6-63ADEFE9EF43}"/>
                </a:ext>
              </a:extLst>
            </p:cNvPr>
            <p:cNvSpPr>
              <a:spLocks noChangeArrowheads="1"/>
            </p:cNvSpPr>
            <p:nvPr/>
          </p:nvSpPr>
          <p:spPr bwMode="auto">
            <a:xfrm>
              <a:off x="7318376" y="1195388"/>
              <a:ext cx="120650" cy="120650"/>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 name="Rectangle 66">
              <a:extLst>
                <a:ext uri="{FF2B5EF4-FFF2-40B4-BE49-F238E27FC236}">
                  <a16:creationId xmlns:a16="http://schemas.microsoft.com/office/drawing/2014/main" id="{B59F964E-D81A-41D1-B205-57DC014F2BF2}"/>
                </a:ext>
              </a:extLst>
            </p:cNvPr>
            <p:cNvSpPr>
              <a:spLocks noChangeArrowheads="1"/>
            </p:cNvSpPr>
            <p:nvPr/>
          </p:nvSpPr>
          <p:spPr bwMode="auto">
            <a:xfrm>
              <a:off x="6869113" y="1063626"/>
              <a:ext cx="131763" cy="104775"/>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 name="Rectangle 67">
              <a:extLst>
                <a:ext uri="{FF2B5EF4-FFF2-40B4-BE49-F238E27FC236}">
                  <a16:creationId xmlns:a16="http://schemas.microsoft.com/office/drawing/2014/main" id="{C66110BE-E778-4269-B3D9-255AB54647C3}"/>
                </a:ext>
              </a:extLst>
            </p:cNvPr>
            <p:cNvSpPr>
              <a:spLocks noChangeArrowheads="1"/>
            </p:cNvSpPr>
            <p:nvPr/>
          </p:nvSpPr>
          <p:spPr bwMode="auto">
            <a:xfrm>
              <a:off x="6869113" y="1195388"/>
              <a:ext cx="131763" cy="120650"/>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 name="Rectangle 68">
              <a:extLst>
                <a:ext uri="{FF2B5EF4-FFF2-40B4-BE49-F238E27FC236}">
                  <a16:creationId xmlns:a16="http://schemas.microsoft.com/office/drawing/2014/main" id="{E887E1D8-A990-4898-8F9E-B3F88C298EEB}"/>
                </a:ext>
              </a:extLst>
            </p:cNvPr>
            <p:cNvSpPr>
              <a:spLocks noChangeArrowheads="1"/>
            </p:cNvSpPr>
            <p:nvPr/>
          </p:nvSpPr>
          <p:spPr bwMode="auto">
            <a:xfrm>
              <a:off x="7027863" y="1195388"/>
              <a:ext cx="120650" cy="120650"/>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 name="Freeform 69">
              <a:extLst>
                <a:ext uri="{FF2B5EF4-FFF2-40B4-BE49-F238E27FC236}">
                  <a16:creationId xmlns:a16="http://schemas.microsoft.com/office/drawing/2014/main" id="{C8D0E38F-EA0F-4FCC-838F-704E51EC93D5}"/>
                </a:ext>
              </a:extLst>
            </p:cNvPr>
            <p:cNvSpPr>
              <a:spLocks/>
            </p:cNvSpPr>
            <p:nvPr/>
          </p:nvSpPr>
          <p:spPr bwMode="auto">
            <a:xfrm>
              <a:off x="6869113" y="639763"/>
              <a:ext cx="71438" cy="142875"/>
            </a:xfrm>
            <a:custGeom>
              <a:avLst/>
              <a:gdLst>
                <a:gd name="T0" fmla="*/ 19 w 19"/>
                <a:gd name="T1" fmla="*/ 28 h 38"/>
                <a:gd name="T2" fmla="*/ 10 w 19"/>
                <a:gd name="T3" fmla="*/ 38 h 38"/>
                <a:gd name="T4" fmla="*/ 0 w 19"/>
                <a:gd name="T5" fmla="*/ 28 h 38"/>
                <a:gd name="T6" fmla="*/ 0 w 19"/>
                <a:gd name="T7" fmla="*/ 9 h 38"/>
                <a:gd name="T8" fmla="*/ 10 w 19"/>
                <a:gd name="T9" fmla="*/ 0 h 38"/>
                <a:gd name="T10" fmla="*/ 19 w 19"/>
                <a:gd name="T11" fmla="*/ 9 h 38"/>
                <a:gd name="T12" fmla="*/ 19 w 19"/>
                <a:gd name="T13" fmla="*/ 28 h 38"/>
              </a:gdLst>
              <a:ahLst/>
              <a:cxnLst>
                <a:cxn ang="0">
                  <a:pos x="T0" y="T1"/>
                </a:cxn>
                <a:cxn ang="0">
                  <a:pos x="T2" y="T3"/>
                </a:cxn>
                <a:cxn ang="0">
                  <a:pos x="T4" y="T5"/>
                </a:cxn>
                <a:cxn ang="0">
                  <a:pos x="T6" y="T7"/>
                </a:cxn>
                <a:cxn ang="0">
                  <a:pos x="T8" y="T9"/>
                </a:cxn>
                <a:cxn ang="0">
                  <a:pos x="T10" y="T11"/>
                </a:cxn>
                <a:cxn ang="0">
                  <a:pos x="T12" y="T13"/>
                </a:cxn>
              </a:cxnLst>
              <a:rect l="0" t="0" r="r" b="b"/>
              <a:pathLst>
                <a:path w="19" h="38">
                  <a:moveTo>
                    <a:pt x="19" y="28"/>
                  </a:moveTo>
                  <a:cubicBezTo>
                    <a:pt x="19" y="34"/>
                    <a:pt x="15" y="38"/>
                    <a:pt x="10" y="38"/>
                  </a:cubicBezTo>
                  <a:cubicBezTo>
                    <a:pt x="5" y="38"/>
                    <a:pt x="0" y="34"/>
                    <a:pt x="0" y="28"/>
                  </a:cubicBezTo>
                  <a:cubicBezTo>
                    <a:pt x="0" y="9"/>
                    <a:pt x="0" y="9"/>
                    <a:pt x="0" y="9"/>
                  </a:cubicBezTo>
                  <a:cubicBezTo>
                    <a:pt x="0" y="4"/>
                    <a:pt x="5" y="0"/>
                    <a:pt x="10" y="0"/>
                  </a:cubicBezTo>
                  <a:cubicBezTo>
                    <a:pt x="15" y="0"/>
                    <a:pt x="19" y="4"/>
                    <a:pt x="19" y="9"/>
                  </a:cubicBezTo>
                  <a:lnTo>
                    <a:pt x="19" y="28"/>
                  </a:ln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 name="Freeform 70">
              <a:extLst>
                <a:ext uri="{FF2B5EF4-FFF2-40B4-BE49-F238E27FC236}">
                  <a16:creationId xmlns:a16="http://schemas.microsoft.com/office/drawing/2014/main" id="{3CD93E22-0FBA-45AD-B979-370061486E0D}"/>
                </a:ext>
              </a:extLst>
            </p:cNvPr>
            <p:cNvSpPr>
              <a:spLocks/>
            </p:cNvSpPr>
            <p:nvPr/>
          </p:nvSpPr>
          <p:spPr bwMode="auto">
            <a:xfrm>
              <a:off x="7378701" y="639763"/>
              <a:ext cx="73025" cy="142875"/>
            </a:xfrm>
            <a:custGeom>
              <a:avLst/>
              <a:gdLst>
                <a:gd name="T0" fmla="*/ 19 w 19"/>
                <a:gd name="T1" fmla="*/ 28 h 38"/>
                <a:gd name="T2" fmla="*/ 9 w 19"/>
                <a:gd name="T3" fmla="*/ 38 h 38"/>
                <a:gd name="T4" fmla="*/ 0 w 19"/>
                <a:gd name="T5" fmla="*/ 28 h 38"/>
                <a:gd name="T6" fmla="*/ 0 w 19"/>
                <a:gd name="T7" fmla="*/ 9 h 38"/>
                <a:gd name="T8" fmla="*/ 9 w 19"/>
                <a:gd name="T9" fmla="*/ 0 h 38"/>
                <a:gd name="T10" fmla="*/ 19 w 19"/>
                <a:gd name="T11" fmla="*/ 9 h 38"/>
                <a:gd name="T12" fmla="*/ 19 w 19"/>
                <a:gd name="T13" fmla="*/ 28 h 38"/>
              </a:gdLst>
              <a:ahLst/>
              <a:cxnLst>
                <a:cxn ang="0">
                  <a:pos x="T0" y="T1"/>
                </a:cxn>
                <a:cxn ang="0">
                  <a:pos x="T2" y="T3"/>
                </a:cxn>
                <a:cxn ang="0">
                  <a:pos x="T4" y="T5"/>
                </a:cxn>
                <a:cxn ang="0">
                  <a:pos x="T6" y="T7"/>
                </a:cxn>
                <a:cxn ang="0">
                  <a:pos x="T8" y="T9"/>
                </a:cxn>
                <a:cxn ang="0">
                  <a:pos x="T10" y="T11"/>
                </a:cxn>
                <a:cxn ang="0">
                  <a:pos x="T12" y="T13"/>
                </a:cxn>
              </a:cxnLst>
              <a:rect l="0" t="0" r="r" b="b"/>
              <a:pathLst>
                <a:path w="19" h="38">
                  <a:moveTo>
                    <a:pt x="19" y="28"/>
                  </a:moveTo>
                  <a:cubicBezTo>
                    <a:pt x="19" y="34"/>
                    <a:pt x="14" y="38"/>
                    <a:pt x="9" y="38"/>
                  </a:cubicBezTo>
                  <a:cubicBezTo>
                    <a:pt x="4" y="38"/>
                    <a:pt x="0" y="34"/>
                    <a:pt x="0" y="28"/>
                  </a:cubicBezTo>
                  <a:cubicBezTo>
                    <a:pt x="0" y="9"/>
                    <a:pt x="0" y="9"/>
                    <a:pt x="0" y="9"/>
                  </a:cubicBezTo>
                  <a:cubicBezTo>
                    <a:pt x="0" y="4"/>
                    <a:pt x="4" y="0"/>
                    <a:pt x="9" y="0"/>
                  </a:cubicBezTo>
                  <a:cubicBezTo>
                    <a:pt x="14" y="0"/>
                    <a:pt x="19" y="4"/>
                    <a:pt x="19" y="9"/>
                  </a:cubicBezTo>
                  <a:lnTo>
                    <a:pt x="19" y="28"/>
                  </a:ln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 name="Freeform 71">
              <a:extLst>
                <a:ext uri="{FF2B5EF4-FFF2-40B4-BE49-F238E27FC236}">
                  <a16:creationId xmlns:a16="http://schemas.microsoft.com/office/drawing/2014/main" id="{7626CB74-483C-4EA7-97EE-33A6F06015B6}"/>
                </a:ext>
              </a:extLst>
            </p:cNvPr>
            <p:cNvSpPr>
              <a:spLocks/>
            </p:cNvSpPr>
            <p:nvPr/>
          </p:nvSpPr>
          <p:spPr bwMode="auto">
            <a:xfrm>
              <a:off x="7121526" y="639763"/>
              <a:ext cx="76200" cy="142875"/>
            </a:xfrm>
            <a:custGeom>
              <a:avLst/>
              <a:gdLst>
                <a:gd name="T0" fmla="*/ 20 w 20"/>
                <a:gd name="T1" fmla="*/ 28 h 38"/>
                <a:gd name="T2" fmla="*/ 10 w 20"/>
                <a:gd name="T3" fmla="*/ 38 h 38"/>
                <a:gd name="T4" fmla="*/ 0 w 20"/>
                <a:gd name="T5" fmla="*/ 28 h 38"/>
                <a:gd name="T6" fmla="*/ 0 w 20"/>
                <a:gd name="T7" fmla="*/ 9 h 38"/>
                <a:gd name="T8" fmla="*/ 10 w 20"/>
                <a:gd name="T9" fmla="*/ 0 h 38"/>
                <a:gd name="T10" fmla="*/ 20 w 20"/>
                <a:gd name="T11" fmla="*/ 9 h 38"/>
                <a:gd name="T12" fmla="*/ 20 w 20"/>
                <a:gd name="T13" fmla="*/ 28 h 38"/>
              </a:gdLst>
              <a:ahLst/>
              <a:cxnLst>
                <a:cxn ang="0">
                  <a:pos x="T0" y="T1"/>
                </a:cxn>
                <a:cxn ang="0">
                  <a:pos x="T2" y="T3"/>
                </a:cxn>
                <a:cxn ang="0">
                  <a:pos x="T4" y="T5"/>
                </a:cxn>
                <a:cxn ang="0">
                  <a:pos x="T6" y="T7"/>
                </a:cxn>
                <a:cxn ang="0">
                  <a:pos x="T8" y="T9"/>
                </a:cxn>
                <a:cxn ang="0">
                  <a:pos x="T10" y="T11"/>
                </a:cxn>
                <a:cxn ang="0">
                  <a:pos x="T12" y="T13"/>
                </a:cxn>
              </a:cxnLst>
              <a:rect l="0" t="0" r="r" b="b"/>
              <a:pathLst>
                <a:path w="20" h="38">
                  <a:moveTo>
                    <a:pt x="20" y="28"/>
                  </a:moveTo>
                  <a:cubicBezTo>
                    <a:pt x="20" y="34"/>
                    <a:pt x="15" y="38"/>
                    <a:pt x="10" y="38"/>
                  </a:cubicBezTo>
                  <a:cubicBezTo>
                    <a:pt x="5" y="38"/>
                    <a:pt x="0" y="34"/>
                    <a:pt x="0" y="28"/>
                  </a:cubicBezTo>
                  <a:cubicBezTo>
                    <a:pt x="0" y="9"/>
                    <a:pt x="0" y="9"/>
                    <a:pt x="0" y="9"/>
                  </a:cubicBezTo>
                  <a:cubicBezTo>
                    <a:pt x="0" y="4"/>
                    <a:pt x="5" y="0"/>
                    <a:pt x="10" y="0"/>
                  </a:cubicBezTo>
                  <a:cubicBezTo>
                    <a:pt x="15" y="0"/>
                    <a:pt x="20" y="4"/>
                    <a:pt x="20" y="9"/>
                  </a:cubicBezTo>
                  <a:lnTo>
                    <a:pt x="20" y="28"/>
                  </a:ln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71" name="Group 70">
            <a:extLst>
              <a:ext uri="{FF2B5EF4-FFF2-40B4-BE49-F238E27FC236}">
                <a16:creationId xmlns:a16="http://schemas.microsoft.com/office/drawing/2014/main" id="{751F252D-8D24-4F4B-ADFA-DDA24BFECA12}"/>
              </a:ext>
            </a:extLst>
          </p:cNvPr>
          <p:cNvGrpSpPr/>
          <p:nvPr/>
        </p:nvGrpSpPr>
        <p:grpSpPr>
          <a:xfrm>
            <a:off x="8732071" y="2910800"/>
            <a:ext cx="262445" cy="262445"/>
            <a:chOff x="10369550" y="5518150"/>
            <a:chExt cx="779463" cy="779463"/>
          </a:xfrm>
          <a:effectLst>
            <a:outerShdw dist="38100" dir="2700000" algn="tl" rotWithShape="0">
              <a:prstClr val="black">
                <a:alpha val="20000"/>
              </a:prstClr>
            </a:outerShdw>
          </a:effectLst>
        </p:grpSpPr>
        <p:sp>
          <p:nvSpPr>
            <p:cNvPr id="73" name="Freeform 231">
              <a:extLst>
                <a:ext uri="{FF2B5EF4-FFF2-40B4-BE49-F238E27FC236}">
                  <a16:creationId xmlns:a16="http://schemas.microsoft.com/office/drawing/2014/main" id="{9CEF990B-9DCF-4476-8057-FF994F2BBA0A}"/>
                </a:ext>
              </a:extLst>
            </p:cNvPr>
            <p:cNvSpPr>
              <a:spLocks/>
            </p:cNvSpPr>
            <p:nvPr/>
          </p:nvSpPr>
          <p:spPr bwMode="auto">
            <a:xfrm>
              <a:off x="10369550" y="5956300"/>
              <a:ext cx="336550" cy="341313"/>
            </a:xfrm>
            <a:custGeom>
              <a:avLst/>
              <a:gdLst>
                <a:gd name="T0" fmla="*/ 89 w 89"/>
                <a:gd name="T1" fmla="*/ 26 h 90"/>
                <a:gd name="T2" fmla="*/ 33 w 89"/>
                <a:gd name="T3" fmla="*/ 83 h 90"/>
                <a:gd name="T4" fmla="*/ 7 w 89"/>
                <a:gd name="T5" fmla="*/ 83 h 90"/>
                <a:gd name="T6" fmla="*/ 7 w 89"/>
                <a:gd name="T7" fmla="*/ 57 h 90"/>
                <a:gd name="T8" fmla="*/ 64 w 89"/>
                <a:gd name="T9" fmla="*/ 0 h 90"/>
                <a:gd name="T10" fmla="*/ 89 w 89"/>
                <a:gd name="T11" fmla="*/ 26 h 90"/>
              </a:gdLst>
              <a:ahLst/>
              <a:cxnLst>
                <a:cxn ang="0">
                  <a:pos x="T0" y="T1"/>
                </a:cxn>
                <a:cxn ang="0">
                  <a:pos x="T2" y="T3"/>
                </a:cxn>
                <a:cxn ang="0">
                  <a:pos x="T4" y="T5"/>
                </a:cxn>
                <a:cxn ang="0">
                  <a:pos x="T6" y="T7"/>
                </a:cxn>
                <a:cxn ang="0">
                  <a:pos x="T8" y="T9"/>
                </a:cxn>
                <a:cxn ang="0">
                  <a:pos x="T10" y="T11"/>
                </a:cxn>
              </a:cxnLst>
              <a:rect l="0" t="0" r="r" b="b"/>
              <a:pathLst>
                <a:path w="89" h="90">
                  <a:moveTo>
                    <a:pt x="89" y="26"/>
                  </a:moveTo>
                  <a:cubicBezTo>
                    <a:pt x="33" y="83"/>
                    <a:pt x="33" y="83"/>
                    <a:pt x="33" y="83"/>
                  </a:cubicBezTo>
                  <a:cubicBezTo>
                    <a:pt x="25" y="90"/>
                    <a:pt x="14" y="90"/>
                    <a:pt x="7" y="83"/>
                  </a:cubicBezTo>
                  <a:cubicBezTo>
                    <a:pt x="0" y="75"/>
                    <a:pt x="0" y="64"/>
                    <a:pt x="7" y="57"/>
                  </a:cubicBezTo>
                  <a:cubicBezTo>
                    <a:pt x="64" y="0"/>
                    <a:pt x="64" y="0"/>
                    <a:pt x="64" y="0"/>
                  </a:cubicBezTo>
                  <a:cubicBezTo>
                    <a:pt x="70" y="11"/>
                    <a:pt x="79" y="19"/>
                    <a:pt x="89" y="26"/>
                  </a:cubicBezTo>
                  <a:close/>
                </a:path>
              </a:pathLst>
            </a:custGeom>
            <a:solidFill>
              <a:srgbClr val="8446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 name="Freeform 232">
              <a:extLst>
                <a:ext uri="{FF2B5EF4-FFF2-40B4-BE49-F238E27FC236}">
                  <a16:creationId xmlns:a16="http://schemas.microsoft.com/office/drawing/2014/main" id="{D3CCD31B-0E6A-44CC-9670-E77B91A03DE8}"/>
                </a:ext>
              </a:extLst>
            </p:cNvPr>
            <p:cNvSpPr>
              <a:spLocks/>
            </p:cNvSpPr>
            <p:nvPr/>
          </p:nvSpPr>
          <p:spPr bwMode="auto">
            <a:xfrm>
              <a:off x="10369550" y="5956300"/>
              <a:ext cx="284163" cy="311150"/>
            </a:xfrm>
            <a:custGeom>
              <a:avLst/>
              <a:gdLst>
                <a:gd name="T0" fmla="*/ 75 w 75"/>
                <a:gd name="T1" fmla="*/ 14 h 82"/>
                <a:gd name="T2" fmla="*/ 7 w 75"/>
                <a:gd name="T3" fmla="*/ 82 h 82"/>
                <a:gd name="T4" fmla="*/ 7 w 75"/>
                <a:gd name="T5" fmla="*/ 57 h 82"/>
                <a:gd name="T6" fmla="*/ 64 w 75"/>
                <a:gd name="T7" fmla="*/ 0 h 82"/>
                <a:gd name="T8" fmla="*/ 75 w 75"/>
                <a:gd name="T9" fmla="*/ 14 h 82"/>
              </a:gdLst>
              <a:ahLst/>
              <a:cxnLst>
                <a:cxn ang="0">
                  <a:pos x="T0" y="T1"/>
                </a:cxn>
                <a:cxn ang="0">
                  <a:pos x="T2" y="T3"/>
                </a:cxn>
                <a:cxn ang="0">
                  <a:pos x="T4" y="T5"/>
                </a:cxn>
                <a:cxn ang="0">
                  <a:pos x="T6" y="T7"/>
                </a:cxn>
                <a:cxn ang="0">
                  <a:pos x="T8" y="T9"/>
                </a:cxn>
              </a:cxnLst>
              <a:rect l="0" t="0" r="r" b="b"/>
              <a:pathLst>
                <a:path w="75" h="82">
                  <a:moveTo>
                    <a:pt x="75" y="14"/>
                  </a:moveTo>
                  <a:cubicBezTo>
                    <a:pt x="7" y="82"/>
                    <a:pt x="7" y="82"/>
                    <a:pt x="7" y="82"/>
                  </a:cubicBezTo>
                  <a:cubicBezTo>
                    <a:pt x="0" y="75"/>
                    <a:pt x="0" y="64"/>
                    <a:pt x="7" y="57"/>
                  </a:cubicBezTo>
                  <a:cubicBezTo>
                    <a:pt x="64" y="0"/>
                    <a:pt x="64" y="0"/>
                    <a:pt x="64" y="0"/>
                  </a:cubicBezTo>
                  <a:cubicBezTo>
                    <a:pt x="67" y="5"/>
                    <a:pt x="71" y="10"/>
                    <a:pt x="75" y="14"/>
                  </a:cubicBezTo>
                  <a:close/>
                </a:path>
              </a:pathLst>
            </a:custGeom>
            <a:solidFill>
              <a:srgbClr val="9C61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 name="Freeform 233">
              <a:extLst>
                <a:ext uri="{FF2B5EF4-FFF2-40B4-BE49-F238E27FC236}">
                  <a16:creationId xmlns:a16="http://schemas.microsoft.com/office/drawing/2014/main" id="{4A4A2158-2897-4BA6-B2CA-5E75C0F35F5E}"/>
                </a:ext>
              </a:extLst>
            </p:cNvPr>
            <p:cNvSpPr>
              <a:spLocks/>
            </p:cNvSpPr>
            <p:nvPr/>
          </p:nvSpPr>
          <p:spPr bwMode="auto">
            <a:xfrm>
              <a:off x="10569575" y="5518150"/>
              <a:ext cx="579438" cy="577850"/>
            </a:xfrm>
            <a:custGeom>
              <a:avLst/>
              <a:gdLst>
                <a:gd name="T0" fmla="*/ 153 w 153"/>
                <a:gd name="T1" fmla="*/ 76 h 153"/>
                <a:gd name="T2" fmla="*/ 77 w 153"/>
                <a:gd name="T3" fmla="*/ 153 h 153"/>
                <a:gd name="T4" fmla="*/ 0 w 153"/>
                <a:gd name="T5" fmla="*/ 76 h 153"/>
                <a:gd name="T6" fmla="*/ 77 w 153"/>
                <a:gd name="T7" fmla="*/ 0 h 153"/>
                <a:gd name="T8" fmla="*/ 153 w 153"/>
                <a:gd name="T9" fmla="*/ 76 h 153"/>
              </a:gdLst>
              <a:ahLst/>
              <a:cxnLst>
                <a:cxn ang="0">
                  <a:pos x="T0" y="T1"/>
                </a:cxn>
                <a:cxn ang="0">
                  <a:pos x="T2" y="T3"/>
                </a:cxn>
                <a:cxn ang="0">
                  <a:pos x="T4" y="T5"/>
                </a:cxn>
                <a:cxn ang="0">
                  <a:pos x="T6" y="T7"/>
                </a:cxn>
                <a:cxn ang="0">
                  <a:pos x="T8" y="T9"/>
                </a:cxn>
              </a:cxnLst>
              <a:rect l="0" t="0" r="r" b="b"/>
              <a:pathLst>
                <a:path w="153" h="153">
                  <a:moveTo>
                    <a:pt x="153" y="76"/>
                  </a:moveTo>
                  <a:cubicBezTo>
                    <a:pt x="153" y="119"/>
                    <a:pt x="119" y="153"/>
                    <a:pt x="77" y="153"/>
                  </a:cubicBezTo>
                  <a:cubicBezTo>
                    <a:pt x="34" y="153"/>
                    <a:pt x="0" y="118"/>
                    <a:pt x="0" y="76"/>
                  </a:cubicBezTo>
                  <a:cubicBezTo>
                    <a:pt x="0" y="34"/>
                    <a:pt x="34" y="0"/>
                    <a:pt x="77" y="0"/>
                  </a:cubicBezTo>
                  <a:cubicBezTo>
                    <a:pt x="119" y="0"/>
                    <a:pt x="153" y="34"/>
                    <a:pt x="153" y="76"/>
                  </a:cubicBezTo>
                  <a:close/>
                </a:path>
              </a:pathLst>
            </a:custGeom>
            <a:solidFill>
              <a:srgbClr val="F0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 name="Oval 234">
              <a:extLst>
                <a:ext uri="{FF2B5EF4-FFF2-40B4-BE49-F238E27FC236}">
                  <a16:creationId xmlns:a16="http://schemas.microsoft.com/office/drawing/2014/main" id="{FE6C0AF9-AFF3-4A62-B49F-2A2BDD14EA24}"/>
                </a:ext>
              </a:extLst>
            </p:cNvPr>
            <p:cNvSpPr>
              <a:spLocks noChangeArrowheads="1"/>
            </p:cNvSpPr>
            <p:nvPr/>
          </p:nvSpPr>
          <p:spPr bwMode="auto">
            <a:xfrm>
              <a:off x="10629900" y="5578475"/>
              <a:ext cx="458788" cy="457200"/>
            </a:xfrm>
            <a:prstGeom prst="ellipse">
              <a:avLst/>
            </a:prstGeom>
            <a:solidFill>
              <a:srgbClr val="40C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 name="Freeform 235">
              <a:extLst>
                <a:ext uri="{FF2B5EF4-FFF2-40B4-BE49-F238E27FC236}">
                  <a16:creationId xmlns:a16="http://schemas.microsoft.com/office/drawing/2014/main" id="{D2088C3D-E467-4638-A23D-B7574323BCCA}"/>
                </a:ext>
              </a:extLst>
            </p:cNvPr>
            <p:cNvSpPr>
              <a:spLocks/>
            </p:cNvSpPr>
            <p:nvPr/>
          </p:nvSpPr>
          <p:spPr bwMode="auto">
            <a:xfrm>
              <a:off x="10629900" y="5578475"/>
              <a:ext cx="390525" cy="388938"/>
            </a:xfrm>
            <a:custGeom>
              <a:avLst/>
              <a:gdLst>
                <a:gd name="T0" fmla="*/ 0 w 103"/>
                <a:gd name="T1" fmla="*/ 60 h 103"/>
                <a:gd name="T2" fmla="*/ 61 w 103"/>
                <a:gd name="T3" fmla="*/ 0 h 103"/>
                <a:gd name="T4" fmla="*/ 103 w 103"/>
                <a:gd name="T5" fmla="*/ 17 h 103"/>
                <a:gd name="T6" fmla="*/ 17 w 103"/>
                <a:gd name="T7" fmla="*/ 103 h 103"/>
                <a:gd name="T8" fmla="*/ 0 w 103"/>
                <a:gd name="T9" fmla="*/ 60 h 103"/>
              </a:gdLst>
              <a:ahLst/>
              <a:cxnLst>
                <a:cxn ang="0">
                  <a:pos x="T0" y="T1"/>
                </a:cxn>
                <a:cxn ang="0">
                  <a:pos x="T2" y="T3"/>
                </a:cxn>
                <a:cxn ang="0">
                  <a:pos x="T4" y="T5"/>
                </a:cxn>
                <a:cxn ang="0">
                  <a:pos x="T6" y="T7"/>
                </a:cxn>
                <a:cxn ang="0">
                  <a:pos x="T8" y="T9"/>
                </a:cxn>
              </a:cxnLst>
              <a:rect l="0" t="0" r="r" b="b"/>
              <a:pathLst>
                <a:path w="103" h="103">
                  <a:moveTo>
                    <a:pt x="0" y="60"/>
                  </a:moveTo>
                  <a:cubicBezTo>
                    <a:pt x="0" y="27"/>
                    <a:pt x="27" y="0"/>
                    <a:pt x="61" y="0"/>
                  </a:cubicBezTo>
                  <a:cubicBezTo>
                    <a:pt x="77" y="0"/>
                    <a:pt x="92" y="6"/>
                    <a:pt x="103" y="17"/>
                  </a:cubicBezTo>
                  <a:cubicBezTo>
                    <a:pt x="17" y="103"/>
                    <a:pt x="17" y="103"/>
                    <a:pt x="17" y="103"/>
                  </a:cubicBezTo>
                  <a:cubicBezTo>
                    <a:pt x="6" y="92"/>
                    <a:pt x="0" y="77"/>
                    <a:pt x="0" y="60"/>
                  </a:cubicBezTo>
                  <a:close/>
                </a:path>
              </a:pathLst>
            </a:custGeom>
            <a:solidFill>
              <a:srgbClr val="6FD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78" name="Group 77">
            <a:extLst>
              <a:ext uri="{FF2B5EF4-FFF2-40B4-BE49-F238E27FC236}">
                <a16:creationId xmlns:a16="http://schemas.microsoft.com/office/drawing/2014/main" id="{6C0F2FDD-0FDD-4E72-8AE5-6EAF7DBB3AC5}"/>
              </a:ext>
            </a:extLst>
          </p:cNvPr>
          <p:cNvGrpSpPr/>
          <p:nvPr/>
        </p:nvGrpSpPr>
        <p:grpSpPr>
          <a:xfrm>
            <a:off x="10605902" y="2898854"/>
            <a:ext cx="286336" cy="286337"/>
            <a:chOff x="8624888" y="2216150"/>
            <a:chExt cx="773112" cy="773113"/>
          </a:xfrm>
          <a:effectLst>
            <a:outerShdw dist="38100" dir="2700000" algn="tl" rotWithShape="0">
              <a:prstClr val="black">
                <a:alpha val="20000"/>
              </a:prstClr>
            </a:outerShdw>
          </a:effectLst>
        </p:grpSpPr>
        <p:sp>
          <p:nvSpPr>
            <p:cNvPr id="80" name="Freeform 117">
              <a:extLst>
                <a:ext uri="{FF2B5EF4-FFF2-40B4-BE49-F238E27FC236}">
                  <a16:creationId xmlns:a16="http://schemas.microsoft.com/office/drawing/2014/main" id="{9B36D8B2-14D8-4217-8002-AB60215CE9D7}"/>
                </a:ext>
              </a:extLst>
            </p:cNvPr>
            <p:cNvSpPr>
              <a:spLocks noEditPoints="1"/>
            </p:cNvSpPr>
            <p:nvPr/>
          </p:nvSpPr>
          <p:spPr bwMode="auto">
            <a:xfrm>
              <a:off x="8624888" y="2216150"/>
              <a:ext cx="773112" cy="773113"/>
            </a:xfrm>
            <a:custGeom>
              <a:avLst/>
              <a:gdLst>
                <a:gd name="T0" fmla="*/ 102 w 204"/>
                <a:gd name="T1" fmla="*/ 160 h 204"/>
                <a:gd name="T2" fmla="*/ 44 w 204"/>
                <a:gd name="T3" fmla="*/ 102 h 204"/>
                <a:gd name="T4" fmla="*/ 102 w 204"/>
                <a:gd name="T5" fmla="*/ 44 h 204"/>
                <a:gd name="T6" fmla="*/ 160 w 204"/>
                <a:gd name="T7" fmla="*/ 102 h 204"/>
                <a:gd name="T8" fmla="*/ 102 w 204"/>
                <a:gd name="T9" fmla="*/ 160 h 204"/>
                <a:gd name="T10" fmla="*/ 198 w 204"/>
                <a:gd name="T11" fmla="*/ 89 h 204"/>
                <a:gd name="T12" fmla="*/ 178 w 204"/>
                <a:gd name="T13" fmla="*/ 89 h 204"/>
                <a:gd name="T14" fmla="*/ 165 w 204"/>
                <a:gd name="T15" fmla="*/ 58 h 204"/>
                <a:gd name="T16" fmla="*/ 179 w 204"/>
                <a:gd name="T17" fmla="*/ 43 h 204"/>
                <a:gd name="T18" fmla="*/ 179 w 204"/>
                <a:gd name="T19" fmla="*/ 34 h 204"/>
                <a:gd name="T20" fmla="*/ 170 w 204"/>
                <a:gd name="T21" fmla="*/ 25 h 204"/>
                <a:gd name="T22" fmla="*/ 161 w 204"/>
                <a:gd name="T23" fmla="*/ 25 h 204"/>
                <a:gd name="T24" fmla="*/ 146 w 204"/>
                <a:gd name="T25" fmla="*/ 39 h 204"/>
                <a:gd name="T26" fmla="*/ 115 w 204"/>
                <a:gd name="T27" fmla="*/ 26 h 204"/>
                <a:gd name="T28" fmla="*/ 115 w 204"/>
                <a:gd name="T29" fmla="*/ 6 h 204"/>
                <a:gd name="T30" fmla="*/ 108 w 204"/>
                <a:gd name="T31" fmla="*/ 0 h 204"/>
                <a:gd name="T32" fmla="*/ 96 w 204"/>
                <a:gd name="T33" fmla="*/ 0 h 204"/>
                <a:gd name="T34" fmla="*/ 89 w 204"/>
                <a:gd name="T35" fmla="*/ 6 h 204"/>
                <a:gd name="T36" fmla="*/ 89 w 204"/>
                <a:gd name="T37" fmla="*/ 26 h 204"/>
                <a:gd name="T38" fmla="*/ 58 w 204"/>
                <a:gd name="T39" fmla="*/ 39 h 204"/>
                <a:gd name="T40" fmla="*/ 43 w 204"/>
                <a:gd name="T41" fmla="*/ 25 h 204"/>
                <a:gd name="T42" fmla="*/ 34 w 204"/>
                <a:gd name="T43" fmla="*/ 25 h 204"/>
                <a:gd name="T44" fmla="*/ 25 w 204"/>
                <a:gd name="T45" fmla="*/ 34 h 204"/>
                <a:gd name="T46" fmla="*/ 25 w 204"/>
                <a:gd name="T47" fmla="*/ 43 h 204"/>
                <a:gd name="T48" fmla="*/ 39 w 204"/>
                <a:gd name="T49" fmla="*/ 58 h 204"/>
                <a:gd name="T50" fmla="*/ 26 w 204"/>
                <a:gd name="T51" fmla="*/ 89 h 204"/>
                <a:gd name="T52" fmla="*/ 6 w 204"/>
                <a:gd name="T53" fmla="*/ 89 h 204"/>
                <a:gd name="T54" fmla="*/ 0 w 204"/>
                <a:gd name="T55" fmla="*/ 96 h 204"/>
                <a:gd name="T56" fmla="*/ 0 w 204"/>
                <a:gd name="T57" fmla="*/ 108 h 204"/>
                <a:gd name="T58" fmla="*/ 6 w 204"/>
                <a:gd name="T59" fmla="*/ 115 h 204"/>
                <a:gd name="T60" fmla="*/ 26 w 204"/>
                <a:gd name="T61" fmla="*/ 115 h 204"/>
                <a:gd name="T62" fmla="*/ 39 w 204"/>
                <a:gd name="T63" fmla="*/ 146 h 204"/>
                <a:gd name="T64" fmla="*/ 25 w 204"/>
                <a:gd name="T65" fmla="*/ 161 h 204"/>
                <a:gd name="T66" fmla="*/ 25 w 204"/>
                <a:gd name="T67" fmla="*/ 170 h 204"/>
                <a:gd name="T68" fmla="*/ 34 w 204"/>
                <a:gd name="T69" fmla="*/ 179 h 204"/>
                <a:gd name="T70" fmla="*/ 43 w 204"/>
                <a:gd name="T71" fmla="*/ 179 h 204"/>
                <a:gd name="T72" fmla="*/ 58 w 204"/>
                <a:gd name="T73" fmla="*/ 165 h 204"/>
                <a:gd name="T74" fmla="*/ 89 w 204"/>
                <a:gd name="T75" fmla="*/ 178 h 204"/>
                <a:gd name="T76" fmla="*/ 89 w 204"/>
                <a:gd name="T77" fmla="*/ 198 h 204"/>
                <a:gd name="T78" fmla="*/ 96 w 204"/>
                <a:gd name="T79" fmla="*/ 204 h 204"/>
                <a:gd name="T80" fmla="*/ 108 w 204"/>
                <a:gd name="T81" fmla="*/ 204 h 204"/>
                <a:gd name="T82" fmla="*/ 115 w 204"/>
                <a:gd name="T83" fmla="*/ 198 h 204"/>
                <a:gd name="T84" fmla="*/ 115 w 204"/>
                <a:gd name="T85" fmla="*/ 178 h 204"/>
                <a:gd name="T86" fmla="*/ 146 w 204"/>
                <a:gd name="T87" fmla="*/ 165 h 204"/>
                <a:gd name="T88" fmla="*/ 161 w 204"/>
                <a:gd name="T89" fmla="*/ 179 h 204"/>
                <a:gd name="T90" fmla="*/ 170 w 204"/>
                <a:gd name="T91" fmla="*/ 179 h 204"/>
                <a:gd name="T92" fmla="*/ 179 w 204"/>
                <a:gd name="T93" fmla="*/ 170 h 204"/>
                <a:gd name="T94" fmla="*/ 179 w 204"/>
                <a:gd name="T95" fmla="*/ 161 h 204"/>
                <a:gd name="T96" fmla="*/ 165 w 204"/>
                <a:gd name="T97" fmla="*/ 146 h 204"/>
                <a:gd name="T98" fmla="*/ 178 w 204"/>
                <a:gd name="T99" fmla="*/ 115 h 204"/>
                <a:gd name="T100" fmla="*/ 198 w 204"/>
                <a:gd name="T101" fmla="*/ 115 h 204"/>
                <a:gd name="T102" fmla="*/ 204 w 204"/>
                <a:gd name="T103" fmla="*/ 108 h 204"/>
                <a:gd name="T104" fmla="*/ 204 w 204"/>
                <a:gd name="T105" fmla="*/ 96 h 204"/>
                <a:gd name="T106" fmla="*/ 198 w 204"/>
                <a:gd name="T107" fmla="*/ 8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4" h="204">
                  <a:moveTo>
                    <a:pt x="102" y="160"/>
                  </a:moveTo>
                  <a:cubicBezTo>
                    <a:pt x="70" y="160"/>
                    <a:pt x="44" y="134"/>
                    <a:pt x="44" y="102"/>
                  </a:cubicBezTo>
                  <a:cubicBezTo>
                    <a:pt x="44" y="71"/>
                    <a:pt x="70" y="44"/>
                    <a:pt x="102" y="44"/>
                  </a:cubicBezTo>
                  <a:cubicBezTo>
                    <a:pt x="134" y="44"/>
                    <a:pt x="160" y="70"/>
                    <a:pt x="160" y="102"/>
                  </a:cubicBezTo>
                  <a:cubicBezTo>
                    <a:pt x="160" y="133"/>
                    <a:pt x="134" y="160"/>
                    <a:pt x="102" y="160"/>
                  </a:cubicBezTo>
                  <a:close/>
                  <a:moveTo>
                    <a:pt x="198" y="89"/>
                  </a:moveTo>
                  <a:cubicBezTo>
                    <a:pt x="178" y="89"/>
                    <a:pt x="178" y="89"/>
                    <a:pt x="178" y="89"/>
                  </a:cubicBezTo>
                  <a:cubicBezTo>
                    <a:pt x="176" y="78"/>
                    <a:pt x="171" y="67"/>
                    <a:pt x="165" y="58"/>
                  </a:cubicBezTo>
                  <a:cubicBezTo>
                    <a:pt x="179" y="43"/>
                    <a:pt x="179" y="43"/>
                    <a:pt x="179" y="43"/>
                  </a:cubicBezTo>
                  <a:cubicBezTo>
                    <a:pt x="181" y="41"/>
                    <a:pt x="181" y="37"/>
                    <a:pt x="179" y="34"/>
                  </a:cubicBezTo>
                  <a:cubicBezTo>
                    <a:pt x="170" y="25"/>
                    <a:pt x="170" y="25"/>
                    <a:pt x="170" y="25"/>
                  </a:cubicBezTo>
                  <a:cubicBezTo>
                    <a:pt x="167" y="23"/>
                    <a:pt x="163" y="23"/>
                    <a:pt x="161" y="25"/>
                  </a:cubicBezTo>
                  <a:cubicBezTo>
                    <a:pt x="146" y="39"/>
                    <a:pt x="146" y="39"/>
                    <a:pt x="146" y="39"/>
                  </a:cubicBezTo>
                  <a:cubicBezTo>
                    <a:pt x="137" y="33"/>
                    <a:pt x="126" y="28"/>
                    <a:pt x="115" y="26"/>
                  </a:cubicBezTo>
                  <a:cubicBezTo>
                    <a:pt x="115" y="6"/>
                    <a:pt x="115" y="6"/>
                    <a:pt x="115" y="6"/>
                  </a:cubicBezTo>
                  <a:cubicBezTo>
                    <a:pt x="115" y="2"/>
                    <a:pt x="112" y="0"/>
                    <a:pt x="108" y="0"/>
                  </a:cubicBezTo>
                  <a:cubicBezTo>
                    <a:pt x="96" y="0"/>
                    <a:pt x="96" y="0"/>
                    <a:pt x="96" y="0"/>
                  </a:cubicBezTo>
                  <a:cubicBezTo>
                    <a:pt x="92" y="0"/>
                    <a:pt x="89" y="2"/>
                    <a:pt x="89" y="6"/>
                  </a:cubicBezTo>
                  <a:cubicBezTo>
                    <a:pt x="89" y="26"/>
                    <a:pt x="89" y="26"/>
                    <a:pt x="89" y="26"/>
                  </a:cubicBezTo>
                  <a:cubicBezTo>
                    <a:pt x="78" y="28"/>
                    <a:pt x="67" y="33"/>
                    <a:pt x="58" y="39"/>
                  </a:cubicBezTo>
                  <a:cubicBezTo>
                    <a:pt x="43" y="25"/>
                    <a:pt x="43" y="25"/>
                    <a:pt x="43" y="25"/>
                  </a:cubicBezTo>
                  <a:cubicBezTo>
                    <a:pt x="41" y="23"/>
                    <a:pt x="37" y="23"/>
                    <a:pt x="34" y="25"/>
                  </a:cubicBezTo>
                  <a:cubicBezTo>
                    <a:pt x="25" y="34"/>
                    <a:pt x="25" y="34"/>
                    <a:pt x="25" y="34"/>
                  </a:cubicBezTo>
                  <a:cubicBezTo>
                    <a:pt x="23" y="37"/>
                    <a:pt x="23" y="41"/>
                    <a:pt x="25" y="43"/>
                  </a:cubicBezTo>
                  <a:cubicBezTo>
                    <a:pt x="39" y="58"/>
                    <a:pt x="39" y="58"/>
                    <a:pt x="39" y="58"/>
                  </a:cubicBezTo>
                  <a:cubicBezTo>
                    <a:pt x="33" y="67"/>
                    <a:pt x="28" y="78"/>
                    <a:pt x="26" y="89"/>
                  </a:cubicBezTo>
                  <a:cubicBezTo>
                    <a:pt x="6" y="89"/>
                    <a:pt x="6" y="89"/>
                    <a:pt x="6" y="89"/>
                  </a:cubicBezTo>
                  <a:cubicBezTo>
                    <a:pt x="2" y="89"/>
                    <a:pt x="0" y="92"/>
                    <a:pt x="0" y="96"/>
                  </a:cubicBezTo>
                  <a:cubicBezTo>
                    <a:pt x="0" y="108"/>
                    <a:pt x="0" y="108"/>
                    <a:pt x="0" y="108"/>
                  </a:cubicBezTo>
                  <a:cubicBezTo>
                    <a:pt x="0" y="112"/>
                    <a:pt x="2" y="115"/>
                    <a:pt x="6" y="115"/>
                  </a:cubicBezTo>
                  <a:cubicBezTo>
                    <a:pt x="26" y="115"/>
                    <a:pt x="26" y="115"/>
                    <a:pt x="26" y="115"/>
                  </a:cubicBezTo>
                  <a:cubicBezTo>
                    <a:pt x="28" y="126"/>
                    <a:pt x="33" y="137"/>
                    <a:pt x="39" y="146"/>
                  </a:cubicBezTo>
                  <a:cubicBezTo>
                    <a:pt x="25" y="161"/>
                    <a:pt x="25" y="161"/>
                    <a:pt x="25" y="161"/>
                  </a:cubicBezTo>
                  <a:cubicBezTo>
                    <a:pt x="23" y="163"/>
                    <a:pt x="23" y="167"/>
                    <a:pt x="25" y="170"/>
                  </a:cubicBezTo>
                  <a:cubicBezTo>
                    <a:pt x="34" y="179"/>
                    <a:pt x="34" y="179"/>
                    <a:pt x="34" y="179"/>
                  </a:cubicBezTo>
                  <a:cubicBezTo>
                    <a:pt x="37" y="181"/>
                    <a:pt x="41" y="181"/>
                    <a:pt x="43" y="179"/>
                  </a:cubicBezTo>
                  <a:cubicBezTo>
                    <a:pt x="58" y="165"/>
                    <a:pt x="58" y="165"/>
                    <a:pt x="58" y="165"/>
                  </a:cubicBezTo>
                  <a:cubicBezTo>
                    <a:pt x="67" y="171"/>
                    <a:pt x="78" y="176"/>
                    <a:pt x="89" y="178"/>
                  </a:cubicBezTo>
                  <a:cubicBezTo>
                    <a:pt x="89" y="198"/>
                    <a:pt x="89" y="198"/>
                    <a:pt x="89" y="198"/>
                  </a:cubicBezTo>
                  <a:cubicBezTo>
                    <a:pt x="89" y="202"/>
                    <a:pt x="92" y="204"/>
                    <a:pt x="96" y="204"/>
                  </a:cubicBezTo>
                  <a:cubicBezTo>
                    <a:pt x="108" y="204"/>
                    <a:pt x="108" y="204"/>
                    <a:pt x="108" y="204"/>
                  </a:cubicBezTo>
                  <a:cubicBezTo>
                    <a:pt x="112" y="204"/>
                    <a:pt x="115" y="202"/>
                    <a:pt x="115" y="198"/>
                  </a:cubicBezTo>
                  <a:cubicBezTo>
                    <a:pt x="115" y="178"/>
                    <a:pt x="115" y="178"/>
                    <a:pt x="115" y="178"/>
                  </a:cubicBezTo>
                  <a:cubicBezTo>
                    <a:pt x="126" y="176"/>
                    <a:pt x="137" y="171"/>
                    <a:pt x="146" y="165"/>
                  </a:cubicBezTo>
                  <a:cubicBezTo>
                    <a:pt x="161" y="179"/>
                    <a:pt x="161" y="179"/>
                    <a:pt x="161" y="179"/>
                  </a:cubicBezTo>
                  <a:cubicBezTo>
                    <a:pt x="163" y="181"/>
                    <a:pt x="167" y="181"/>
                    <a:pt x="170" y="179"/>
                  </a:cubicBezTo>
                  <a:cubicBezTo>
                    <a:pt x="179" y="170"/>
                    <a:pt x="179" y="170"/>
                    <a:pt x="179" y="170"/>
                  </a:cubicBezTo>
                  <a:cubicBezTo>
                    <a:pt x="181" y="167"/>
                    <a:pt x="181" y="163"/>
                    <a:pt x="179" y="161"/>
                  </a:cubicBezTo>
                  <a:cubicBezTo>
                    <a:pt x="165" y="146"/>
                    <a:pt x="165" y="146"/>
                    <a:pt x="165" y="146"/>
                  </a:cubicBezTo>
                  <a:cubicBezTo>
                    <a:pt x="171" y="137"/>
                    <a:pt x="176" y="126"/>
                    <a:pt x="178" y="115"/>
                  </a:cubicBezTo>
                  <a:cubicBezTo>
                    <a:pt x="198" y="115"/>
                    <a:pt x="198" y="115"/>
                    <a:pt x="198" y="115"/>
                  </a:cubicBezTo>
                  <a:cubicBezTo>
                    <a:pt x="202" y="115"/>
                    <a:pt x="204" y="112"/>
                    <a:pt x="204" y="108"/>
                  </a:cubicBezTo>
                  <a:cubicBezTo>
                    <a:pt x="204" y="96"/>
                    <a:pt x="204" y="96"/>
                    <a:pt x="204" y="96"/>
                  </a:cubicBezTo>
                  <a:cubicBezTo>
                    <a:pt x="204" y="92"/>
                    <a:pt x="202" y="89"/>
                    <a:pt x="198" y="89"/>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 name="Freeform 118">
              <a:extLst>
                <a:ext uri="{FF2B5EF4-FFF2-40B4-BE49-F238E27FC236}">
                  <a16:creationId xmlns:a16="http://schemas.microsoft.com/office/drawing/2014/main" id="{6811A871-FFCE-44F1-A3AF-7C8E10BBB571}"/>
                </a:ext>
              </a:extLst>
            </p:cNvPr>
            <p:cNvSpPr>
              <a:spLocks/>
            </p:cNvSpPr>
            <p:nvPr/>
          </p:nvSpPr>
          <p:spPr bwMode="auto">
            <a:xfrm>
              <a:off x="8624888" y="2216150"/>
              <a:ext cx="658812" cy="658813"/>
            </a:xfrm>
            <a:custGeom>
              <a:avLst/>
              <a:gdLst>
                <a:gd name="T0" fmla="*/ 161 w 174"/>
                <a:gd name="T1" fmla="*/ 25 h 174"/>
                <a:gd name="T2" fmla="*/ 146 w 174"/>
                <a:gd name="T3" fmla="*/ 39 h 174"/>
                <a:gd name="T4" fmla="*/ 115 w 174"/>
                <a:gd name="T5" fmla="*/ 26 h 174"/>
                <a:gd name="T6" fmla="*/ 115 w 174"/>
                <a:gd name="T7" fmla="*/ 6 h 174"/>
                <a:gd name="T8" fmla="*/ 108 w 174"/>
                <a:gd name="T9" fmla="*/ 0 h 174"/>
                <a:gd name="T10" fmla="*/ 96 w 174"/>
                <a:gd name="T11" fmla="*/ 0 h 174"/>
                <a:gd name="T12" fmla="*/ 89 w 174"/>
                <a:gd name="T13" fmla="*/ 6 h 174"/>
                <a:gd name="T14" fmla="*/ 89 w 174"/>
                <a:gd name="T15" fmla="*/ 26 h 174"/>
                <a:gd name="T16" fmla="*/ 58 w 174"/>
                <a:gd name="T17" fmla="*/ 39 h 174"/>
                <a:gd name="T18" fmla="*/ 43 w 174"/>
                <a:gd name="T19" fmla="*/ 25 h 174"/>
                <a:gd name="T20" fmla="*/ 34 w 174"/>
                <a:gd name="T21" fmla="*/ 25 h 174"/>
                <a:gd name="T22" fmla="*/ 25 w 174"/>
                <a:gd name="T23" fmla="*/ 34 h 174"/>
                <a:gd name="T24" fmla="*/ 25 w 174"/>
                <a:gd name="T25" fmla="*/ 43 h 174"/>
                <a:gd name="T26" fmla="*/ 39 w 174"/>
                <a:gd name="T27" fmla="*/ 58 h 174"/>
                <a:gd name="T28" fmla="*/ 26 w 174"/>
                <a:gd name="T29" fmla="*/ 89 h 174"/>
                <a:gd name="T30" fmla="*/ 6 w 174"/>
                <a:gd name="T31" fmla="*/ 89 h 174"/>
                <a:gd name="T32" fmla="*/ 0 w 174"/>
                <a:gd name="T33" fmla="*/ 96 h 174"/>
                <a:gd name="T34" fmla="*/ 0 w 174"/>
                <a:gd name="T35" fmla="*/ 108 h 174"/>
                <a:gd name="T36" fmla="*/ 6 w 174"/>
                <a:gd name="T37" fmla="*/ 115 h 174"/>
                <a:gd name="T38" fmla="*/ 26 w 174"/>
                <a:gd name="T39" fmla="*/ 115 h 174"/>
                <a:gd name="T40" fmla="*/ 39 w 174"/>
                <a:gd name="T41" fmla="*/ 146 h 174"/>
                <a:gd name="T42" fmla="*/ 25 w 174"/>
                <a:gd name="T43" fmla="*/ 161 h 174"/>
                <a:gd name="T44" fmla="*/ 25 w 174"/>
                <a:gd name="T45" fmla="*/ 170 h 174"/>
                <a:gd name="T46" fmla="*/ 30 w 174"/>
                <a:gd name="T47" fmla="*/ 174 h 174"/>
                <a:gd name="T48" fmla="*/ 61 w 174"/>
                <a:gd name="T49" fmla="*/ 143 h 174"/>
                <a:gd name="T50" fmla="*/ 44 w 174"/>
                <a:gd name="T51" fmla="*/ 102 h 174"/>
                <a:gd name="T52" fmla="*/ 102 w 174"/>
                <a:gd name="T53" fmla="*/ 44 h 174"/>
                <a:gd name="T54" fmla="*/ 143 w 174"/>
                <a:gd name="T55" fmla="*/ 61 h 174"/>
                <a:gd name="T56" fmla="*/ 174 w 174"/>
                <a:gd name="T57" fmla="*/ 29 h 174"/>
                <a:gd name="T58" fmla="*/ 170 w 174"/>
                <a:gd name="T59" fmla="*/ 25 h 174"/>
                <a:gd name="T60" fmla="*/ 161 w 174"/>
                <a:gd name="T61" fmla="*/ 2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4" h="174">
                  <a:moveTo>
                    <a:pt x="161" y="25"/>
                  </a:moveTo>
                  <a:cubicBezTo>
                    <a:pt x="146" y="39"/>
                    <a:pt x="146" y="39"/>
                    <a:pt x="146" y="39"/>
                  </a:cubicBezTo>
                  <a:cubicBezTo>
                    <a:pt x="137" y="33"/>
                    <a:pt x="126" y="28"/>
                    <a:pt x="115" y="26"/>
                  </a:cubicBezTo>
                  <a:cubicBezTo>
                    <a:pt x="115" y="6"/>
                    <a:pt x="115" y="6"/>
                    <a:pt x="115" y="6"/>
                  </a:cubicBezTo>
                  <a:cubicBezTo>
                    <a:pt x="115" y="2"/>
                    <a:pt x="112" y="0"/>
                    <a:pt x="108" y="0"/>
                  </a:cubicBezTo>
                  <a:cubicBezTo>
                    <a:pt x="96" y="0"/>
                    <a:pt x="96" y="0"/>
                    <a:pt x="96" y="0"/>
                  </a:cubicBezTo>
                  <a:cubicBezTo>
                    <a:pt x="92" y="0"/>
                    <a:pt x="89" y="2"/>
                    <a:pt x="89" y="6"/>
                  </a:cubicBezTo>
                  <a:cubicBezTo>
                    <a:pt x="89" y="26"/>
                    <a:pt x="89" y="26"/>
                    <a:pt x="89" y="26"/>
                  </a:cubicBezTo>
                  <a:cubicBezTo>
                    <a:pt x="78" y="28"/>
                    <a:pt x="67" y="33"/>
                    <a:pt x="58" y="39"/>
                  </a:cubicBezTo>
                  <a:cubicBezTo>
                    <a:pt x="43" y="25"/>
                    <a:pt x="43" y="25"/>
                    <a:pt x="43" y="25"/>
                  </a:cubicBezTo>
                  <a:cubicBezTo>
                    <a:pt x="41" y="23"/>
                    <a:pt x="37" y="23"/>
                    <a:pt x="34" y="25"/>
                  </a:cubicBezTo>
                  <a:cubicBezTo>
                    <a:pt x="25" y="34"/>
                    <a:pt x="25" y="34"/>
                    <a:pt x="25" y="34"/>
                  </a:cubicBezTo>
                  <a:cubicBezTo>
                    <a:pt x="23" y="37"/>
                    <a:pt x="23" y="41"/>
                    <a:pt x="25" y="43"/>
                  </a:cubicBezTo>
                  <a:cubicBezTo>
                    <a:pt x="39" y="58"/>
                    <a:pt x="39" y="58"/>
                    <a:pt x="39" y="58"/>
                  </a:cubicBezTo>
                  <a:cubicBezTo>
                    <a:pt x="33" y="67"/>
                    <a:pt x="28" y="78"/>
                    <a:pt x="26" y="89"/>
                  </a:cubicBezTo>
                  <a:cubicBezTo>
                    <a:pt x="6" y="89"/>
                    <a:pt x="6" y="89"/>
                    <a:pt x="6" y="89"/>
                  </a:cubicBezTo>
                  <a:cubicBezTo>
                    <a:pt x="2" y="89"/>
                    <a:pt x="0" y="92"/>
                    <a:pt x="0" y="96"/>
                  </a:cubicBezTo>
                  <a:cubicBezTo>
                    <a:pt x="0" y="108"/>
                    <a:pt x="0" y="108"/>
                    <a:pt x="0" y="108"/>
                  </a:cubicBezTo>
                  <a:cubicBezTo>
                    <a:pt x="0" y="112"/>
                    <a:pt x="2" y="115"/>
                    <a:pt x="6" y="115"/>
                  </a:cubicBezTo>
                  <a:cubicBezTo>
                    <a:pt x="26" y="115"/>
                    <a:pt x="26" y="115"/>
                    <a:pt x="26" y="115"/>
                  </a:cubicBezTo>
                  <a:cubicBezTo>
                    <a:pt x="28" y="126"/>
                    <a:pt x="33" y="137"/>
                    <a:pt x="39" y="146"/>
                  </a:cubicBezTo>
                  <a:cubicBezTo>
                    <a:pt x="25" y="161"/>
                    <a:pt x="25" y="161"/>
                    <a:pt x="25" y="161"/>
                  </a:cubicBezTo>
                  <a:cubicBezTo>
                    <a:pt x="23" y="163"/>
                    <a:pt x="23" y="167"/>
                    <a:pt x="25" y="170"/>
                  </a:cubicBezTo>
                  <a:cubicBezTo>
                    <a:pt x="30" y="174"/>
                    <a:pt x="30" y="174"/>
                    <a:pt x="30" y="174"/>
                  </a:cubicBezTo>
                  <a:cubicBezTo>
                    <a:pt x="61" y="143"/>
                    <a:pt x="61" y="143"/>
                    <a:pt x="61" y="143"/>
                  </a:cubicBezTo>
                  <a:cubicBezTo>
                    <a:pt x="51" y="132"/>
                    <a:pt x="44" y="118"/>
                    <a:pt x="44" y="102"/>
                  </a:cubicBezTo>
                  <a:cubicBezTo>
                    <a:pt x="44" y="71"/>
                    <a:pt x="70" y="44"/>
                    <a:pt x="102" y="44"/>
                  </a:cubicBezTo>
                  <a:cubicBezTo>
                    <a:pt x="118" y="44"/>
                    <a:pt x="132" y="51"/>
                    <a:pt x="143" y="61"/>
                  </a:cubicBezTo>
                  <a:cubicBezTo>
                    <a:pt x="174" y="29"/>
                    <a:pt x="174" y="29"/>
                    <a:pt x="174" y="29"/>
                  </a:cubicBezTo>
                  <a:cubicBezTo>
                    <a:pt x="170" y="25"/>
                    <a:pt x="170" y="25"/>
                    <a:pt x="170" y="25"/>
                  </a:cubicBezTo>
                  <a:cubicBezTo>
                    <a:pt x="167" y="23"/>
                    <a:pt x="163" y="23"/>
                    <a:pt x="161"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 name="Freeform 119">
              <a:extLst>
                <a:ext uri="{FF2B5EF4-FFF2-40B4-BE49-F238E27FC236}">
                  <a16:creationId xmlns:a16="http://schemas.microsoft.com/office/drawing/2014/main" id="{63B8E4B9-7F3A-4DE8-9723-E465DD188D34}"/>
                </a:ext>
              </a:extLst>
            </p:cNvPr>
            <p:cNvSpPr>
              <a:spLocks noEditPoints="1"/>
            </p:cNvSpPr>
            <p:nvPr/>
          </p:nvSpPr>
          <p:spPr bwMode="auto">
            <a:xfrm>
              <a:off x="8791575" y="2382838"/>
              <a:ext cx="439737" cy="439738"/>
            </a:xfrm>
            <a:custGeom>
              <a:avLst/>
              <a:gdLst>
                <a:gd name="T0" fmla="*/ 58 w 116"/>
                <a:gd name="T1" fmla="*/ 96 h 116"/>
                <a:gd name="T2" fmla="*/ 20 w 116"/>
                <a:gd name="T3" fmla="*/ 58 h 116"/>
                <a:gd name="T4" fmla="*/ 58 w 116"/>
                <a:gd name="T5" fmla="*/ 20 h 116"/>
                <a:gd name="T6" fmla="*/ 96 w 116"/>
                <a:gd name="T7" fmla="*/ 58 h 116"/>
                <a:gd name="T8" fmla="*/ 58 w 116"/>
                <a:gd name="T9" fmla="*/ 96 h 116"/>
                <a:gd name="T10" fmla="*/ 58 w 116"/>
                <a:gd name="T11" fmla="*/ 0 h 116"/>
                <a:gd name="T12" fmla="*/ 0 w 116"/>
                <a:gd name="T13" fmla="*/ 58 h 116"/>
                <a:gd name="T14" fmla="*/ 58 w 116"/>
                <a:gd name="T15" fmla="*/ 116 h 116"/>
                <a:gd name="T16" fmla="*/ 116 w 116"/>
                <a:gd name="T17" fmla="*/ 58 h 116"/>
                <a:gd name="T18" fmla="*/ 58 w 116"/>
                <a:gd name="T1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6">
                  <a:moveTo>
                    <a:pt x="58" y="96"/>
                  </a:moveTo>
                  <a:cubicBezTo>
                    <a:pt x="37" y="96"/>
                    <a:pt x="20" y="79"/>
                    <a:pt x="20" y="58"/>
                  </a:cubicBezTo>
                  <a:cubicBezTo>
                    <a:pt x="20" y="37"/>
                    <a:pt x="37" y="20"/>
                    <a:pt x="58" y="20"/>
                  </a:cubicBezTo>
                  <a:cubicBezTo>
                    <a:pt x="79" y="20"/>
                    <a:pt x="96" y="37"/>
                    <a:pt x="96" y="58"/>
                  </a:cubicBezTo>
                  <a:cubicBezTo>
                    <a:pt x="96" y="79"/>
                    <a:pt x="79" y="96"/>
                    <a:pt x="58" y="96"/>
                  </a:cubicBezTo>
                  <a:close/>
                  <a:moveTo>
                    <a:pt x="58" y="0"/>
                  </a:moveTo>
                  <a:cubicBezTo>
                    <a:pt x="26" y="0"/>
                    <a:pt x="0" y="26"/>
                    <a:pt x="0" y="58"/>
                  </a:cubicBezTo>
                  <a:cubicBezTo>
                    <a:pt x="0" y="90"/>
                    <a:pt x="26" y="116"/>
                    <a:pt x="58" y="116"/>
                  </a:cubicBezTo>
                  <a:cubicBezTo>
                    <a:pt x="90" y="116"/>
                    <a:pt x="116" y="90"/>
                    <a:pt x="116" y="58"/>
                  </a:cubicBezTo>
                  <a:cubicBezTo>
                    <a:pt x="116" y="26"/>
                    <a:pt x="90" y="0"/>
                    <a:pt x="58" y="0"/>
                  </a:cubicBezTo>
                  <a:close/>
                </a:path>
              </a:pathLst>
            </a:custGeom>
            <a:solidFill>
              <a:srgbClr val="CF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3" name="Freeform 120">
              <a:extLst>
                <a:ext uri="{FF2B5EF4-FFF2-40B4-BE49-F238E27FC236}">
                  <a16:creationId xmlns:a16="http://schemas.microsoft.com/office/drawing/2014/main" id="{D80DCBB8-7FE3-4964-AC81-60B2C8EC7B5F}"/>
                </a:ext>
              </a:extLst>
            </p:cNvPr>
            <p:cNvSpPr>
              <a:spLocks/>
            </p:cNvSpPr>
            <p:nvPr/>
          </p:nvSpPr>
          <p:spPr bwMode="auto">
            <a:xfrm>
              <a:off x="8791575" y="2382838"/>
              <a:ext cx="374650" cy="374650"/>
            </a:xfrm>
            <a:custGeom>
              <a:avLst/>
              <a:gdLst>
                <a:gd name="T0" fmla="*/ 58 w 99"/>
                <a:gd name="T1" fmla="*/ 0 h 99"/>
                <a:gd name="T2" fmla="*/ 0 w 99"/>
                <a:gd name="T3" fmla="*/ 58 h 99"/>
                <a:gd name="T4" fmla="*/ 17 w 99"/>
                <a:gd name="T5" fmla="*/ 99 h 99"/>
                <a:gd name="T6" fmla="*/ 31 w 99"/>
                <a:gd name="T7" fmla="*/ 85 h 99"/>
                <a:gd name="T8" fmla="*/ 20 w 99"/>
                <a:gd name="T9" fmla="*/ 58 h 99"/>
                <a:gd name="T10" fmla="*/ 58 w 99"/>
                <a:gd name="T11" fmla="*/ 20 h 99"/>
                <a:gd name="T12" fmla="*/ 85 w 99"/>
                <a:gd name="T13" fmla="*/ 31 h 99"/>
                <a:gd name="T14" fmla="*/ 99 w 99"/>
                <a:gd name="T15" fmla="*/ 17 h 99"/>
                <a:gd name="T16" fmla="*/ 58 w 99"/>
                <a:gd name="T1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9">
                  <a:moveTo>
                    <a:pt x="58" y="0"/>
                  </a:moveTo>
                  <a:cubicBezTo>
                    <a:pt x="26" y="0"/>
                    <a:pt x="0" y="26"/>
                    <a:pt x="0" y="58"/>
                  </a:cubicBezTo>
                  <a:cubicBezTo>
                    <a:pt x="0" y="74"/>
                    <a:pt x="7" y="88"/>
                    <a:pt x="17" y="99"/>
                  </a:cubicBezTo>
                  <a:cubicBezTo>
                    <a:pt x="31" y="85"/>
                    <a:pt x="31" y="85"/>
                    <a:pt x="31" y="85"/>
                  </a:cubicBezTo>
                  <a:cubicBezTo>
                    <a:pt x="24" y="78"/>
                    <a:pt x="20" y="69"/>
                    <a:pt x="20" y="58"/>
                  </a:cubicBezTo>
                  <a:cubicBezTo>
                    <a:pt x="20" y="37"/>
                    <a:pt x="37" y="20"/>
                    <a:pt x="58" y="20"/>
                  </a:cubicBezTo>
                  <a:cubicBezTo>
                    <a:pt x="69" y="20"/>
                    <a:pt x="78" y="24"/>
                    <a:pt x="85" y="31"/>
                  </a:cubicBezTo>
                  <a:cubicBezTo>
                    <a:pt x="99" y="17"/>
                    <a:pt x="99" y="17"/>
                    <a:pt x="99" y="17"/>
                  </a:cubicBezTo>
                  <a:cubicBezTo>
                    <a:pt x="88" y="7"/>
                    <a:pt x="74" y="0"/>
                    <a:pt x="58" y="0"/>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 name="Freeform 121">
              <a:extLst>
                <a:ext uri="{FF2B5EF4-FFF2-40B4-BE49-F238E27FC236}">
                  <a16:creationId xmlns:a16="http://schemas.microsoft.com/office/drawing/2014/main" id="{FDAC3FB3-347D-4390-96C5-EB6BF70E4532}"/>
                </a:ext>
              </a:extLst>
            </p:cNvPr>
            <p:cNvSpPr>
              <a:spLocks noEditPoints="1"/>
            </p:cNvSpPr>
            <p:nvPr/>
          </p:nvSpPr>
          <p:spPr bwMode="auto">
            <a:xfrm>
              <a:off x="8867775" y="2459038"/>
              <a:ext cx="287337" cy="287338"/>
            </a:xfrm>
            <a:custGeom>
              <a:avLst/>
              <a:gdLst>
                <a:gd name="T0" fmla="*/ 38 w 76"/>
                <a:gd name="T1" fmla="*/ 64 h 76"/>
                <a:gd name="T2" fmla="*/ 12 w 76"/>
                <a:gd name="T3" fmla="*/ 38 h 76"/>
                <a:gd name="T4" fmla="*/ 38 w 76"/>
                <a:gd name="T5" fmla="*/ 12 h 76"/>
                <a:gd name="T6" fmla="*/ 64 w 76"/>
                <a:gd name="T7" fmla="*/ 38 h 76"/>
                <a:gd name="T8" fmla="*/ 38 w 76"/>
                <a:gd name="T9" fmla="*/ 64 h 76"/>
                <a:gd name="T10" fmla="*/ 38 w 76"/>
                <a:gd name="T11" fmla="*/ 0 h 76"/>
                <a:gd name="T12" fmla="*/ 0 w 76"/>
                <a:gd name="T13" fmla="*/ 38 h 76"/>
                <a:gd name="T14" fmla="*/ 38 w 76"/>
                <a:gd name="T15" fmla="*/ 76 h 76"/>
                <a:gd name="T16" fmla="*/ 76 w 76"/>
                <a:gd name="T17" fmla="*/ 38 h 76"/>
                <a:gd name="T18" fmla="*/ 38 w 76"/>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76">
                  <a:moveTo>
                    <a:pt x="38" y="64"/>
                  </a:moveTo>
                  <a:cubicBezTo>
                    <a:pt x="24" y="64"/>
                    <a:pt x="12" y="52"/>
                    <a:pt x="12" y="38"/>
                  </a:cubicBezTo>
                  <a:cubicBezTo>
                    <a:pt x="12" y="24"/>
                    <a:pt x="24" y="12"/>
                    <a:pt x="38" y="12"/>
                  </a:cubicBezTo>
                  <a:cubicBezTo>
                    <a:pt x="52" y="12"/>
                    <a:pt x="64" y="24"/>
                    <a:pt x="64" y="38"/>
                  </a:cubicBezTo>
                  <a:cubicBezTo>
                    <a:pt x="64" y="52"/>
                    <a:pt x="52" y="64"/>
                    <a:pt x="38" y="64"/>
                  </a:cubicBezTo>
                  <a:close/>
                  <a:moveTo>
                    <a:pt x="38" y="0"/>
                  </a:moveTo>
                  <a:cubicBezTo>
                    <a:pt x="17" y="0"/>
                    <a:pt x="0" y="17"/>
                    <a:pt x="0" y="38"/>
                  </a:cubicBezTo>
                  <a:cubicBezTo>
                    <a:pt x="0" y="59"/>
                    <a:pt x="17" y="76"/>
                    <a:pt x="38" y="76"/>
                  </a:cubicBezTo>
                  <a:cubicBezTo>
                    <a:pt x="59" y="76"/>
                    <a:pt x="76" y="59"/>
                    <a:pt x="76" y="38"/>
                  </a:cubicBezTo>
                  <a:cubicBezTo>
                    <a:pt x="76" y="17"/>
                    <a:pt x="59" y="0"/>
                    <a:pt x="38" y="0"/>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5" name="Freeform 122">
              <a:extLst>
                <a:ext uri="{FF2B5EF4-FFF2-40B4-BE49-F238E27FC236}">
                  <a16:creationId xmlns:a16="http://schemas.microsoft.com/office/drawing/2014/main" id="{AA745798-79F7-421C-A70C-0343FA96BE92}"/>
                </a:ext>
              </a:extLst>
            </p:cNvPr>
            <p:cNvSpPr>
              <a:spLocks/>
            </p:cNvSpPr>
            <p:nvPr/>
          </p:nvSpPr>
          <p:spPr bwMode="auto">
            <a:xfrm>
              <a:off x="8867775" y="2459038"/>
              <a:ext cx="246062" cy="246063"/>
            </a:xfrm>
            <a:custGeom>
              <a:avLst/>
              <a:gdLst>
                <a:gd name="T0" fmla="*/ 38 w 65"/>
                <a:gd name="T1" fmla="*/ 0 h 65"/>
                <a:gd name="T2" fmla="*/ 0 w 65"/>
                <a:gd name="T3" fmla="*/ 38 h 65"/>
                <a:gd name="T4" fmla="*/ 11 w 65"/>
                <a:gd name="T5" fmla="*/ 65 h 65"/>
                <a:gd name="T6" fmla="*/ 20 w 65"/>
                <a:gd name="T7" fmla="*/ 56 h 65"/>
                <a:gd name="T8" fmla="*/ 12 w 65"/>
                <a:gd name="T9" fmla="*/ 38 h 65"/>
                <a:gd name="T10" fmla="*/ 38 w 65"/>
                <a:gd name="T11" fmla="*/ 12 h 65"/>
                <a:gd name="T12" fmla="*/ 56 w 65"/>
                <a:gd name="T13" fmla="*/ 20 h 65"/>
                <a:gd name="T14" fmla="*/ 65 w 65"/>
                <a:gd name="T15" fmla="*/ 11 h 65"/>
                <a:gd name="T16" fmla="*/ 38 w 65"/>
                <a:gd name="T1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65">
                  <a:moveTo>
                    <a:pt x="38" y="0"/>
                  </a:moveTo>
                  <a:cubicBezTo>
                    <a:pt x="17" y="0"/>
                    <a:pt x="0" y="17"/>
                    <a:pt x="0" y="38"/>
                  </a:cubicBezTo>
                  <a:cubicBezTo>
                    <a:pt x="0" y="49"/>
                    <a:pt x="4" y="58"/>
                    <a:pt x="11" y="65"/>
                  </a:cubicBezTo>
                  <a:cubicBezTo>
                    <a:pt x="20" y="56"/>
                    <a:pt x="20" y="56"/>
                    <a:pt x="20" y="56"/>
                  </a:cubicBezTo>
                  <a:cubicBezTo>
                    <a:pt x="15" y="51"/>
                    <a:pt x="12" y="45"/>
                    <a:pt x="12" y="38"/>
                  </a:cubicBezTo>
                  <a:cubicBezTo>
                    <a:pt x="12" y="24"/>
                    <a:pt x="24" y="12"/>
                    <a:pt x="38" y="12"/>
                  </a:cubicBezTo>
                  <a:cubicBezTo>
                    <a:pt x="45" y="12"/>
                    <a:pt x="51" y="15"/>
                    <a:pt x="56" y="20"/>
                  </a:cubicBezTo>
                  <a:cubicBezTo>
                    <a:pt x="65" y="11"/>
                    <a:pt x="65" y="11"/>
                    <a:pt x="65" y="11"/>
                  </a:cubicBezTo>
                  <a:cubicBezTo>
                    <a:pt x="58" y="4"/>
                    <a:pt x="49" y="0"/>
                    <a:pt x="3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86" name="Title 1">
            <a:extLst>
              <a:ext uri="{FF2B5EF4-FFF2-40B4-BE49-F238E27FC236}">
                <a16:creationId xmlns:a16="http://schemas.microsoft.com/office/drawing/2014/main" id="{81C6A724-0FB4-4D8E-99FB-28A176D6CD9F}"/>
              </a:ext>
            </a:extLst>
          </p:cNvPr>
          <p:cNvSpPr txBox="1">
            <a:spLocks/>
          </p:cNvSpPr>
          <p:nvPr/>
        </p:nvSpPr>
        <p:spPr>
          <a:xfrm>
            <a:off x="6233973" y="3634740"/>
            <a:ext cx="1493671" cy="2017586"/>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1200"/>
              </a:spcAft>
            </a:pPr>
            <a:r>
              <a:rPr lang="en-US" sz="1400" dirty="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elit</a:t>
            </a:r>
            <a:r>
              <a:rPr lang="en-US" sz="1400" dirty="0">
                <a:solidFill>
                  <a:schemeClr val="tx1">
                    <a:lumMod val="75000"/>
                    <a:lumOff val="25000"/>
                  </a:schemeClr>
                </a:solidFill>
                <a:latin typeface="Segoe UI" panose="020B0502040204020203" pitchFamily="34" charset="0"/>
                <a:cs typeface="Segoe UI" panose="020B0502040204020203" pitchFamily="34" charset="0"/>
              </a:rPr>
              <a:t>. Integer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eget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orci</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nunc</a:t>
            </a:r>
            <a:r>
              <a:rPr lang="en-US" sz="1400" dirty="0">
                <a:solidFill>
                  <a:schemeClr val="tx1">
                    <a:lumMod val="75000"/>
                    <a:lumOff val="25000"/>
                  </a:schemeClr>
                </a:solidFill>
                <a:latin typeface="Segoe UI" panose="020B0502040204020203" pitchFamily="34" charset="0"/>
                <a:cs typeface="Segoe UI" panose="020B0502040204020203" pitchFamily="34" charset="0"/>
              </a:rPr>
              <a:t>. Sed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augue</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lectus</a:t>
            </a:r>
            <a:r>
              <a:rPr lang="en-US" sz="1400" dirty="0">
                <a:solidFill>
                  <a:schemeClr val="tx1">
                    <a:lumMod val="75000"/>
                    <a:lumOff val="25000"/>
                  </a:schemeClr>
                </a:solidFill>
                <a:latin typeface="Segoe UI" panose="020B0502040204020203" pitchFamily="34" charset="0"/>
                <a:cs typeface="Segoe UI" panose="020B0502040204020203" pitchFamily="34" charset="0"/>
              </a:rPr>
              <a:t>, tempus a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venenatis</a:t>
            </a:r>
            <a:r>
              <a:rPr lang="en-US" sz="1400" dirty="0">
                <a:solidFill>
                  <a:schemeClr val="tx1">
                    <a:lumMod val="75000"/>
                    <a:lumOff val="25000"/>
                  </a:schemeClr>
                </a:solidFill>
                <a:latin typeface="Segoe UI" panose="020B0502040204020203" pitchFamily="34" charset="0"/>
                <a:cs typeface="Segoe UI" panose="020B0502040204020203" pitchFamily="34" charset="0"/>
              </a:rPr>
              <a:t> sit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vehicula</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accumsan</a:t>
            </a:r>
            <a:endParaRPr lang="en-US" sz="14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87" name="Title 1">
            <a:extLst>
              <a:ext uri="{FF2B5EF4-FFF2-40B4-BE49-F238E27FC236}">
                <a16:creationId xmlns:a16="http://schemas.microsoft.com/office/drawing/2014/main" id="{07DB6CF9-2821-494E-8A5D-14146280FE23}"/>
              </a:ext>
            </a:extLst>
          </p:cNvPr>
          <p:cNvSpPr txBox="1">
            <a:spLocks/>
          </p:cNvSpPr>
          <p:nvPr/>
        </p:nvSpPr>
        <p:spPr>
          <a:xfrm>
            <a:off x="8119750" y="3634740"/>
            <a:ext cx="1493671" cy="2017586"/>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1200"/>
              </a:spcAft>
            </a:pPr>
            <a:r>
              <a:rPr lang="en-US" sz="1400" dirty="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elit</a:t>
            </a:r>
            <a:r>
              <a:rPr lang="en-US" sz="1400" dirty="0">
                <a:solidFill>
                  <a:schemeClr val="tx1">
                    <a:lumMod val="75000"/>
                    <a:lumOff val="25000"/>
                  </a:schemeClr>
                </a:solidFill>
                <a:latin typeface="Segoe UI" panose="020B0502040204020203" pitchFamily="34" charset="0"/>
                <a:cs typeface="Segoe UI" panose="020B0502040204020203" pitchFamily="34" charset="0"/>
              </a:rPr>
              <a:t>. Integer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eget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orci</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nunc</a:t>
            </a:r>
            <a:r>
              <a:rPr lang="en-US" sz="1400" dirty="0">
                <a:solidFill>
                  <a:schemeClr val="tx1">
                    <a:lumMod val="75000"/>
                    <a:lumOff val="25000"/>
                  </a:schemeClr>
                </a:solidFill>
                <a:latin typeface="Segoe UI" panose="020B0502040204020203" pitchFamily="34" charset="0"/>
                <a:cs typeface="Segoe UI" panose="020B0502040204020203" pitchFamily="34" charset="0"/>
              </a:rPr>
              <a:t>. Sed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augue</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lectus</a:t>
            </a:r>
            <a:r>
              <a:rPr lang="en-US" sz="1400" dirty="0">
                <a:solidFill>
                  <a:schemeClr val="tx1">
                    <a:lumMod val="75000"/>
                    <a:lumOff val="25000"/>
                  </a:schemeClr>
                </a:solidFill>
                <a:latin typeface="Segoe UI" panose="020B0502040204020203" pitchFamily="34" charset="0"/>
                <a:cs typeface="Segoe UI" panose="020B0502040204020203" pitchFamily="34" charset="0"/>
              </a:rPr>
              <a:t>, tempus a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venenatis</a:t>
            </a:r>
            <a:r>
              <a:rPr lang="en-US" sz="1400" dirty="0">
                <a:solidFill>
                  <a:schemeClr val="tx1">
                    <a:lumMod val="75000"/>
                    <a:lumOff val="25000"/>
                  </a:schemeClr>
                </a:solidFill>
                <a:latin typeface="Segoe UI" panose="020B0502040204020203" pitchFamily="34" charset="0"/>
                <a:cs typeface="Segoe UI" panose="020B0502040204020203" pitchFamily="34" charset="0"/>
              </a:rPr>
              <a:t> sit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vehicula</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accumsan</a:t>
            </a:r>
            <a:endParaRPr lang="en-US" sz="14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88" name="Title 1">
            <a:extLst>
              <a:ext uri="{FF2B5EF4-FFF2-40B4-BE49-F238E27FC236}">
                <a16:creationId xmlns:a16="http://schemas.microsoft.com/office/drawing/2014/main" id="{8DE727F1-8EF1-45DC-822E-56C2113332A5}"/>
              </a:ext>
            </a:extLst>
          </p:cNvPr>
          <p:cNvSpPr txBox="1">
            <a:spLocks/>
          </p:cNvSpPr>
          <p:nvPr/>
        </p:nvSpPr>
        <p:spPr>
          <a:xfrm>
            <a:off x="10005527" y="3634740"/>
            <a:ext cx="1493671" cy="2017586"/>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1200"/>
              </a:spcAft>
            </a:pPr>
            <a:r>
              <a:rPr lang="en-US" sz="1400" dirty="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elit</a:t>
            </a:r>
            <a:r>
              <a:rPr lang="en-US" sz="1400" dirty="0">
                <a:solidFill>
                  <a:schemeClr val="tx1">
                    <a:lumMod val="75000"/>
                    <a:lumOff val="25000"/>
                  </a:schemeClr>
                </a:solidFill>
                <a:latin typeface="Segoe UI" panose="020B0502040204020203" pitchFamily="34" charset="0"/>
                <a:cs typeface="Segoe UI" panose="020B0502040204020203" pitchFamily="34" charset="0"/>
              </a:rPr>
              <a:t>. Integer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eget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orci</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nunc</a:t>
            </a:r>
            <a:r>
              <a:rPr lang="en-US" sz="1400" dirty="0">
                <a:solidFill>
                  <a:schemeClr val="tx1">
                    <a:lumMod val="75000"/>
                    <a:lumOff val="25000"/>
                  </a:schemeClr>
                </a:solidFill>
                <a:latin typeface="Segoe UI" panose="020B0502040204020203" pitchFamily="34" charset="0"/>
                <a:cs typeface="Segoe UI" panose="020B0502040204020203" pitchFamily="34" charset="0"/>
              </a:rPr>
              <a:t>. Sed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augue</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lectus</a:t>
            </a:r>
            <a:r>
              <a:rPr lang="en-US" sz="1400" dirty="0">
                <a:solidFill>
                  <a:schemeClr val="tx1">
                    <a:lumMod val="75000"/>
                    <a:lumOff val="25000"/>
                  </a:schemeClr>
                </a:solidFill>
                <a:latin typeface="Segoe UI" panose="020B0502040204020203" pitchFamily="34" charset="0"/>
                <a:cs typeface="Segoe UI" panose="020B0502040204020203" pitchFamily="34" charset="0"/>
              </a:rPr>
              <a:t>, tempus a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venenatis</a:t>
            </a:r>
            <a:r>
              <a:rPr lang="en-US" sz="1400" dirty="0">
                <a:solidFill>
                  <a:schemeClr val="tx1">
                    <a:lumMod val="75000"/>
                    <a:lumOff val="25000"/>
                  </a:schemeClr>
                </a:solidFill>
                <a:latin typeface="Segoe UI" panose="020B0502040204020203" pitchFamily="34" charset="0"/>
                <a:cs typeface="Segoe UI" panose="020B0502040204020203" pitchFamily="34" charset="0"/>
              </a:rPr>
              <a:t> sit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vehicula</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accumsan</a:t>
            </a:r>
            <a:endParaRPr lang="en-US" sz="14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89" name="Freeform 46">
            <a:extLst>
              <a:ext uri="{FF2B5EF4-FFF2-40B4-BE49-F238E27FC236}">
                <a16:creationId xmlns:a16="http://schemas.microsoft.com/office/drawing/2014/main" id="{2B479856-F765-422E-A616-FADA65D982D6}"/>
              </a:ext>
            </a:extLst>
          </p:cNvPr>
          <p:cNvSpPr/>
          <p:nvPr/>
        </p:nvSpPr>
        <p:spPr>
          <a:xfrm>
            <a:off x="6438460" y="5780750"/>
            <a:ext cx="1084697" cy="80948"/>
          </a:xfrm>
          <a:prstGeom prst="roundRect">
            <a:avLst>
              <a:gd name="adj" fmla="val 50000"/>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0" name="Freeform 46">
            <a:extLst>
              <a:ext uri="{FF2B5EF4-FFF2-40B4-BE49-F238E27FC236}">
                <a16:creationId xmlns:a16="http://schemas.microsoft.com/office/drawing/2014/main" id="{9EB3B54E-4E49-4BE4-AB11-6C98799D2A2D}"/>
              </a:ext>
            </a:extLst>
          </p:cNvPr>
          <p:cNvSpPr/>
          <p:nvPr/>
        </p:nvSpPr>
        <p:spPr>
          <a:xfrm>
            <a:off x="8324237" y="5780750"/>
            <a:ext cx="1084697" cy="80948"/>
          </a:xfrm>
          <a:prstGeom prst="roundRect">
            <a:avLst>
              <a:gd name="adj" fmla="val 50000"/>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1" name="Freeform 46">
            <a:extLst>
              <a:ext uri="{FF2B5EF4-FFF2-40B4-BE49-F238E27FC236}">
                <a16:creationId xmlns:a16="http://schemas.microsoft.com/office/drawing/2014/main" id="{4A9A4972-D060-43D5-9967-ECB37C1C446D}"/>
              </a:ext>
            </a:extLst>
          </p:cNvPr>
          <p:cNvSpPr/>
          <p:nvPr/>
        </p:nvSpPr>
        <p:spPr>
          <a:xfrm>
            <a:off x="10210014" y="5780750"/>
            <a:ext cx="1084697" cy="80948"/>
          </a:xfrm>
          <a:prstGeom prst="roundRect">
            <a:avLst>
              <a:gd name="adj" fmla="val 50000"/>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3" name="任意多边形: 形状 16">
            <a:extLst>
              <a:ext uri="{FF2B5EF4-FFF2-40B4-BE49-F238E27FC236}">
                <a16:creationId xmlns:a16="http://schemas.microsoft.com/office/drawing/2014/main" id="{D77BCD6D-3CA3-4FBA-AE6F-8FFE7AB82299}"/>
              </a:ext>
            </a:extLst>
          </p:cNvPr>
          <p:cNvSpPr/>
          <p:nvPr/>
        </p:nvSpPr>
        <p:spPr>
          <a:xfrm>
            <a:off x="0" y="646291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形状 16">
            <a:extLst>
              <a:ext uri="{FF2B5EF4-FFF2-40B4-BE49-F238E27FC236}">
                <a16:creationId xmlns:a16="http://schemas.microsoft.com/office/drawing/2014/main" id="{DB50D6CE-7287-442B-B6AF-EAFB69B0C72D}"/>
              </a:ext>
            </a:extLst>
          </p:cNvPr>
          <p:cNvSpPr/>
          <p:nvPr/>
        </p:nvSpPr>
        <p:spPr>
          <a:xfrm>
            <a:off x="2724150" y="646291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任意多边形: 形状 16">
            <a:extLst>
              <a:ext uri="{FF2B5EF4-FFF2-40B4-BE49-F238E27FC236}">
                <a16:creationId xmlns:a16="http://schemas.microsoft.com/office/drawing/2014/main" id="{DA15B47E-2C18-48FE-8019-64213F8B312A}"/>
              </a:ext>
            </a:extLst>
          </p:cNvPr>
          <p:cNvSpPr/>
          <p:nvPr/>
        </p:nvSpPr>
        <p:spPr>
          <a:xfrm>
            <a:off x="5467350" y="646291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形状 16">
            <a:extLst>
              <a:ext uri="{FF2B5EF4-FFF2-40B4-BE49-F238E27FC236}">
                <a16:creationId xmlns:a16="http://schemas.microsoft.com/office/drawing/2014/main" id="{26E91692-B844-4275-9982-FDA757730759}"/>
              </a:ext>
            </a:extLst>
          </p:cNvPr>
          <p:cNvSpPr/>
          <p:nvPr/>
        </p:nvSpPr>
        <p:spPr>
          <a:xfrm>
            <a:off x="8172450" y="646291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Freeform: Shape 98">
            <a:extLst>
              <a:ext uri="{FF2B5EF4-FFF2-40B4-BE49-F238E27FC236}">
                <a16:creationId xmlns:a16="http://schemas.microsoft.com/office/drawing/2014/main" id="{A5629178-9537-4CD9-B8A6-5A072269BDD9}"/>
              </a:ext>
            </a:extLst>
          </p:cNvPr>
          <p:cNvSpPr/>
          <p:nvPr/>
        </p:nvSpPr>
        <p:spPr>
          <a:xfrm>
            <a:off x="10915650" y="6462914"/>
            <a:ext cx="1276350" cy="464457"/>
          </a:xfrm>
          <a:custGeom>
            <a:avLst/>
            <a:gdLst>
              <a:gd name="connsiteX0" fmla="*/ 97047 w 1276350"/>
              <a:gd name="connsiteY0" fmla="*/ 0 h 464457"/>
              <a:gd name="connsiteX1" fmla="*/ 358828 w 1276350"/>
              <a:gd name="connsiteY1" fmla="*/ 0 h 464457"/>
              <a:gd name="connsiteX2" fmla="*/ 358828 w 1276350"/>
              <a:gd name="connsiteY2" fmla="*/ 111250 h 464457"/>
              <a:gd name="connsiteX3" fmla="*/ 554462 w 1276350"/>
              <a:gd name="connsiteY3" fmla="*/ 111250 h 464457"/>
              <a:gd name="connsiteX4" fmla="*/ 554462 w 1276350"/>
              <a:gd name="connsiteY4" fmla="*/ 0 h 464457"/>
              <a:gd name="connsiteX5" fmla="*/ 816244 w 1276350"/>
              <a:gd name="connsiteY5" fmla="*/ 0 h 464457"/>
              <a:gd name="connsiteX6" fmla="*/ 816244 w 1276350"/>
              <a:gd name="connsiteY6" fmla="*/ 111250 h 464457"/>
              <a:gd name="connsiteX7" fmla="*/ 1011878 w 1276350"/>
              <a:gd name="connsiteY7" fmla="*/ 111250 h 464457"/>
              <a:gd name="connsiteX8" fmla="*/ 1011878 w 1276350"/>
              <a:gd name="connsiteY8" fmla="*/ 0 h 464457"/>
              <a:gd name="connsiteX9" fmla="*/ 1273659 w 1276350"/>
              <a:gd name="connsiteY9" fmla="*/ 0 h 464457"/>
              <a:gd name="connsiteX10" fmla="*/ 1273659 w 1276350"/>
              <a:gd name="connsiteY10" fmla="*/ 111250 h 464457"/>
              <a:gd name="connsiteX11" fmla="*/ 1276350 w 1276350"/>
              <a:gd name="connsiteY11" fmla="*/ 111250 h 464457"/>
              <a:gd name="connsiteX12" fmla="*/ 1276350 w 1276350"/>
              <a:gd name="connsiteY12" fmla="*/ 464457 h 464457"/>
              <a:gd name="connsiteX13" fmla="*/ 0 w 1276350"/>
              <a:gd name="connsiteY13" fmla="*/ 464457 h 464457"/>
              <a:gd name="connsiteX14" fmla="*/ 0 w 1276350"/>
              <a:gd name="connsiteY14" fmla="*/ 111250 h 464457"/>
              <a:gd name="connsiteX15" fmla="*/ 97047 w 1276350"/>
              <a:gd name="connsiteY15" fmla="*/ 111250 h 46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6350" h="464457">
                <a:moveTo>
                  <a:pt x="97047" y="0"/>
                </a:moveTo>
                <a:lnTo>
                  <a:pt x="358828" y="0"/>
                </a:lnTo>
                <a:lnTo>
                  <a:pt x="358828" y="111250"/>
                </a:lnTo>
                <a:lnTo>
                  <a:pt x="554462" y="111250"/>
                </a:lnTo>
                <a:lnTo>
                  <a:pt x="554462" y="0"/>
                </a:lnTo>
                <a:lnTo>
                  <a:pt x="816244" y="0"/>
                </a:lnTo>
                <a:lnTo>
                  <a:pt x="816244" y="111250"/>
                </a:lnTo>
                <a:lnTo>
                  <a:pt x="1011878" y="111250"/>
                </a:lnTo>
                <a:lnTo>
                  <a:pt x="1011878" y="0"/>
                </a:lnTo>
                <a:lnTo>
                  <a:pt x="1273659" y="0"/>
                </a:lnTo>
                <a:lnTo>
                  <a:pt x="1273659" y="111250"/>
                </a:lnTo>
                <a:lnTo>
                  <a:pt x="1276350" y="111250"/>
                </a:lnTo>
                <a:lnTo>
                  <a:pt x="1276350" y="464457"/>
                </a:lnTo>
                <a:lnTo>
                  <a:pt x="0" y="464457"/>
                </a:lnTo>
                <a:lnTo>
                  <a:pt x="0" y="111250"/>
                </a:lnTo>
                <a:lnTo>
                  <a:pt x="97047" y="111250"/>
                </a:lnTo>
                <a:close/>
              </a:path>
            </a:pathLst>
          </a:cu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0" name="Rectangle 99">
            <a:extLst>
              <a:ext uri="{FF2B5EF4-FFF2-40B4-BE49-F238E27FC236}">
                <a16:creationId xmlns:a16="http://schemas.microsoft.com/office/drawing/2014/main" id="{0420AC76-9596-4B0C-A95B-0353EDD00DFC}"/>
              </a:ext>
            </a:extLst>
          </p:cNvPr>
          <p:cNvSpPr/>
          <p:nvPr/>
        </p:nvSpPr>
        <p:spPr>
          <a:xfrm>
            <a:off x="11239954" y="6519862"/>
            <a:ext cx="444500" cy="338137"/>
          </a:xfrm>
          <a:prstGeom prst="rect">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0B6C789B-4CA8-45C4-BEF9-5DE898D5025A}"/>
              </a:ext>
            </a:extLst>
          </p:cNvPr>
          <p:cNvSpPr/>
          <p:nvPr/>
        </p:nvSpPr>
        <p:spPr>
          <a:xfrm>
            <a:off x="11239954" y="6316662"/>
            <a:ext cx="444500" cy="444500"/>
          </a:xfrm>
          <a:prstGeom prst="ellipse">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toy building set with a blue figure&#10;&#10;Description automatically generated with medium confidence">
            <a:extLst>
              <a:ext uri="{FF2B5EF4-FFF2-40B4-BE49-F238E27FC236}">
                <a16:creationId xmlns:a16="http://schemas.microsoft.com/office/drawing/2014/main" id="{DDFD9D77-A302-7B8F-BE1E-F434BBC5CF6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5664" y="720716"/>
            <a:ext cx="5501148" cy="5215949"/>
          </a:xfrm>
          <a:prstGeom prst="rect">
            <a:avLst/>
          </a:prstGeom>
        </p:spPr>
      </p:pic>
      <p:sp>
        <p:nvSpPr>
          <p:cNvPr id="102" name="Slide Number Placeholder 5">
            <a:extLst>
              <a:ext uri="{FF2B5EF4-FFF2-40B4-BE49-F238E27FC236}">
                <a16:creationId xmlns:a16="http://schemas.microsoft.com/office/drawing/2014/main" id="{C2E5CD9A-ACDF-417B-8034-6B5F025E2DDE}"/>
              </a:ext>
            </a:extLst>
          </p:cNvPr>
          <p:cNvSpPr>
            <a:spLocks noGrp="1"/>
          </p:cNvSpPr>
          <p:nvPr>
            <p:ph type="sldNum" sz="quarter" idx="12"/>
          </p:nvPr>
        </p:nvSpPr>
        <p:spPr>
          <a:xfrm>
            <a:off x="11296650" y="6356350"/>
            <a:ext cx="331108" cy="365125"/>
          </a:xfrm>
        </p:spPr>
        <p:txBody>
          <a:bodyPr lIns="0" tIns="0" rIns="0" bIns="0"/>
          <a:lstStyle>
            <a:lvl1pPr algn="ctr">
              <a:defRPr sz="900" b="1">
                <a:solidFill>
                  <a:schemeClr val="tx1">
                    <a:lumMod val="75000"/>
                    <a:lumOff val="25000"/>
                  </a:schemeClr>
                </a:solidFill>
                <a:latin typeface="Segoe UI" panose="020B0502040204020203" pitchFamily="34" charset="0"/>
                <a:cs typeface="Segoe UI" panose="020B0502040204020203" pitchFamily="34" charset="0"/>
              </a:defRPr>
            </a:lvl1pPr>
          </a:lstStyle>
          <a:p>
            <a:fld id="{8D05A9CD-9176-4D89-A414-3BEEE81BBC77}" type="slidenum">
              <a:rPr lang="en-US" smtClean="0"/>
              <a:pPr/>
              <a:t>107</a:t>
            </a:fld>
            <a:endParaRPr lang="en-US" dirty="0"/>
          </a:p>
        </p:txBody>
      </p:sp>
      <p:sp>
        <p:nvSpPr>
          <p:cNvPr id="7" name="Oval 6">
            <a:extLst>
              <a:ext uri="{FF2B5EF4-FFF2-40B4-BE49-F238E27FC236}">
                <a16:creationId xmlns:a16="http://schemas.microsoft.com/office/drawing/2014/main" id="{CC1F40D5-E6CC-4118-85E2-3EAE57C8C5D7}"/>
              </a:ext>
            </a:extLst>
          </p:cNvPr>
          <p:cNvSpPr/>
          <p:nvPr/>
        </p:nvSpPr>
        <p:spPr>
          <a:xfrm>
            <a:off x="3988196" y="4752553"/>
            <a:ext cx="1068670" cy="1068670"/>
          </a:xfrm>
          <a:prstGeom prst="ellipse">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307853B2-446C-40B9-B03E-4A9CBA9599EB}"/>
              </a:ext>
            </a:extLst>
          </p:cNvPr>
          <p:cNvGrpSpPr/>
          <p:nvPr/>
        </p:nvGrpSpPr>
        <p:grpSpPr>
          <a:xfrm>
            <a:off x="4256556" y="4997059"/>
            <a:ext cx="531950" cy="579659"/>
            <a:chOff x="9742488" y="639763"/>
            <a:chExt cx="708025" cy="771526"/>
          </a:xfrm>
          <a:effectLst>
            <a:outerShdw dist="38100" dir="2700000" algn="tl" rotWithShape="0">
              <a:prstClr val="black">
                <a:alpha val="20000"/>
              </a:prstClr>
            </a:outerShdw>
          </a:effectLst>
        </p:grpSpPr>
        <p:sp>
          <p:nvSpPr>
            <p:cNvPr id="15" name="Freeform 59">
              <a:extLst>
                <a:ext uri="{FF2B5EF4-FFF2-40B4-BE49-F238E27FC236}">
                  <a16:creationId xmlns:a16="http://schemas.microsoft.com/office/drawing/2014/main" id="{C543AA61-3247-4354-BE7F-75CB28D58BD3}"/>
                </a:ext>
              </a:extLst>
            </p:cNvPr>
            <p:cNvSpPr>
              <a:spLocks/>
            </p:cNvSpPr>
            <p:nvPr/>
          </p:nvSpPr>
          <p:spPr bwMode="auto">
            <a:xfrm>
              <a:off x="10174288" y="1123951"/>
              <a:ext cx="276225" cy="287338"/>
            </a:xfrm>
            <a:custGeom>
              <a:avLst/>
              <a:gdLst>
                <a:gd name="T0" fmla="*/ 72 w 73"/>
                <a:gd name="T1" fmla="*/ 41 h 76"/>
                <a:gd name="T2" fmla="*/ 44 w 73"/>
                <a:gd name="T3" fmla="*/ 0 h 76"/>
                <a:gd name="T4" fmla="*/ 42 w 73"/>
                <a:gd name="T5" fmla="*/ 2 h 76"/>
                <a:gd name="T6" fmla="*/ 42 w 73"/>
                <a:gd name="T7" fmla="*/ 23 h 76"/>
                <a:gd name="T8" fmla="*/ 21 w 73"/>
                <a:gd name="T9" fmla="*/ 23 h 76"/>
                <a:gd name="T10" fmla="*/ 13 w 73"/>
                <a:gd name="T11" fmla="*/ 42 h 76"/>
                <a:gd name="T12" fmla="*/ 0 w 73"/>
                <a:gd name="T13" fmla="*/ 36 h 76"/>
                <a:gd name="T14" fmla="*/ 25 w 73"/>
                <a:gd name="T15" fmla="*/ 73 h 76"/>
                <a:gd name="T16" fmla="*/ 30 w 73"/>
                <a:gd name="T17" fmla="*/ 75 h 76"/>
                <a:gd name="T18" fmla="*/ 35 w 73"/>
                <a:gd name="T19" fmla="*/ 71 h 76"/>
                <a:gd name="T20" fmla="*/ 41 w 73"/>
                <a:gd name="T21" fmla="*/ 52 h 76"/>
                <a:gd name="T22" fmla="*/ 47 w 73"/>
                <a:gd name="T23" fmla="*/ 48 h 76"/>
                <a:gd name="T24" fmla="*/ 67 w 73"/>
                <a:gd name="T25" fmla="*/ 50 h 76"/>
                <a:gd name="T26" fmla="*/ 72 w 73"/>
                <a:gd name="T27" fmla="*/ 47 h 76"/>
                <a:gd name="T28" fmla="*/ 72 w 73"/>
                <a:gd name="T29" fmla="*/ 4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3" h="76">
                  <a:moveTo>
                    <a:pt x="72" y="41"/>
                  </a:moveTo>
                  <a:cubicBezTo>
                    <a:pt x="44" y="0"/>
                    <a:pt x="44" y="0"/>
                    <a:pt x="44" y="0"/>
                  </a:cubicBezTo>
                  <a:cubicBezTo>
                    <a:pt x="43" y="1"/>
                    <a:pt x="43" y="1"/>
                    <a:pt x="42" y="2"/>
                  </a:cubicBezTo>
                  <a:cubicBezTo>
                    <a:pt x="39" y="7"/>
                    <a:pt x="46" y="19"/>
                    <a:pt x="42" y="23"/>
                  </a:cubicBezTo>
                  <a:cubicBezTo>
                    <a:pt x="38" y="27"/>
                    <a:pt x="26" y="20"/>
                    <a:pt x="21" y="23"/>
                  </a:cubicBezTo>
                  <a:cubicBezTo>
                    <a:pt x="17" y="26"/>
                    <a:pt x="18" y="40"/>
                    <a:pt x="13" y="42"/>
                  </a:cubicBezTo>
                  <a:cubicBezTo>
                    <a:pt x="10" y="43"/>
                    <a:pt x="5" y="39"/>
                    <a:pt x="0" y="36"/>
                  </a:cubicBezTo>
                  <a:cubicBezTo>
                    <a:pt x="25" y="73"/>
                    <a:pt x="25" y="73"/>
                    <a:pt x="25" y="73"/>
                  </a:cubicBezTo>
                  <a:cubicBezTo>
                    <a:pt x="26" y="75"/>
                    <a:pt x="28" y="76"/>
                    <a:pt x="30" y="75"/>
                  </a:cubicBezTo>
                  <a:cubicBezTo>
                    <a:pt x="32" y="75"/>
                    <a:pt x="34" y="73"/>
                    <a:pt x="35" y="71"/>
                  </a:cubicBezTo>
                  <a:cubicBezTo>
                    <a:pt x="41" y="52"/>
                    <a:pt x="41" y="52"/>
                    <a:pt x="41" y="52"/>
                  </a:cubicBezTo>
                  <a:cubicBezTo>
                    <a:pt x="42" y="50"/>
                    <a:pt x="44" y="48"/>
                    <a:pt x="47" y="48"/>
                  </a:cubicBezTo>
                  <a:cubicBezTo>
                    <a:pt x="67" y="50"/>
                    <a:pt x="67" y="50"/>
                    <a:pt x="67" y="50"/>
                  </a:cubicBezTo>
                  <a:cubicBezTo>
                    <a:pt x="69" y="50"/>
                    <a:pt x="71" y="49"/>
                    <a:pt x="72" y="47"/>
                  </a:cubicBezTo>
                  <a:cubicBezTo>
                    <a:pt x="73" y="45"/>
                    <a:pt x="73" y="43"/>
                    <a:pt x="72" y="41"/>
                  </a:cubicBez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 name="Freeform 60">
              <a:extLst>
                <a:ext uri="{FF2B5EF4-FFF2-40B4-BE49-F238E27FC236}">
                  <a16:creationId xmlns:a16="http://schemas.microsoft.com/office/drawing/2014/main" id="{C289FE05-8598-4B90-AA3C-D1660CABA300}"/>
                </a:ext>
              </a:extLst>
            </p:cNvPr>
            <p:cNvSpPr>
              <a:spLocks/>
            </p:cNvSpPr>
            <p:nvPr/>
          </p:nvSpPr>
          <p:spPr bwMode="auto">
            <a:xfrm>
              <a:off x="9742488" y="1123951"/>
              <a:ext cx="276225" cy="287338"/>
            </a:xfrm>
            <a:custGeom>
              <a:avLst/>
              <a:gdLst>
                <a:gd name="T0" fmla="*/ 60 w 73"/>
                <a:gd name="T1" fmla="*/ 42 h 76"/>
                <a:gd name="T2" fmla="*/ 52 w 73"/>
                <a:gd name="T3" fmla="*/ 23 h 76"/>
                <a:gd name="T4" fmla="*/ 31 w 73"/>
                <a:gd name="T5" fmla="*/ 23 h 76"/>
                <a:gd name="T6" fmla="*/ 31 w 73"/>
                <a:gd name="T7" fmla="*/ 2 h 76"/>
                <a:gd name="T8" fmla="*/ 28 w 73"/>
                <a:gd name="T9" fmla="*/ 0 h 76"/>
                <a:gd name="T10" fmla="*/ 1 w 73"/>
                <a:gd name="T11" fmla="*/ 41 h 76"/>
                <a:gd name="T12" fmla="*/ 1 w 73"/>
                <a:gd name="T13" fmla="*/ 47 h 76"/>
                <a:gd name="T14" fmla="*/ 6 w 73"/>
                <a:gd name="T15" fmla="*/ 50 h 76"/>
                <a:gd name="T16" fmla="*/ 26 w 73"/>
                <a:gd name="T17" fmla="*/ 48 h 76"/>
                <a:gd name="T18" fmla="*/ 32 w 73"/>
                <a:gd name="T19" fmla="*/ 52 h 76"/>
                <a:gd name="T20" fmla="*/ 38 w 73"/>
                <a:gd name="T21" fmla="*/ 71 h 76"/>
                <a:gd name="T22" fmla="*/ 43 w 73"/>
                <a:gd name="T23" fmla="*/ 75 h 76"/>
                <a:gd name="T24" fmla="*/ 48 w 73"/>
                <a:gd name="T25" fmla="*/ 73 h 76"/>
                <a:gd name="T26" fmla="*/ 73 w 73"/>
                <a:gd name="T27" fmla="*/ 36 h 76"/>
                <a:gd name="T28" fmla="*/ 60 w 73"/>
                <a:gd name="T29" fmla="*/ 4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3" h="76">
                  <a:moveTo>
                    <a:pt x="60" y="42"/>
                  </a:moveTo>
                  <a:cubicBezTo>
                    <a:pt x="55" y="40"/>
                    <a:pt x="56" y="26"/>
                    <a:pt x="52" y="23"/>
                  </a:cubicBezTo>
                  <a:cubicBezTo>
                    <a:pt x="47" y="20"/>
                    <a:pt x="35" y="27"/>
                    <a:pt x="31" y="23"/>
                  </a:cubicBezTo>
                  <a:cubicBezTo>
                    <a:pt x="27" y="19"/>
                    <a:pt x="34" y="7"/>
                    <a:pt x="31" y="2"/>
                  </a:cubicBezTo>
                  <a:cubicBezTo>
                    <a:pt x="30" y="2"/>
                    <a:pt x="29" y="1"/>
                    <a:pt x="28" y="0"/>
                  </a:cubicBezTo>
                  <a:cubicBezTo>
                    <a:pt x="1" y="41"/>
                    <a:pt x="1" y="41"/>
                    <a:pt x="1" y="41"/>
                  </a:cubicBezTo>
                  <a:cubicBezTo>
                    <a:pt x="0" y="43"/>
                    <a:pt x="0" y="45"/>
                    <a:pt x="1" y="47"/>
                  </a:cubicBezTo>
                  <a:cubicBezTo>
                    <a:pt x="2" y="49"/>
                    <a:pt x="4" y="50"/>
                    <a:pt x="6" y="50"/>
                  </a:cubicBezTo>
                  <a:cubicBezTo>
                    <a:pt x="26" y="48"/>
                    <a:pt x="26" y="48"/>
                    <a:pt x="26" y="48"/>
                  </a:cubicBezTo>
                  <a:cubicBezTo>
                    <a:pt x="29" y="48"/>
                    <a:pt x="31" y="50"/>
                    <a:pt x="32" y="52"/>
                  </a:cubicBezTo>
                  <a:cubicBezTo>
                    <a:pt x="38" y="71"/>
                    <a:pt x="38" y="71"/>
                    <a:pt x="38" y="71"/>
                  </a:cubicBezTo>
                  <a:cubicBezTo>
                    <a:pt x="39" y="73"/>
                    <a:pt x="41" y="75"/>
                    <a:pt x="43" y="75"/>
                  </a:cubicBezTo>
                  <a:cubicBezTo>
                    <a:pt x="45" y="76"/>
                    <a:pt x="47" y="75"/>
                    <a:pt x="48" y="73"/>
                  </a:cubicBezTo>
                  <a:cubicBezTo>
                    <a:pt x="73" y="36"/>
                    <a:pt x="73" y="36"/>
                    <a:pt x="73" y="36"/>
                  </a:cubicBezTo>
                  <a:cubicBezTo>
                    <a:pt x="68" y="39"/>
                    <a:pt x="63" y="44"/>
                    <a:pt x="60" y="42"/>
                  </a:cubicBez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 name="Freeform 61">
              <a:extLst>
                <a:ext uri="{FF2B5EF4-FFF2-40B4-BE49-F238E27FC236}">
                  <a16:creationId xmlns:a16="http://schemas.microsoft.com/office/drawing/2014/main" id="{BC067E77-8A08-4F4D-B0A3-8E980041BB48}"/>
                </a:ext>
              </a:extLst>
            </p:cNvPr>
            <p:cNvSpPr>
              <a:spLocks/>
            </p:cNvSpPr>
            <p:nvPr/>
          </p:nvSpPr>
          <p:spPr bwMode="auto">
            <a:xfrm>
              <a:off x="9761538" y="639763"/>
              <a:ext cx="669925" cy="669925"/>
            </a:xfrm>
            <a:custGeom>
              <a:avLst/>
              <a:gdLst>
                <a:gd name="T0" fmla="*/ 177 w 177"/>
                <a:gd name="T1" fmla="*/ 88 h 177"/>
                <a:gd name="T2" fmla="*/ 162 w 177"/>
                <a:gd name="T3" fmla="*/ 103 h 177"/>
                <a:gd name="T4" fmla="*/ 170 w 177"/>
                <a:gd name="T5" fmla="*/ 122 h 177"/>
                <a:gd name="T6" fmla="*/ 151 w 177"/>
                <a:gd name="T7" fmla="*/ 130 h 177"/>
                <a:gd name="T8" fmla="*/ 151 w 177"/>
                <a:gd name="T9" fmla="*/ 151 h 177"/>
                <a:gd name="T10" fmla="*/ 130 w 177"/>
                <a:gd name="T11" fmla="*/ 151 h 177"/>
                <a:gd name="T12" fmla="*/ 122 w 177"/>
                <a:gd name="T13" fmla="*/ 170 h 177"/>
                <a:gd name="T14" fmla="*/ 103 w 177"/>
                <a:gd name="T15" fmla="*/ 162 h 177"/>
                <a:gd name="T16" fmla="*/ 88 w 177"/>
                <a:gd name="T17" fmla="*/ 177 h 177"/>
                <a:gd name="T18" fmla="*/ 74 w 177"/>
                <a:gd name="T19" fmla="*/ 162 h 177"/>
                <a:gd name="T20" fmla="*/ 55 w 177"/>
                <a:gd name="T21" fmla="*/ 170 h 177"/>
                <a:gd name="T22" fmla="*/ 47 w 177"/>
                <a:gd name="T23" fmla="*/ 151 h 177"/>
                <a:gd name="T24" fmla="*/ 26 w 177"/>
                <a:gd name="T25" fmla="*/ 151 h 177"/>
                <a:gd name="T26" fmla="*/ 26 w 177"/>
                <a:gd name="T27" fmla="*/ 130 h 177"/>
                <a:gd name="T28" fmla="*/ 7 w 177"/>
                <a:gd name="T29" fmla="*/ 122 h 177"/>
                <a:gd name="T30" fmla="*/ 15 w 177"/>
                <a:gd name="T31" fmla="*/ 103 h 177"/>
                <a:gd name="T32" fmla="*/ 0 w 177"/>
                <a:gd name="T33" fmla="*/ 88 h 177"/>
                <a:gd name="T34" fmla="*/ 15 w 177"/>
                <a:gd name="T35" fmla="*/ 74 h 177"/>
                <a:gd name="T36" fmla="*/ 7 w 177"/>
                <a:gd name="T37" fmla="*/ 55 h 177"/>
                <a:gd name="T38" fmla="*/ 26 w 177"/>
                <a:gd name="T39" fmla="*/ 47 h 177"/>
                <a:gd name="T40" fmla="*/ 26 w 177"/>
                <a:gd name="T41" fmla="*/ 26 h 177"/>
                <a:gd name="T42" fmla="*/ 47 w 177"/>
                <a:gd name="T43" fmla="*/ 26 h 177"/>
                <a:gd name="T44" fmla="*/ 55 w 177"/>
                <a:gd name="T45" fmla="*/ 7 h 177"/>
                <a:gd name="T46" fmla="*/ 74 w 177"/>
                <a:gd name="T47" fmla="*/ 15 h 177"/>
                <a:gd name="T48" fmla="*/ 88 w 177"/>
                <a:gd name="T49" fmla="*/ 0 h 177"/>
                <a:gd name="T50" fmla="*/ 103 w 177"/>
                <a:gd name="T51" fmla="*/ 15 h 177"/>
                <a:gd name="T52" fmla="*/ 122 w 177"/>
                <a:gd name="T53" fmla="*/ 7 h 177"/>
                <a:gd name="T54" fmla="*/ 130 w 177"/>
                <a:gd name="T55" fmla="*/ 26 h 177"/>
                <a:gd name="T56" fmla="*/ 151 w 177"/>
                <a:gd name="T57" fmla="*/ 26 h 177"/>
                <a:gd name="T58" fmla="*/ 151 w 177"/>
                <a:gd name="T59" fmla="*/ 47 h 177"/>
                <a:gd name="T60" fmla="*/ 170 w 177"/>
                <a:gd name="T61" fmla="*/ 55 h 177"/>
                <a:gd name="T62" fmla="*/ 162 w 177"/>
                <a:gd name="T63" fmla="*/ 74 h 177"/>
                <a:gd name="T64" fmla="*/ 177 w 177"/>
                <a:gd name="T65" fmla="*/ 8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7" h="177">
                  <a:moveTo>
                    <a:pt x="177" y="88"/>
                  </a:moveTo>
                  <a:cubicBezTo>
                    <a:pt x="177" y="94"/>
                    <a:pt x="163" y="98"/>
                    <a:pt x="162" y="103"/>
                  </a:cubicBezTo>
                  <a:cubicBezTo>
                    <a:pt x="161" y="108"/>
                    <a:pt x="172" y="117"/>
                    <a:pt x="170" y="122"/>
                  </a:cubicBezTo>
                  <a:cubicBezTo>
                    <a:pt x="168" y="127"/>
                    <a:pt x="154" y="126"/>
                    <a:pt x="151" y="130"/>
                  </a:cubicBezTo>
                  <a:cubicBezTo>
                    <a:pt x="148" y="135"/>
                    <a:pt x="155" y="147"/>
                    <a:pt x="151" y="151"/>
                  </a:cubicBezTo>
                  <a:cubicBezTo>
                    <a:pt x="147" y="155"/>
                    <a:pt x="135" y="148"/>
                    <a:pt x="130" y="151"/>
                  </a:cubicBezTo>
                  <a:cubicBezTo>
                    <a:pt x="126" y="154"/>
                    <a:pt x="127" y="168"/>
                    <a:pt x="122" y="170"/>
                  </a:cubicBezTo>
                  <a:cubicBezTo>
                    <a:pt x="117" y="172"/>
                    <a:pt x="108" y="161"/>
                    <a:pt x="103" y="162"/>
                  </a:cubicBezTo>
                  <a:cubicBezTo>
                    <a:pt x="98" y="163"/>
                    <a:pt x="94" y="177"/>
                    <a:pt x="88" y="177"/>
                  </a:cubicBezTo>
                  <a:cubicBezTo>
                    <a:pt x="83" y="177"/>
                    <a:pt x="79" y="163"/>
                    <a:pt x="74" y="162"/>
                  </a:cubicBezTo>
                  <a:cubicBezTo>
                    <a:pt x="68" y="161"/>
                    <a:pt x="60" y="172"/>
                    <a:pt x="55" y="170"/>
                  </a:cubicBezTo>
                  <a:cubicBezTo>
                    <a:pt x="50" y="168"/>
                    <a:pt x="51" y="154"/>
                    <a:pt x="47" y="151"/>
                  </a:cubicBezTo>
                  <a:cubicBezTo>
                    <a:pt x="42" y="148"/>
                    <a:pt x="30" y="155"/>
                    <a:pt x="26" y="151"/>
                  </a:cubicBezTo>
                  <a:cubicBezTo>
                    <a:pt x="22" y="147"/>
                    <a:pt x="29" y="135"/>
                    <a:pt x="26" y="130"/>
                  </a:cubicBezTo>
                  <a:cubicBezTo>
                    <a:pt x="23" y="126"/>
                    <a:pt x="9" y="127"/>
                    <a:pt x="7" y="122"/>
                  </a:cubicBezTo>
                  <a:cubicBezTo>
                    <a:pt x="5" y="117"/>
                    <a:pt x="16" y="108"/>
                    <a:pt x="15" y="103"/>
                  </a:cubicBezTo>
                  <a:cubicBezTo>
                    <a:pt x="14" y="98"/>
                    <a:pt x="0" y="94"/>
                    <a:pt x="0" y="88"/>
                  </a:cubicBezTo>
                  <a:cubicBezTo>
                    <a:pt x="0" y="83"/>
                    <a:pt x="14" y="79"/>
                    <a:pt x="15" y="74"/>
                  </a:cubicBezTo>
                  <a:cubicBezTo>
                    <a:pt x="16" y="68"/>
                    <a:pt x="5" y="60"/>
                    <a:pt x="7" y="55"/>
                  </a:cubicBezTo>
                  <a:cubicBezTo>
                    <a:pt x="9" y="50"/>
                    <a:pt x="23" y="51"/>
                    <a:pt x="26" y="47"/>
                  </a:cubicBezTo>
                  <a:cubicBezTo>
                    <a:pt x="29" y="42"/>
                    <a:pt x="22" y="30"/>
                    <a:pt x="26" y="26"/>
                  </a:cubicBezTo>
                  <a:cubicBezTo>
                    <a:pt x="30" y="22"/>
                    <a:pt x="42" y="29"/>
                    <a:pt x="47" y="26"/>
                  </a:cubicBezTo>
                  <a:cubicBezTo>
                    <a:pt x="51" y="23"/>
                    <a:pt x="50" y="9"/>
                    <a:pt x="55" y="7"/>
                  </a:cubicBezTo>
                  <a:cubicBezTo>
                    <a:pt x="60" y="5"/>
                    <a:pt x="68" y="16"/>
                    <a:pt x="74" y="15"/>
                  </a:cubicBezTo>
                  <a:cubicBezTo>
                    <a:pt x="79" y="14"/>
                    <a:pt x="83" y="0"/>
                    <a:pt x="88" y="0"/>
                  </a:cubicBezTo>
                  <a:cubicBezTo>
                    <a:pt x="94" y="0"/>
                    <a:pt x="98" y="14"/>
                    <a:pt x="103" y="15"/>
                  </a:cubicBezTo>
                  <a:cubicBezTo>
                    <a:pt x="108" y="16"/>
                    <a:pt x="117" y="5"/>
                    <a:pt x="122" y="7"/>
                  </a:cubicBezTo>
                  <a:cubicBezTo>
                    <a:pt x="127" y="9"/>
                    <a:pt x="126" y="23"/>
                    <a:pt x="130" y="26"/>
                  </a:cubicBezTo>
                  <a:cubicBezTo>
                    <a:pt x="135" y="29"/>
                    <a:pt x="147" y="22"/>
                    <a:pt x="151" y="26"/>
                  </a:cubicBezTo>
                  <a:cubicBezTo>
                    <a:pt x="155" y="30"/>
                    <a:pt x="148" y="42"/>
                    <a:pt x="151" y="47"/>
                  </a:cubicBezTo>
                  <a:cubicBezTo>
                    <a:pt x="154" y="51"/>
                    <a:pt x="168" y="50"/>
                    <a:pt x="170" y="55"/>
                  </a:cubicBezTo>
                  <a:cubicBezTo>
                    <a:pt x="172" y="60"/>
                    <a:pt x="161" y="68"/>
                    <a:pt x="162" y="74"/>
                  </a:cubicBezTo>
                  <a:cubicBezTo>
                    <a:pt x="163" y="79"/>
                    <a:pt x="177" y="83"/>
                    <a:pt x="177" y="88"/>
                  </a:cubicBezTo>
                  <a:close/>
                </a:path>
              </a:pathLst>
            </a:custGeom>
            <a:solidFill>
              <a:srgbClr val="F3B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 name="Freeform 62">
              <a:extLst>
                <a:ext uri="{FF2B5EF4-FFF2-40B4-BE49-F238E27FC236}">
                  <a16:creationId xmlns:a16="http://schemas.microsoft.com/office/drawing/2014/main" id="{762F4642-842E-490A-B5AC-2CA5FC845CA0}"/>
                </a:ext>
              </a:extLst>
            </p:cNvPr>
            <p:cNvSpPr>
              <a:spLocks/>
            </p:cNvSpPr>
            <p:nvPr/>
          </p:nvSpPr>
          <p:spPr bwMode="auto">
            <a:xfrm>
              <a:off x="9761538" y="639763"/>
              <a:ext cx="571500" cy="571500"/>
            </a:xfrm>
            <a:custGeom>
              <a:avLst/>
              <a:gdLst>
                <a:gd name="T0" fmla="*/ 151 w 151"/>
                <a:gd name="T1" fmla="*/ 26 h 151"/>
                <a:gd name="T2" fmla="*/ 130 w 151"/>
                <a:gd name="T3" fmla="*/ 26 h 151"/>
                <a:gd name="T4" fmla="*/ 122 w 151"/>
                <a:gd name="T5" fmla="*/ 7 h 151"/>
                <a:gd name="T6" fmla="*/ 103 w 151"/>
                <a:gd name="T7" fmla="*/ 15 h 151"/>
                <a:gd name="T8" fmla="*/ 88 w 151"/>
                <a:gd name="T9" fmla="*/ 0 h 151"/>
                <a:gd name="T10" fmla="*/ 74 w 151"/>
                <a:gd name="T11" fmla="*/ 15 h 151"/>
                <a:gd name="T12" fmla="*/ 55 w 151"/>
                <a:gd name="T13" fmla="*/ 7 h 151"/>
                <a:gd name="T14" fmla="*/ 47 w 151"/>
                <a:gd name="T15" fmla="*/ 26 h 151"/>
                <a:gd name="T16" fmla="*/ 26 w 151"/>
                <a:gd name="T17" fmla="*/ 26 h 151"/>
                <a:gd name="T18" fmla="*/ 26 w 151"/>
                <a:gd name="T19" fmla="*/ 47 h 151"/>
                <a:gd name="T20" fmla="*/ 7 w 151"/>
                <a:gd name="T21" fmla="*/ 55 h 151"/>
                <a:gd name="T22" fmla="*/ 15 w 151"/>
                <a:gd name="T23" fmla="*/ 74 h 151"/>
                <a:gd name="T24" fmla="*/ 0 w 151"/>
                <a:gd name="T25" fmla="*/ 88 h 151"/>
                <a:gd name="T26" fmla="*/ 15 w 151"/>
                <a:gd name="T27" fmla="*/ 103 h 151"/>
                <a:gd name="T28" fmla="*/ 7 w 151"/>
                <a:gd name="T29" fmla="*/ 122 h 151"/>
                <a:gd name="T30" fmla="*/ 26 w 151"/>
                <a:gd name="T31" fmla="*/ 130 h 151"/>
                <a:gd name="T32" fmla="*/ 26 w 151"/>
                <a:gd name="T33" fmla="*/ 151 h 151"/>
                <a:gd name="T34" fmla="*/ 26 w 151"/>
                <a:gd name="T35" fmla="*/ 151 h 151"/>
                <a:gd name="T36" fmla="*/ 151 w 151"/>
                <a:gd name="T37" fmla="*/ 26 h 151"/>
                <a:gd name="T38" fmla="*/ 151 w 151"/>
                <a:gd name="T39" fmla="*/ 26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1" h="151">
                  <a:moveTo>
                    <a:pt x="151" y="26"/>
                  </a:moveTo>
                  <a:cubicBezTo>
                    <a:pt x="147" y="22"/>
                    <a:pt x="135" y="29"/>
                    <a:pt x="130" y="26"/>
                  </a:cubicBezTo>
                  <a:cubicBezTo>
                    <a:pt x="126" y="23"/>
                    <a:pt x="127" y="9"/>
                    <a:pt x="122" y="7"/>
                  </a:cubicBezTo>
                  <a:cubicBezTo>
                    <a:pt x="117" y="5"/>
                    <a:pt x="108" y="16"/>
                    <a:pt x="103" y="15"/>
                  </a:cubicBezTo>
                  <a:cubicBezTo>
                    <a:pt x="98" y="14"/>
                    <a:pt x="94" y="0"/>
                    <a:pt x="88" y="0"/>
                  </a:cubicBezTo>
                  <a:cubicBezTo>
                    <a:pt x="83" y="0"/>
                    <a:pt x="79" y="14"/>
                    <a:pt x="74" y="15"/>
                  </a:cubicBezTo>
                  <a:cubicBezTo>
                    <a:pt x="68" y="16"/>
                    <a:pt x="60" y="5"/>
                    <a:pt x="55" y="7"/>
                  </a:cubicBezTo>
                  <a:cubicBezTo>
                    <a:pt x="50" y="9"/>
                    <a:pt x="51" y="23"/>
                    <a:pt x="47" y="26"/>
                  </a:cubicBezTo>
                  <a:cubicBezTo>
                    <a:pt x="42" y="29"/>
                    <a:pt x="30" y="22"/>
                    <a:pt x="26" y="26"/>
                  </a:cubicBezTo>
                  <a:cubicBezTo>
                    <a:pt x="22" y="30"/>
                    <a:pt x="29" y="42"/>
                    <a:pt x="26" y="47"/>
                  </a:cubicBezTo>
                  <a:cubicBezTo>
                    <a:pt x="23" y="51"/>
                    <a:pt x="9" y="50"/>
                    <a:pt x="7" y="55"/>
                  </a:cubicBezTo>
                  <a:cubicBezTo>
                    <a:pt x="5" y="60"/>
                    <a:pt x="16" y="68"/>
                    <a:pt x="15" y="74"/>
                  </a:cubicBezTo>
                  <a:cubicBezTo>
                    <a:pt x="14" y="79"/>
                    <a:pt x="0" y="83"/>
                    <a:pt x="0" y="88"/>
                  </a:cubicBezTo>
                  <a:cubicBezTo>
                    <a:pt x="0" y="94"/>
                    <a:pt x="14" y="98"/>
                    <a:pt x="15" y="103"/>
                  </a:cubicBezTo>
                  <a:cubicBezTo>
                    <a:pt x="16" y="108"/>
                    <a:pt x="5" y="117"/>
                    <a:pt x="7" y="122"/>
                  </a:cubicBezTo>
                  <a:cubicBezTo>
                    <a:pt x="9" y="127"/>
                    <a:pt x="23" y="126"/>
                    <a:pt x="26" y="130"/>
                  </a:cubicBezTo>
                  <a:cubicBezTo>
                    <a:pt x="29" y="135"/>
                    <a:pt x="22" y="147"/>
                    <a:pt x="26" y="151"/>
                  </a:cubicBezTo>
                  <a:cubicBezTo>
                    <a:pt x="26" y="151"/>
                    <a:pt x="26" y="151"/>
                    <a:pt x="26" y="151"/>
                  </a:cubicBezTo>
                  <a:cubicBezTo>
                    <a:pt x="151" y="26"/>
                    <a:pt x="151" y="26"/>
                    <a:pt x="151" y="26"/>
                  </a:cubicBezTo>
                  <a:cubicBezTo>
                    <a:pt x="151" y="26"/>
                    <a:pt x="151" y="26"/>
                    <a:pt x="151" y="26"/>
                  </a:cubicBezTo>
                  <a:close/>
                </a:path>
              </a:pathLst>
            </a:custGeom>
            <a:solidFill>
              <a:srgbClr val="FAC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 name="Oval 63">
              <a:extLst>
                <a:ext uri="{FF2B5EF4-FFF2-40B4-BE49-F238E27FC236}">
                  <a16:creationId xmlns:a16="http://schemas.microsoft.com/office/drawing/2014/main" id="{49AB7D65-7B56-4CE6-BBAD-1A05DFF7B048}"/>
                </a:ext>
              </a:extLst>
            </p:cNvPr>
            <p:cNvSpPr>
              <a:spLocks noChangeArrowheads="1"/>
            </p:cNvSpPr>
            <p:nvPr/>
          </p:nvSpPr>
          <p:spPr bwMode="auto">
            <a:xfrm>
              <a:off x="9871075" y="749301"/>
              <a:ext cx="450850" cy="450850"/>
            </a:xfrm>
            <a:prstGeom prst="ellipse">
              <a:avLst/>
            </a:prstGeom>
            <a:solidFill>
              <a:srgbClr val="FBE1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 name="Freeform 64">
              <a:extLst>
                <a:ext uri="{FF2B5EF4-FFF2-40B4-BE49-F238E27FC236}">
                  <a16:creationId xmlns:a16="http://schemas.microsoft.com/office/drawing/2014/main" id="{8ADDD26B-7FC0-4E38-85FD-1A73963FFD81}"/>
                </a:ext>
              </a:extLst>
            </p:cNvPr>
            <p:cNvSpPr>
              <a:spLocks/>
            </p:cNvSpPr>
            <p:nvPr/>
          </p:nvSpPr>
          <p:spPr bwMode="auto">
            <a:xfrm>
              <a:off x="9871075" y="749301"/>
              <a:ext cx="382588" cy="385763"/>
            </a:xfrm>
            <a:custGeom>
              <a:avLst/>
              <a:gdLst>
                <a:gd name="T0" fmla="*/ 59 w 101"/>
                <a:gd name="T1" fmla="*/ 0 h 102"/>
                <a:gd name="T2" fmla="*/ 0 w 101"/>
                <a:gd name="T3" fmla="*/ 59 h 102"/>
                <a:gd name="T4" fmla="*/ 17 w 101"/>
                <a:gd name="T5" fmla="*/ 102 h 102"/>
                <a:gd name="T6" fmla="*/ 101 w 101"/>
                <a:gd name="T7" fmla="*/ 17 h 102"/>
                <a:gd name="T8" fmla="*/ 59 w 101"/>
                <a:gd name="T9" fmla="*/ 0 h 102"/>
              </a:gdLst>
              <a:ahLst/>
              <a:cxnLst>
                <a:cxn ang="0">
                  <a:pos x="T0" y="T1"/>
                </a:cxn>
                <a:cxn ang="0">
                  <a:pos x="T2" y="T3"/>
                </a:cxn>
                <a:cxn ang="0">
                  <a:pos x="T4" y="T5"/>
                </a:cxn>
                <a:cxn ang="0">
                  <a:pos x="T6" y="T7"/>
                </a:cxn>
                <a:cxn ang="0">
                  <a:pos x="T8" y="T9"/>
                </a:cxn>
              </a:cxnLst>
              <a:rect l="0" t="0" r="r" b="b"/>
              <a:pathLst>
                <a:path w="101" h="102">
                  <a:moveTo>
                    <a:pt x="59" y="0"/>
                  </a:moveTo>
                  <a:cubicBezTo>
                    <a:pt x="26" y="0"/>
                    <a:pt x="0" y="27"/>
                    <a:pt x="0" y="59"/>
                  </a:cubicBezTo>
                  <a:cubicBezTo>
                    <a:pt x="0" y="76"/>
                    <a:pt x="6" y="91"/>
                    <a:pt x="17" y="102"/>
                  </a:cubicBezTo>
                  <a:cubicBezTo>
                    <a:pt x="101" y="17"/>
                    <a:pt x="101" y="17"/>
                    <a:pt x="101" y="17"/>
                  </a:cubicBezTo>
                  <a:cubicBezTo>
                    <a:pt x="91" y="6"/>
                    <a:pt x="76" y="0"/>
                    <a:pt x="59" y="0"/>
                  </a:cubicBezTo>
                  <a:close/>
                </a:path>
              </a:pathLst>
            </a:custGeom>
            <a:solidFill>
              <a:srgbClr val="FBEC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 name="Oval 65">
              <a:extLst>
                <a:ext uri="{FF2B5EF4-FFF2-40B4-BE49-F238E27FC236}">
                  <a16:creationId xmlns:a16="http://schemas.microsoft.com/office/drawing/2014/main" id="{2922103D-DC92-48C9-AC47-2B5425F5D921}"/>
                </a:ext>
              </a:extLst>
            </p:cNvPr>
            <p:cNvSpPr>
              <a:spLocks noChangeArrowheads="1"/>
            </p:cNvSpPr>
            <p:nvPr/>
          </p:nvSpPr>
          <p:spPr bwMode="auto">
            <a:xfrm>
              <a:off x="9947275" y="828676"/>
              <a:ext cx="295275" cy="292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pic>
        <p:nvPicPr>
          <p:cNvPr id="2" name="Picture 1" descr="A red and blue text on a black background&#10;&#10;Description automatically generated">
            <a:extLst>
              <a:ext uri="{FF2B5EF4-FFF2-40B4-BE49-F238E27FC236}">
                <a16:creationId xmlns:a16="http://schemas.microsoft.com/office/drawing/2014/main" id="{9D202E82-51B0-3F55-FD00-5FE0B31BFD6B}"/>
              </a:ext>
            </a:extLst>
          </p:cNvPr>
          <p:cNvPicPr>
            <a:picLocks noChangeAspect="1"/>
          </p:cNvPicPr>
          <p:nvPr/>
        </p:nvPicPr>
        <p:blipFill rotWithShape="1">
          <a:blip r:embed="rId9">
            <a:extLst>
              <a:ext uri="{28A0092B-C50C-407E-A947-70E740481C1C}">
                <a14:useLocalDpi xmlns:a14="http://schemas.microsoft.com/office/drawing/2010/main" val="0"/>
              </a:ext>
            </a:extLst>
          </a:blip>
          <a:srcRect t="31671" b="30937"/>
          <a:stretch/>
        </p:blipFill>
        <p:spPr>
          <a:xfrm>
            <a:off x="102834" y="5816619"/>
            <a:ext cx="1760162" cy="658164"/>
          </a:xfrm>
          <a:prstGeom prst="rect">
            <a:avLst/>
          </a:prstGeom>
        </p:spPr>
      </p:pic>
    </p:spTree>
    <p:extLst>
      <p:ext uri="{BB962C8B-B14F-4D97-AF65-F5344CB8AC3E}">
        <p14:creationId xmlns:p14="http://schemas.microsoft.com/office/powerpoint/2010/main" val="2266576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3" name="Content Placeholder 2">
            <a:extLst>
              <a:ext uri="{FF2B5EF4-FFF2-40B4-BE49-F238E27FC236}">
                <a16:creationId xmlns:a16="http://schemas.microsoft.com/office/drawing/2014/main" id="{DECCB398-1B0C-6E46-E515-15AA78A5E5D7}"/>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108</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Title</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3">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spTree>
    <p:extLst>
      <p:ext uri="{BB962C8B-B14F-4D97-AF65-F5344CB8AC3E}">
        <p14:creationId xmlns:p14="http://schemas.microsoft.com/office/powerpoint/2010/main" val="14900332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56070EF-F6A1-6D07-FB18-654736D865A4}"/>
              </a:ext>
            </a:extLst>
          </p:cNvPr>
          <p:cNvGrpSpPr/>
          <p:nvPr/>
        </p:nvGrpSpPr>
        <p:grpSpPr>
          <a:xfrm>
            <a:off x="0" y="0"/>
            <a:ext cx="12192000" cy="6858000"/>
            <a:chOff x="0" y="0"/>
            <a:chExt cx="12192000" cy="6858000"/>
          </a:xfrm>
        </p:grpSpPr>
        <p:pic>
          <p:nvPicPr>
            <p:cNvPr id="6" name="Picture 5">
              <a:extLst>
                <a:ext uri="{FF2B5EF4-FFF2-40B4-BE49-F238E27FC236}">
                  <a16:creationId xmlns:a16="http://schemas.microsoft.com/office/drawing/2014/main" id="{0043AE8A-92FB-49EE-43A7-ED28C452C69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pic>
          <p:nvPicPr>
            <p:cNvPr id="7" name="Picture 6" descr="Background pattern&#10;&#10;Description automatically generated">
              <a:extLst>
                <a:ext uri="{FF2B5EF4-FFF2-40B4-BE49-F238E27FC236}">
                  <a16:creationId xmlns:a16="http://schemas.microsoft.com/office/drawing/2014/main" id="{FACC9C2A-6428-228B-E8B0-73A9B8A207D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0972800" cy="6858000"/>
            </a:xfrm>
            <a:prstGeom prst="rect">
              <a:avLst/>
            </a:prstGeom>
          </p:spPr>
        </p:pic>
      </p:grpSp>
      <p:pic>
        <p:nvPicPr>
          <p:cNvPr id="8" name="Picture 7" descr="A white machine made of legos&#10;&#10;Description automatically generated">
            <a:extLst>
              <a:ext uri="{FF2B5EF4-FFF2-40B4-BE49-F238E27FC236}">
                <a16:creationId xmlns:a16="http://schemas.microsoft.com/office/drawing/2014/main" id="{3C2D0330-3606-9650-1F2D-E05FFA98FA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Rectángulo redondeado 14">
            <a:extLst>
              <a:ext uri="{FF2B5EF4-FFF2-40B4-BE49-F238E27FC236}">
                <a16:creationId xmlns:a16="http://schemas.microsoft.com/office/drawing/2014/main" id="{D396289F-D381-8FB3-8D38-B1F4BF5CE814}"/>
              </a:ext>
            </a:extLst>
          </p:cNvPr>
          <p:cNvSpPr/>
          <p:nvPr/>
        </p:nvSpPr>
        <p:spPr>
          <a:xfrm>
            <a:off x="207122" y="215979"/>
            <a:ext cx="9497317"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ángulo 12">
            <a:extLst>
              <a:ext uri="{FF2B5EF4-FFF2-40B4-BE49-F238E27FC236}">
                <a16:creationId xmlns:a16="http://schemas.microsoft.com/office/drawing/2014/main" id="{3514D86C-7D81-1CB5-5F24-00387406AE47}"/>
              </a:ext>
            </a:extLst>
          </p:cNvPr>
          <p:cNvSpPr/>
          <p:nvPr/>
        </p:nvSpPr>
        <p:spPr>
          <a:xfrm>
            <a:off x="676534" y="396696"/>
            <a:ext cx="7415414"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Title</a:t>
            </a:r>
          </a:p>
        </p:txBody>
      </p:sp>
      <p:pic>
        <p:nvPicPr>
          <p:cNvPr id="11" name="Picture 10" descr="A red and blue text on a black background&#10;&#10;Description automatically generated">
            <a:extLst>
              <a:ext uri="{FF2B5EF4-FFF2-40B4-BE49-F238E27FC236}">
                <a16:creationId xmlns:a16="http://schemas.microsoft.com/office/drawing/2014/main" id="{2800F1C0-F6BF-E31C-75F7-66B702A70E71}"/>
              </a:ext>
            </a:extLst>
          </p:cNvPr>
          <p:cNvPicPr>
            <a:picLocks noChangeAspect="1"/>
          </p:cNvPicPr>
          <p:nvPr/>
        </p:nvPicPr>
        <p:blipFill rotWithShape="1">
          <a:blip r:embed="rId4">
            <a:extLst>
              <a:ext uri="{28A0092B-C50C-407E-A947-70E740481C1C}">
                <a14:useLocalDpi xmlns:a14="http://schemas.microsoft.com/office/drawing/2010/main" val="0"/>
              </a:ext>
            </a:extLst>
          </a:blip>
          <a:srcRect t="31948" b="33033"/>
          <a:stretch/>
        </p:blipFill>
        <p:spPr>
          <a:xfrm>
            <a:off x="10223607" y="215979"/>
            <a:ext cx="1813024" cy="634890"/>
          </a:xfrm>
          <a:prstGeom prst="rect">
            <a:avLst/>
          </a:prstGeom>
        </p:spPr>
      </p:pic>
      <p:sp>
        <p:nvSpPr>
          <p:cNvPr id="3" name="Content Placeholder 2">
            <a:extLst>
              <a:ext uri="{FF2B5EF4-FFF2-40B4-BE49-F238E27FC236}">
                <a16:creationId xmlns:a16="http://schemas.microsoft.com/office/drawing/2014/main" id="{7D807DAA-96D2-37E2-9F69-4648AAB426A3}"/>
              </a:ext>
            </a:extLst>
          </p:cNvPr>
          <p:cNvSpPr>
            <a:spLocks noGrp="1"/>
          </p:cNvSpPr>
          <p:nvPr>
            <p:ph idx="1"/>
          </p:nvPr>
        </p:nvSpPr>
        <p:spPr/>
        <p:txBody>
          <a:bodyPr/>
          <a:lstStyle/>
          <a:p>
            <a:endParaRPr lang="en-GB" dirty="0">
              <a:solidFill>
                <a:schemeClr val="bg1"/>
              </a:solidFill>
            </a:endParaRPr>
          </a:p>
        </p:txBody>
      </p:sp>
      <p:sp>
        <p:nvSpPr>
          <p:cNvPr id="4" name="Slide Number Placeholder 3">
            <a:extLst>
              <a:ext uri="{FF2B5EF4-FFF2-40B4-BE49-F238E27FC236}">
                <a16:creationId xmlns:a16="http://schemas.microsoft.com/office/drawing/2014/main" id="{0D1E7DB2-7BA4-3DE7-4DAC-E06BD10DCF18}"/>
              </a:ext>
            </a:extLst>
          </p:cNvPr>
          <p:cNvSpPr>
            <a:spLocks noGrp="1"/>
          </p:cNvSpPr>
          <p:nvPr>
            <p:ph type="sldNum" sz="quarter" idx="12"/>
          </p:nvPr>
        </p:nvSpPr>
        <p:spPr/>
        <p:txBody>
          <a:bodyPr/>
          <a:lstStyle/>
          <a:p>
            <a:fld id="{8D05A9CD-9176-4D89-A414-3BEEE81BBC77}" type="slidenum">
              <a:rPr lang="en-US" smtClean="0"/>
              <a:pPr/>
              <a:t>109</a:t>
            </a:fld>
            <a:endParaRPr lang="en-US" dirty="0"/>
          </a:p>
        </p:txBody>
      </p:sp>
      <p:pic>
        <p:nvPicPr>
          <p:cNvPr id="13" name="Picture 12">
            <a:extLst>
              <a:ext uri="{FF2B5EF4-FFF2-40B4-BE49-F238E27FC236}">
                <a16:creationId xmlns:a16="http://schemas.microsoft.com/office/drawing/2014/main" id="{FBC25ACA-0439-BB7E-E0BB-4D2B1C4E937A}"/>
              </a:ext>
            </a:extLst>
          </p:cNvPr>
          <p:cNvPicPr>
            <a:picLocks noChangeAspect="1"/>
          </p:cNvPicPr>
          <p:nvPr/>
        </p:nvPicPr>
        <p:blipFill>
          <a:blip r:embed="rId5"/>
          <a:stretch>
            <a:fillRect/>
          </a:stretch>
        </p:blipFill>
        <p:spPr>
          <a:xfrm flipH="1">
            <a:off x="10797711" y="3619608"/>
            <a:ext cx="1435510" cy="3444539"/>
          </a:xfrm>
          <a:prstGeom prst="rect">
            <a:avLst/>
          </a:prstGeom>
        </p:spPr>
      </p:pic>
    </p:spTree>
    <p:extLst>
      <p:ext uri="{BB962C8B-B14F-4D97-AF65-F5344CB8AC3E}">
        <p14:creationId xmlns:p14="http://schemas.microsoft.com/office/powerpoint/2010/main" val="3799686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3" name="Content Placeholder 2">
            <a:extLst>
              <a:ext uri="{FF2B5EF4-FFF2-40B4-BE49-F238E27FC236}">
                <a16:creationId xmlns:a16="http://schemas.microsoft.com/office/drawing/2014/main" id="{DECCB398-1B0C-6E46-E515-15AA78A5E5D7}"/>
              </a:ext>
            </a:extLst>
          </p:cNvPr>
          <p:cNvSpPr>
            <a:spLocks noGrp="1"/>
          </p:cNvSpPr>
          <p:nvPr>
            <p:ph idx="1"/>
          </p:nvPr>
        </p:nvSpPr>
        <p:spPr/>
        <p:txBody>
          <a:bodyPr/>
          <a:lstStyle/>
          <a:p>
            <a:r>
              <a:rPr lang="en-US" b="1" dirty="0"/>
              <a:t>Financial Management</a:t>
            </a:r>
            <a:r>
              <a:rPr lang="en-US" dirty="0"/>
              <a:t>: Accounts payable/receivable, general ledger, budgeting.</a:t>
            </a:r>
          </a:p>
          <a:p>
            <a:r>
              <a:rPr lang="en-US" b="1" dirty="0"/>
              <a:t>Supply Chain Management</a:t>
            </a:r>
            <a:r>
              <a:rPr lang="en-US" dirty="0"/>
              <a:t>: Inventory, warehousing, logistics, procurement.</a:t>
            </a:r>
          </a:p>
          <a:p>
            <a:r>
              <a:rPr lang="en-US" b="1" dirty="0"/>
              <a:t>Manufacturing</a:t>
            </a:r>
            <a:r>
              <a:rPr lang="en-US" dirty="0"/>
              <a:t>: Production planning, job scheduling, quality control.</a:t>
            </a:r>
          </a:p>
          <a:p>
            <a:r>
              <a:rPr lang="en-US" b="1" dirty="0"/>
              <a:t>Human Resources</a:t>
            </a:r>
            <a:r>
              <a:rPr lang="en-US" dirty="0"/>
              <a:t>: Employee management, payroll, benefits.</a:t>
            </a:r>
            <a:endParaRPr lang="en-GB" dirty="0"/>
          </a:p>
        </p:txBody>
      </p:sp>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11</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Architecture Components</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4">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pic>
        <p:nvPicPr>
          <p:cNvPr id="2" name="Picture 2">
            <a:extLst>
              <a:ext uri="{FF2B5EF4-FFF2-40B4-BE49-F238E27FC236}">
                <a16:creationId xmlns:a16="http://schemas.microsoft.com/office/drawing/2014/main" id="{35FD99A8-A944-E733-76D0-E3B67E15A355}"/>
              </a:ext>
            </a:extLst>
          </p:cNvPr>
          <p:cNvPicPr>
            <a:picLocks noChangeAspect="1"/>
          </p:cNvPicPr>
          <p:nvPr/>
        </p:nvPicPr>
        <p:blipFill>
          <a:blip r:embed="rId5"/>
          <a:stretch>
            <a:fillRect/>
          </a:stretch>
        </p:blipFill>
        <p:spPr>
          <a:xfrm>
            <a:off x="11600711" y="0"/>
            <a:ext cx="591289" cy="491196"/>
          </a:xfrm>
          <a:prstGeom prst="rect">
            <a:avLst/>
          </a:prstGeom>
        </p:spPr>
      </p:pic>
    </p:spTree>
    <p:extLst>
      <p:ext uri="{BB962C8B-B14F-4D97-AF65-F5344CB8AC3E}">
        <p14:creationId xmlns:p14="http://schemas.microsoft.com/office/powerpoint/2010/main" val="277976709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435303D-6825-104F-BE59-83C98E79DC73}"/>
              </a:ext>
            </a:extLst>
          </p:cNvPr>
          <p:cNvGrpSpPr/>
          <p:nvPr/>
        </p:nvGrpSpPr>
        <p:grpSpPr>
          <a:xfrm>
            <a:off x="0" y="0"/>
            <a:ext cx="12192000" cy="6858000"/>
            <a:chOff x="0" y="0"/>
            <a:chExt cx="12192000" cy="6858000"/>
          </a:xfrm>
        </p:grpSpPr>
        <p:pic>
          <p:nvPicPr>
            <p:cNvPr id="7" name="Picture 6">
              <a:extLst>
                <a:ext uri="{FF2B5EF4-FFF2-40B4-BE49-F238E27FC236}">
                  <a16:creationId xmlns:a16="http://schemas.microsoft.com/office/drawing/2014/main" id="{A6325274-98AF-C45B-E07E-8981B305AFC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pic>
          <p:nvPicPr>
            <p:cNvPr id="8" name="Picture 7" descr="Background pattern&#10;&#10;Description automatically generated">
              <a:extLst>
                <a:ext uri="{FF2B5EF4-FFF2-40B4-BE49-F238E27FC236}">
                  <a16:creationId xmlns:a16="http://schemas.microsoft.com/office/drawing/2014/main" id="{F5FEF8BA-4A67-EA3B-5224-3E7150FA0AB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0972800" cy="6858000"/>
            </a:xfrm>
            <a:prstGeom prst="rect">
              <a:avLst/>
            </a:prstGeom>
          </p:spPr>
        </p:pic>
      </p:grpSp>
      <p:pic>
        <p:nvPicPr>
          <p:cNvPr id="9" name="Picture 8" descr="A white machine made of legos&#10;&#10;Description automatically generated">
            <a:extLst>
              <a:ext uri="{FF2B5EF4-FFF2-40B4-BE49-F238E27FC236}">
                <a16:creationId xmlns:a16="http://schemas.microsoft.com/office/drawing/2014/main" id="{ADC20165-3084-FEA0-B936-9D7C306FBB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ángulo redondeado 14">
            <a:extLst>
              <a:ext uri="{FF2B5EF4-FFF2-40B4-BE49-F238E27FC236}">
                <a16:creationId xmlns:a16="http://schemas.microsoft.com/office/drawing/2014/main" id="{5CD0A480-2BA0-8076-584C-21D385C9972D}"/>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ángulo 12">
            <a:extLst>
              <a:ext uri="{FF2B5EF4-FFF2-40B4-BE49-F238E27FC236}">
                <a16:creationId xmlns:a16="http://schemas.microsoft.com/office/drawing/2014/main" id="{81EF3291-A70B-6539-7B1C-9E8B37E8FA6B}"/>
              </a:ext>
            </a:extLst>
          </p:cNvPr>
          <p:cNvSpPr/>
          <p:nvPr/>
        </p:nvSpPr>
        <p:spPr>
          <a:xfrm>
            <a:off x="676534" y="396696"/>
            <a:ext cx="7415414"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Title</a:t>
            </a:r>
          </a:p>
        </p:txBody>
      </p:sp>
      <p:pic>
        <p:nvPicPr>
          <p:cNvPr id="12" name="Picture 11" descr="A red and blue text on a black background&#10;&#10;Description automatically generated">
            <a:extLst>
              <a:ext uri="{FF2B5EF4-FFF2-40B4-BE49-F238E27FC236}">
                <a16:creationId xmlns:a16="http://schemas.microsoft.com/office/drawing/2014/main" id="{0C0CE6B2-72EF-64C0-7EA3-77FBA8560A80}"/>
              </a:ext>
            </a:extLst>
          </p:cNvPr>
          <p:cNvPicPr>
            <a:picLocks noChangeAspect="1"/>
          </p:cNvPicPr>
          <p:nvPr/>
        </p:nvPicPr>
        <p:blipFill rotWithShape="1">
          <a:blip r:embed="rId4">
            <a:extLst>
              <a:ext uri="{28A0092B-C50C-407E-A947-70E740481C1C}">
                <a14:useLocalDpi xmlns:a14="http://schemas.microsoft.com/office/drawing/2010/main" val="0"/>
              </a:ext>
            </a:extLst>
          </a:blip>
          <a:srcRect t="31948" b="33033"/>
          <a:stretch/>
        </p:blipFill>
        <p:spPr>
          <a:xfrm>
            <a:off x="10171854" y="547688"/>
            <a:ext cx="1813024" cy="634890"/>
          </a:xfrm>
          <a:prstGeom prst="rect">
            <a:avLst/>
          </a:prstGeom>
        </p:spPr>
      </p:pic>
      <p:sp>
        <p:nvSpPr>
          <p:cNvPr id="3" name="Content Placeholder 2">
            <a:extLst>
              <a:ext uri="{FF2B5EF4-FFF2-40B4-BE49-F238E27FC236}">
                <a16:creationId xmlns:a16="http://schemas.microsoft.com/office/drawing/2014/main" id="{81160310-428F-0DAB-918E-6364BD72342B}"/>
              </a:ext>
            </a:extLst>
          </p:cNvPr>
          <p:cNvSpPr>
            <a:spLocks noGrp="1"/>
          </p:cNvSpPr>
          <p:nvPr>
            <p:ph sz="half" idx="1"/>
          </p:nvPr>
        </p:nvSpPr>
        <p:spPr/>
        <p:txBody>
          <a:bodyPr/>
          <a:lstStyle/>
          <a:p>
            <a:r>
              <a:rPr lang="en-GB" dirty="0">
                <a:solidFill>
                  <a:schemeClr val="bg1"/>
                </a:solidFill>
              </a:rPr>
              <a:t>Section 1</a:t>
            </a:r>
          </a:p>
        </p:txBody>
      </p:sp>
      <p:sp>
        <p:nvSpPr>
          <p:cNvPr id="4" name="Content Placeholder 3">
            <a:extLst>
              <a:ext uri="{FF2B5EF4-FFF2-40B4-BE49-F238E27FC236}">
                <a16:creationId xmlns:a16="http://schemas.microsoft.com/office/drawing/2014/main" id="{14F535EB-5630-D93A-EAA2-DCB22B6AE411}"/>
              </a:ext>
            </a:extLst>
          </p:cNvPr>
          <p:cNvSpPr>
            <a:spLocks noGrp="1"/>
          </p:cNvSpPr>
          <p:nvPr>
            <p:ph sz="half" idx="2"/>
          </p:nvPr>
        </p:nvSpPr>
        <p:spPr/>
        <p:txBody>
          <a:bodyPr/>
          <a:lstStyle/>
          <a:p>
            <a:pPr marL="0" indent="0">
              <a:buNone/>
            </a:pPr>
            <a:r>
              <a:rPr lang="en-GB" dirty="0">
                <a:solidFill>
                  <a:schemeClr val="bg1"/>
                </a:solidFill>
              </a:rPr>
              <a:t>Section 2</a:t>
            </a:r>
          </a:p>
        </p:txBody>
      </p:sp>
      <p:sp>
        <p:nvSpPr>
          <p:cNvPr id="5" name="Slide Number Placeholder 4">
            <a:extLst>
              <a:ext uri="{FF2B5EF4-FFF2-40B4-BE49-F238E27FC236}">
                <a16:creationId xmlns:a16="http://schemas.microsoft.com/office/drawing/2014/main" id="{8597E831-B565-200C-1173-F58461AE2D43}"/>
              </a:ext>
            </a:extLst>
          </p:cNvPr>
          <p:cNvSpPr>
            <a:spLocks noGrp="1"/>
          </p:cNvSpPr>
          <p:nvPr>
            <p:ph type="sldNum" sz="quarter" idx="12"/>
          </p:nvPr>
        </p:nvSpPr>
        <p:spPr/>
        <p:txBody>
          <a:bodyPr/>
          <a:lstStyle/>
          <a:p>
            <a:fld id="{8D05A9CD-9176-4D89-A414-3BEEE81BBC77}" type="slidenum">
              <a:rPr lang="en-US" smtClean="0"/>
              <a:t>110</a:t>
            </a:fld>
            <a:endParaRPr lang="en-US"/>
          </a:p>
        </p:txBody>
      </p:sp>
      <p:pic>
        <p:nvPicPr>
          <p:cNvPr id="13" name="Picture 12" descr="A white toy with black stripes and a white helmet&#10;&#10;Description automatically generated with medium confidence">
            <a:extLst>
              <a:ext uri="{FF2B5EF4-FFF2-40B4-BE49-F238E27FC236}">
                <a16:creationId xmlns:a16="http://schemas.microsoft.com/office/drawing/2014/main" id="{1515F18A-5559-5558-1A72-40B90B3A58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85" y="3655810"/>
            <a:ext cx="1464638" cy="3443696"/>
          </a:xfrm>
          <a:prstGeom prst="rect">
            <a:avLst/>
          </a:prstGeom>
        </p:spPr>
      </p:pic>
    </p:spTree>
    <p:extLst>
      <p:ext uri="{BB962C8B-B14F-4D97-AF65-F5344CB8AC3E}">
        <p14:creationId xmlns:p14="http://schemas.microsoft.com/office/powerpoint/2010/main" val="276173974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4D72A03-11B9-4E6C-BCD0-ABF1CEA11D2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4" name="Object 3" hidden="1">
                        <a:extLst>
                          <a:ext uri="{FF2B5EF4-FFF2-40B4-BE49-F238E27FC236}">
                            <a16:creationId xmlns:a16="http://schemas.microsoft.com/office/drawing/2014/main" id="{54D72A03-11B9-4E6C-BCD0-ABF1CEA11D2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1" name="Rectangle 30" hidden="1">
            <a:extLst>
              <a:ext uri="{FF2B5EF4-FFF2-40B4-BE49-F238E27FC236}">
                <a16:creationId xmlns:a16="http://schemas.microsoft.com/office/drawing/2014/main" id="{B2389E89-8E98-4579-91A3-E987C1C7A79F}"/>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400" b="1" dirty="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41" name="Freeform 46">
            <a:extLst>
              <a:ext uri="{FF2B5EF4-FFF2-40B4-BE49-F238E27FC236}">
                <a16:creationId xmlns:a16="http://schemas.microsoft.com/office/drawing/2014/main" id="{4D9DC0AD-5633-4D49-BD94-C66F7DCB7AD6}"/>
              </a:ext>
            </a:extLst>
          </p:cNvPr>
          <p:cNvSpPr/>
          <p:nvPr/>
        </p:nvSpPr>
        <p:spPr>
          <a:xfrm>
            <a:off x="6107351" y="2527808"/>
            <a:ext cx="1746915" cy="3293415"/>
          </a:xfrm>
          <a:prstGeom prst="roundRect">
            <a:avLst>
              <a:gd name="adj" fmla="val 703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46">
            <a:extLst>
              <a:ext uri="{FF2B5EF4-FFF2-40B4-BE49-F238E27FC236}">
                <a16:creationId xmlns:a16="http://schemas.microsoft.com/office/drawing/2014/main" id="{8ED71039-7081-468E-AB92-9D260FF8A12E}"/>
              </a:ext>
            </a:extLst>
          </p:cNvPr>
          <p:cNvSpPr/>
          <p:nvPr/>
        </p:nvSpPr>
        <p:spPr>
          <a:xfrm>
            <a:off x="7993128" y="2527808"/>
            <a:ext cx="1746915" cy="3293415"/>
          </a:xfrm>
          <a:prstGeom prst="roundRect">
            <a:avLst>
              <a:gd name="adj" fmla="val 703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46">
            <a:extLst>
              <a:ext uri="{FF2B5EF4-FFF2-40B4-BE49-F238E27FC236}">
                <a16:creationId xmlns:a16="http://schemas.microsoft.com/office/drawing/2014/main" id="{EEA6B409-1179-47CA-903C-EDA2E45A466C}"/>
              </a:ext>
            </a:extLst>
          </p:cNvPr>
          <p:cNvSpPr/>
          <p:nvPr/>
        </p:nvSpPr>
        <p:spPr>
          <a:xfrm>
            <a:off x="9878905" y="2527808"/>
            <a:ext cx="1746915" cy="3293415"/>
          </a:xfrm>
          <a:prstGeom prst="roundRect">
            <a:avLst>
              <a:gd name="adj" fmla="val 703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Rectángulo 6175">
            <a:extLst>
              <a:ext uri="{FF2B5EF4-FFF2-40B4-BE49-F238E27FC236}">
                <a16:creationId xmlns:a16="http://schemas.microsoft.com/office/drawing/2014/main" id="{2A64D682-0050-4389-A90C-EFAC74AECC49}"/>
              </a:ext>
            </a:extLst>
          </p:cNvPr>
          <p:cNvSpPr/>
          <p:nvPr/>
        </p:nvSpPr>
        <p:spPr>
          <a:xfrm>
            <a:off x="0" y="-36682"/>
            <a:ext cx="12214702" cy="2683845"/>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任意多边形: 形状 16">
            <a:extLst>
              <a:ext uri="{FF2B5EF4-FFF2-40B4-BE49-F238E27FC236}">
                <a16:creationId xmlns:a16="http://schemas.microsoft.com/office/drawing/2014/main" id="{B41D6309-0230-480F-8705-C0BE4833FB4E}"/>
              </a:ext>
            </a:extLst>
          </p:cNvPr>
          <p:cNvSpPr/>
          <p:nvPr/>
        </p:nvSpPr>
        <p:spPr>
          <a:xfrm rot="10800000">
            <a:off x="2730500" y="2620391"/>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16">
            <a:extLst>
              <a:ext uri="{FF2B5EF4-FFF2-40B4-BE49-F238E27FC236}">
                <a16:creationId xmlns:a16="http://schemas.microsoft.com/office/drawing/2014/main" id="{66AD9C33-101F-4AD0-9008-15A7C8976DD8}"/>
              </a:ext>
            </a:extLst>
          </p:cNvPr>
          <p:cNvSpPr/>
          <p:nvPr/>
        </p:nvSpPr>
        <p:spPr>
          <a:xfrm rot="10800000">
            <a:off x="0" y="2620391"/>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任意多边形: 形状 16">
            <a:extLst>
              <a:ext uri="{FF2B5EF4-FFF2-40B4-BE49-F238E27FC236}">
                <a16:creationId xmlns:a16="http://schemas.microsoft.com/office/drawing/2014/main" id="{11D50B8D-711A-451B-9DA6-E859A753420B}"/>
              </a:ext>
            </a:extLst>
          </p:cNvPr>
          <p:cNvSpPr/>
          <p:nvPr/>
        </p:nvSpPr>
        <p:spPr>
          <a:xfrm rot="10800000">
            <a:off x="2746677" y="-27807"/>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任意多边形: 形状 16">
            <a:extLst>
              <a:ext uri="{FF2B5EF4-FFF2-40B4-BE49-F238E27FC236}">
                <a16:creationId xmlns:a16="http://schemas.microsoft.com/office/drawing/2014/main" id="{DE495D2F-7C07-4866-B830-0C0EAB5809D4}"/>
              </a:ext>
            </a:extLst>
          </p:cNvPr>
          <p:cNvSpPr/>
          <p:nvPr/>
        </p:nvSpPr>
        <p:spPr>
          <a:xfrm rot="10800000">
            <a:off x="16177" y="-27807"/>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任意多边形: 形状 16">
            <a:extLst>
              <a:ext uri="{FF2B5EF4-FFF2-40B4-BE49-F238E27FC236}">
                <a16:creationId xmlns:a16="http://schemas.microsoft.com/office/drawing/2014/main" id="{532E5B3A-1DDF-4B30-B942-35F41308A3DF}"/>
              </a:ext>
            </a:extLst>
          </p:cNvPr>
          <p:cNvSpPr/>
          <p:nvPr/>
        </p:nvSpPr>
        <p:spPr>
          <a:xfrm rot="10800000">
            <a:off x="5477177" y="-27807"/>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16">
            <a:extLst>
              <a:ext uri="{FF2B5EF4-FFF2-40B4-BE49-F238E27FC236}">
                <a16:creationId xmlns:a16="http://schemas.microsoft.com/office/drawing/2014/main" id="{66CD9716-F730-41A4-B083-C6BBE3A64580}"/>
              </a:ext>
            </a:extLst>
          </p:cNvPr>
          <p:cNvSpPr/>
          <p:nvPr/>
        </p:nvSpPr>
        <p:spPr>
          <a:xfrm rot="10800000">
            <a:off x="8220377" y="-27807"/>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Freeform: Shape 107">
            <a:extLst>
              <a:ext uri="{FF2B5EF4-FFF2-40B4-BE49-F238E27FC236}">
                <a16:creationId xmlns:a16="http://schemas.microsoft.com/office/drawing/2014/main" id="{36B71F34-F6E5-49FC-958C-CC95E450CBA2}"/>
              </a:ext>
            </a:extLst>
          </p:cNvPr>
          <p:cNvSpPr/>
          <p:nvPr/>
        </p:nvSpPr>
        <p:spPr>
          <a:xfrm rot="10800000">
            <a:off x="10963577" y="-27807"/>
            <a:ext cx="1267302" cy="464457"/>
          </a:xfrm>
          <a:custGeom>
            <a:avLst/>
            <a:gdLst>
              <a:gd name="connsiteX0" fmla="*/ 1267302 w 1267302"/>
              <a:gd name="connsiteY0" fmla="*/ 464457 h 464457"/>
              <a:gd name="connsiteX1" fmla="*/ 0 w 1267302"/>
              <a:gd name="connsiteY1" fmla="*/ 464457 h 464457"/>
              <a:gd name="connsiteX2" fmla="*/ 0 w 1267302"/>
              <a:gd name="connsiteY2" fmla="*/ 0 h 464457"/>
              <a:gd name="connsiteX3" fmla="*/ 255423 w 1267302"/>
              <a:gd name="connsiteY3" fmla="*/ 0 h 464457"/>
              <a:gd name="connsiteX4" fmla="*/ 255423 w 1267302"/>
              <a:gd name="connsiteY4" fmla="*/ 111250 h 464457"/>
              <a:gd name="connsiteX5" fmla="*/ 451057 w 1267302"/>
              <a:gd name="connsiteY5" fmla="*/ 111250 h 464457"/>
              <a:gd name="connsiteX6" fmla="*/ 451057 w 1267302"/>
              <a:gd name="connsiteY6" fmla="*/ 0 h 464457"/>
              <a:gd name="connsiteX7" fmla="*/ 712838 w 1267302"/>
              <a:gd name="connsiteY7" fmla="*/ 0 h 464457"/>
              <a:gd name="connsiteX8" fmla="*/ 712838 w 1267302"/>
              <a:gd name="connsiteY8" fmla="*/ 111250 h 464457"/>
              <a:gd name="connsiteX9" fmla="*/ 908472 w 1267302"/>
              <a:gd name="connsiteY9" fmla="*/ 111250 h 464457"/>
              <a:gd name="connsiteX10" fmla="*/ 908472 w 1267302"/>
              <a:gd name="connsiteY10" fmla="*/ 0 h 464457"/>
              <a:gd name="connsiteX11" fmla="*/ 1170255 w 1267302"/>
              <a:gd name="connsiteY11" fmla="*/ 0 h 464457"/>
              <a:gd name="connsiteX12" fmla="*/ 1170255 w 1267302"/>
              <a:gd name="connsiteY12" fmla="*/ 111250 h 464457"/>
              <a:gd name="connsiteX13" fmla="*/ 1267302 w 1267302"/>
              <a:gd name="connsiteY13" fmla="*/ 111250 h 46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7302" h="464457">
                <a:moveTo>
                  <a:pt x="1267302" y="464457"/>
                </a:moveTo>
                <a:lnTo>
                  <a:pt x="0" y="464457"/>
                </a:lnTo>
                <a:lnTo>
                  <a:pt x="0" y="0"/>
                </a:lnTo>
                <a:lnTo>
                  <a:pt x="255423" y="0"/>
                </a:lnTo>
                <a:lnTo>
                  <a:pt x="255423" y="111250"/>
                </a:lnTo>
                <a:lnTo>
                  <a:pt x="451057" y="111250"/>
                </a:lnTo>
                <a:lnTo>
                  <a:pt x="451057" y="0"/>
                </a:lnTo>
                <a:lnTo>
                  <a:pt x="712838" y="0"/>
                </a:lnTo>
                <a:lnTo>
                  <a:pt x="712838" y="111250"/>
                </a:lnTo>
                <a:lnTo>
                  <a:pt x="908472" y="111250"/>
                </a:lnTo>
                <a:lnTo>
                  <a:pt x="908472" y="0"/>
                </a:lnTo>
                <a:lnTo>
                  <a:pt x="1170255" y="0"/>
                </a:lnTo>
                <a:lnTo>
                  <a:pt x="1170255" y="111250"/>
                </a:lnTo>
                <a:lnTo>
                  <a:pt x="1267302" y="111250"/>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任意多边形: 形状 16">
            <a:extLst>
              <a:ext uri="{FF2B5EF4-FFF2-40B4-BE49-F238E27FC236}">
                <a16:creationId xmlns:a16="http://schemas.microsoft.com/office/drawing/2014/main" id="{387479D5-7E0D-498F-807F-D29675002DDC}"/>
              </a:ext>
            </a:extLst>
          </p:cNvPr>
          <p:cNvSpPr/>
          <p:nvPr/>
        </p:nvSpPr>
        <p:spPr>
          <a:xfrm rot="10800000">
            <a:off x="5461000" y="2620391"/>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16">
            <a:extLst>
              <a:ext uri="{FF2B5EF4-FFF2-40B4-BE49-F238E27FC236}">
                <a16:creationId xmlns:a16="http://schemas.microsoft.com/office/drawing/2014/main" id="{8C64FE4C-BD51-4E69-B027-70D75C63AF5C}"/>
              </a:ext>
            </a:extLst>
          </p:cNvPr>
          <p:cNvSpPr/>
          <p:nvPr/>
        </p:nvSpPr>
        <p:spPr>
          <a:xfrm rot="10800000">
            <a:off x="8204200" y="2620391"/>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Freeform: Shape 27">
            <a:extLst>
              <a:ext uri="{FF2B5EF4-FFF2-40B4-BE49-F238E27FC236}">
                <a16:creationId xmlns:a16="http://schemas.microsoft.com/office/drawing/2014/main" id="{EBD515D6-1ADB-4D8D-B3AC-1B0531764E09}"/>
              </a:ext>
            </a:extLst>
          </p:cNvPr>
          <p:cNvSpPr/>
          <p:nvPr/>
        </p:nvSpPr>
        <p:spPr>
          <a:xfrm rot="10800000">
            <a:off x="10947400" y="2620391"/>
            <a:ext cx="1267302" cy="464457"/>
          </a:xfrm>
          <a:custGeom>
            <a:avLst/>
            <a:gdLst>
              <a:gd name="connsiteX0" fmla="*/ 1267302 w 1267302"/>
              <a:gd name="connsiteY0" fmla="*/ 464457 h 464457"/>
              <a:gd name="connsiteX1" fmla="*/ 0 w 1267302"/>
              <a:gd name="connsiteY1" fmla="*/ 464457 h 464457"/>
              <a:gd name="connsiteX2" fmla="*/ 0 w 1267302"/>
              <a:gd name="connsiteY2" fmla="*/ 0 h 464457"/>
              <a:gd name="connsiteX3" fmla="*/ 255423 w 1267302"/>
              <a:gd name="connsiteY3" fmla="*/ 0 h 464457"/>
              <a:gd name="connsiteX4" fmla="*/ 255423 w 1267302"/>
              <a:gd name="connsiteY4" fmla="*/ 111250 h 464457"/>
              <a:gd name="connsiteX5" fmla="*/ 451057 w 1267302"/>
              <a:gd name="connsiteY5" fmla="*/ 111250 h 464457"/>
              <a:gd name="connsiteX6" fmla="*/ 451057 w 1267302"/>
              <a:gd name="connsiteY6" fmla="*/ 0 h 464457"/>
              <a:gd name="connsiteX7" fmla="*/ 712838 w 1267302"/>
              <a:gd name="connsiteY7" fmla="*/ 0 h 464457"/>
              <a:gd name="connsiteX8" fmla="*/ 712838 w 1267302"/>
              <a:gd name="connsiteY8" fmla="*/ 111250 h 464457"/>
              <a:gd name="connsiteX9" fmla="*/ 908472 w 1267302"/>
              <a:gd name="connsiteY9" fmla="*/ 111250 h 464457"/>
              <a:gd name="connsiteX10" fmla="*/ 908472 w 1267302"/>
              <a:gd name="connsiteY10" fmla="*/ 0 h 464457"/>
              <a:gd name="connsiteX11" fmla="*/ 1170255 w 1267302"/>
              <a:gd name="connsiteY11" fmla="*/ 0 h 464457"/>
              <a:gd name="connsiteX12" fmla="*/ 1170255 w 1267302"/>
              <a:gd name="connsiteY12" fmla="*/ 111250 h 464457"/>
              <a:gd name="connsiteX13" fmla="*/ 1267302 w 1267302"/>
              <a:gd name="connsiteY13" fmla="*/ 111250 h 46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7302" h="464457">
                <a:moveTo>
                  <a:pt x="1267302" y="464457"/>
                </a:moveTo>
                <a:lnTo>
                  <a:pt x="0" y="464457"/>
                </a:lnTo>
                <a:lnTo>
                  <a:pt x="0" y="0"/>
                </a:lnTo>
                <a:lnTo>
                  <a:pt x="255423" y="0"/>
                </a:lnTo>
                <a:lnTo>
                  <a:pt x="255423" y="111250"/>
                </a:lnTo>
                <a:lnTo>
                  <a:pt x="451057" y="111250"/>
                </a:lnTo>
                <a:lnTo>
                  <a:pt x="451057" y="0"/>
                </a:lnTo>
                <a:lnTo>
                  <a:pt x="712838" y="0"/>
                </a:lnTo>
                <a:lnTo>
                  <a:pt x="712838" y="111250"/>
                </a:lnTo>
                <a:lnTo>
                  <a:pt x="908472" y="111250"/>
                </a:lnTo>
                <a:lnTo>
                  <a:pt x="908472" y="0"/>
                </a:lnTo>
                <a:lnTo>
                  <a:pt x="1170255" y="0"/>
                </a:lnTo>
                <a:lnTo>
                  <a:pt x="1170255" y="111250"/>
                </a:lnTo>
                <a:lnTo>
                  <a:pt x="1267302" y="111250"/>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Oval 4">
            <a:extLst>
              <a:ext uri="{FF2B5EF4-FFF2-40B4-BE49-F238E27FC236}">
                <a16:creationId xmlns:a16="http://schemas.microsoft.com/office/drawing/2014/main" id="{C0B84BBC-F177-4629-A741-B627A06E500D}"/>
              </a:ext>
            </a:extLst>
          </p:cNvPr>
          <p:cNvSpPr/>
          <p:nvPr/>
        </p:nvSpPr>
        <p:spPr>
          <a:xfrm>
            <a:off x="566057" y="983343"/>
            <a:ext cx="4891314" cy="4891314"/>
          </a:xfrm>
          <a:prstGeom prst="ellipse">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Background pattern&#10;&#10;Description automatically generated">
            <a:extLst>
              <a:ext uri="{FF2B5EF4-FFF2-40B4-BE49-F238E27FC236}">
                <a16:creationId xmlns:a16="http://schemas.microsoft.com/office/drawing/2014/main" id="{190FA3A6-A08C-4DCE-8A05-1B994166BB02}"/>
              </a:ext>
            </a:extLst>
          </p:cNvPr>
          <p:cNvPicPr>
            <a:picLocks noChangeAspect="1"/>
          </p:cNvPicPr>
          <p:nvPr/>
        </p:nvPicPr>
        <p:blipFill>
          <a:blip r:embed="rId7" cstate="hqprint">
            <a:extLst>
              <a:ext uri="{28A0092B-C50C-407E-A947-70E740481C1C}">
                <a14:useLocalDpi xmlns:a14="http://schemas.microsoft.com/office/drawing/2010/main"/>
              </a:ext>
            </a:extLst>
          </a:blip>
          <a:srcRect/>
          <a:stretch>
            <a:fillRect/>
          </a:stretch>
        </p:blipFill>
        <p:spPr>
          <a:xfrm>
            <a:off x="788390" y="1205676"/>
            <a:ext cx="4446650" cy="4446650"/>
          </a:xfrm>
          <a:custGeom>
            <a:avLst/>
            <a:gdLst>
              <a:gd name="connsiteX0" fmla="*/ 2223325 w 4446650"/>
              <a:gd name="connsiteY0" fmla="*/ 0 h 4446650"/>
              <a:gd name="connsiteX1" fmla="*/ 4446650 w 4446650"/>
              <a:gd name="connsiteY1" fmla="*/ 2223325 h 4446650"/>
              <a:gd name="connsiteX2" fmla="*/ 2223325 w 4446650"/>
              <a:gd name="connsiteY2" fmla="*/ 4446650 h 4446650"/>
              <a:gd name="connsiteX3" fmla="*/ 0 w 4446650"/>
              <a:gd name="connsiteY3" fmla="*/ 2223325 h 4446650"/>
              <a:gd name="connsiteX4" fmla="*/ 2223325 w 4446650"/>
              <a:gd name="connsiteY4" fmla="*/ 0 h 444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6650" h="4446650">
                <a:moveTo>
                  <a:pt x="2223325" y="0"/>
                </a:moveTo>
                <a:cubicBezTo>
                  <a:pt x="3451233" y="0"/>
                  <a:pt x="4446650" y="995417"/>
                  <a:pt x="4446650" y="2223325"/>
                </a:cubicBezTo>
                <a:cubicBezTo>
                  <a:pt x="4446650" y="3451233"/>
                  <a:pt x="3451233" y="4446650"/>
                  <a:pt x="2223325" y="4446650"/>
                </a:cubicBezTo>
                <a:cubicBezTo>
                  <a:pt x="995417" y="4446650"/>
                  <a:pt x="0" y="3451233"/>
                  <a:pt x="0" y="2223325"/>
                </a:cubicBezTo>
                <a:cubicBezTo>
                  <a:pt x="0" y="995417"/>
                  <a:pt x="995417" y="0"/>
                  <a:pt x="2223325" y="0"/>
                </a:cubicBezTo>
                <a:close/>
              </a:path>
            </a:pathLst>
          </a:custGeom>
        </p:spPr>
      </p:pic>
      <p:sp>
        <p:nvSpPr>
          <p:cNvPr id="6" name="Oval 5">
            <a:extLst>
              <a:ext uri="{FF2B5EF4-FFF2-40B4-BE49-F238E27FC236}">
                <a16:creationId xmlns:a16="http://schemas.microsoft.com/office/drawing/2014/main" id="{2A58A6FB-24A2-4A27-8181-6B6DD240EBB2}"/>
              </a:ext>
            </a:extLst>
          </p:cNvPr>
          <p:cNvSpPr/>
          <p:nvPr/>
        </p:nvSpPr>
        <p:spPr>
          <a:xfrm>
            <a:off x="3811331" y="4575688"/>
            <a:ext cx="1422400" cy="142240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1703243E-44E4-457F-80BE-7AA8096FA079}"/>
              </a:ext>
            </a:extLst>
          </p:cNvPr>
          <p:cNvSpPr>
            <a:spLocks noGrp="1"/>
          </p:cNvSpPr>
          <p:nvPr>
            <p:ph type="title"/>
          </p:nvPr>
        </p:nvSpPr>
        <p:spPr>
          <a:xfrm>
            <a:off x="6096001" y="457704"/>
            <a:ext cx="5529942" cy="741568"/>
          </a:xfrm>
        </p:spPr>
        <p:txBody>
          <a:bodyPr lIns="0" rIns="0"/>
          <a:lstStyle/>
          <a:p>
            <a:r>
              <a:rPr lang="en-US" b="1" dirty="0">
                <a:solidFill>
                  <a:schemeClr val="bg1"/>
                </a:solidFill>
                <a:latin typeface="Segoe UI" panose="020B0502040204020203" pitchFamily="34" charset="0"/>
                <a:cs typeface="Segoe UI" panose="020B0502040204020203" pitchFamily="34" charset="0"/>
              </a:rPr>
              <a:t>Lorem Ipsum</a:t>
            </a:r>
          </a:p>
        </p:txBody>
      </p:sp>
      <p:sp>
        <p:nvSpPr>
          <p:cNvPr id="44" name="Oval 43">
            <a:extLst>
              <a:ext uri="{FF2B5EF4-FFF2-40B4-BE49-F238E27FC236}">
                <a16:creationId xmlns:a16="http://schemas.microsoft.com/office/drawing/2014/main" id="{DBE26754-A8EE-45ED-AD2C-1D7BC6C96481}"/>
              </a:ext>
            </a:extLst>
          </p:cNvPr>
          <p:cNvSpPr/>
          <p:nvPr/>
        </p:nvSpPr>
        <p:spPr>
          <a:xfrm>
            <a:off x="6495049" y="2556263"/>
            <a:ext cx="971518" cy="971518"/>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51E668B5-104D-4900-8130-C67C60CD123C}"/>
              </a:ext>
            </a:extLst>
          </p:cNvPr>
          <p:cNvSpPr/>
          <p:nvPr/>
        </p:nvSpPr>
        <p:spPr>
          <a:xfrm>
            <a:off x="8380826" y="2556263"/>
            <a:ext cx="971518" cy="971518"/>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A40714D9-0357-486C-ADB2-0041C25416E3}"/>
              </a:ext>
            </a:extLst>
          </p:cNvPr>
          <p:cNvSpPr/>
          <p:nvPr/>
        </p:nvSpPr>
        <p:spPr>
          <a:xfrm>
            <a:off x="10266603" y="2556263"/>
            <a:ext cx="971518" cy="971518"/>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E7629AD3-06D2-4F08-A9C3-1728F5520D12}"/>
              </a:ext>
            </a:extLst>
          </p:cNvPr>
          <p:cNvSpPr/>
          <p:nvPr/>
        </p:nvSpPr>
        <p:spPr>
          <a:xfrm>
            <a:off x="6675899" y="2740405"/>
            <a:ext cx="603235" cy="603235"/>
          </a:xfrm>
          <a:prstGeom prst="ellipse">
            <a:avLst/>
          </a:prstGeom>
          <a:solidFill>
            <a:srgbClr val="FFD100"/>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4FF52474-E8B1-476E-A066-2F057C038851}"/>
              </a:ext>
            </a:extLst>
          </p:cNvPr>
          <p:cNvSpPr/>
          <p:nvPr/>
        </p:nvSpPr>
        <p:spPr>
          <a:xfrm>
            <a:off x="8561676" y="2740405"/>
            <a:ext cx="603235" cy="603235"/>
          </a:xfrm>
          <a:prstGeom prst="ellipse">
            <a:avLst/>
          </a:prstGeom>
          <a:solidFill>
            <a:srgbClr val="FFD100"/>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12C8BFD-AF13-41E5-8233-490987B304F7}"/>
              </a:ext>
            </a:extLst>
          </p:cNvPr>
          <p:cNvSpPr/>
          <p:nvPr/>
        </p:nvSpPr>
        <p:spPr>
          <a:xfrm>
            <a:off x="10447453" y="2740405"/>
            <a:ext cx="603235" cy="603235"/>
          </a:xfrm>
          <a:prstGeom prst="ellipse">
            <a:avLst/>
          </a:prstGeom>
          <a:solidFill>
            <a:srgbClr val="FFD100"/>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itle 1">
            <a:extLst>
              <a:ext uri="{FF2B5EF4-FFF2-40B4-BE49-F238E27FC236}">
                <a16:creationId xmlns:a16="http://schemas.microsoft.com/office/drawing/2014/main" id="{E63FFAA8-15DA-4D24-AB88-1B8C66AC4264}"/>
              </a:ext>
            </a:extLst>
          </p:cNvPr>
          <p:cNvSpPr txBox="1">
            <a:spLocks/>
          </p:cNvSpPr>
          <p:nvPr/>
        </p:nvSpPr>
        <p:spPr>
          <a:xfrm>
            <a:off x="6124672" y="1262352"/>
            <a:ext cx="5501148" cy="1040999"/>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2000" dirty="0">
                <a:solidFill>
                  <a:schemeClr val="bg1"/>
                </a:solidFill>
                <a:latin typeface="Segoe UI" panose="020B0502040204020203" pitchFamily="34" charset="0"/>
                <a:cs typeface="Segoe UI" panose="020B0502040204020203" pitchFamily="34" charset="0"/>
              </a:rPr>
              <a:t>Lorem ipsum dolor sit </a:t>
            </a:r>
            <a:r>
              <a:rPr lang="en-US" sz="2000" dirty="0" err="1">
                <a:solidFill>
                  <a:schemeClr val="bg1"/>
                </a:solidFill>
                <a:latin typeface="Segoe UI" panose="020B0502040204020203" pitchFamily="34" charset="0"/>
                <a:cs typeface="Segoe UI" panose="020B0502040204020203" pitchFamily="34" charset="0"/>
              </a:rPr>
              <a:t>amet</a:t>
            </a:r>
            <a:r>
              <a:rPr lang="en-US" sz="2000" dirty="0">
                <a:solidFill>
                  <a:schemeClr val="bg1"/>
                </a:solidFill>
                <a:latin typeface="Segoe UI" panose="020B0502040204020203" pitchFamily="34" charset="0"/>
                <a:cs typeface="Segoe UI" panose="020B0502040204020203" pitchFamily="34" charset="0"/>
              </a:rPr>
              <a:t>, </a:t>
            </a:r>
            <a:r>
              <a:rPr lang="en-US" sz="2000" dirty="0" err="1">
                <a:solidFill>
                  <a:schemeClr val="bg1"/>
                </a:solidFill>
                <a:latin typeface="Segoe UI" panose="020B0502040204020203" pitchFamily="34" charset="0"/>
                <a:cs typeface="Segoe UI" panose="020B0502040204020203" pitchFamily="34" charset="0"/>
              </a:rPr>
              <a:t>consectetur</a:t>
            </a:r>
            <a:r>
              <a:rPr lang="en-US" sz="2000" dirty="0">
                <a:solidFill>
                  <a:schemeClr val="bg1"/>
                </a:solidFill>
                <a:latin typeface="Segoe UI" panose="020B0502040204020203" pitchFamily="34" charset="0"/>
                <a:cs typeface="Segoe UI" panose="020B0502040204020203" pitchFamily="34" charset="0"/>
              </a:rPr>
              <a:t> </a:t>
            </a:r>
            <a:r>
              <a:rPr lang="en-US" sz="2000" dirty="0" err="1">
                <a:solidFill>
                  <a:schemeClr val="bg1"/>
                </a:solidFill>
                <a:latin typeface="Segoe UI" panose="020B0502040204020203" pitchFamily="34" charset="0"/>
                <a:cs typeface="Segoe UI" panose="020B0502040204020203" pitchFamily="34" charset="0"/>
              </a:rPr>
              <a:t>adipiscing</a:t>
            </a:r>
            <a:r>
              <a:rPr lang="en-US" sz="2000" dirty="0">
                <a:solidFill>
                  <a:schemeClr val="bg1"/>
                </a:solidFill>
                <a:latin typeface="Segoe UI" panose="020B0502040204020203" pitchFamily="34" charset="0"/>
                <a:cs typeface="Segoe UI" panose="020B0502040204020203" pitchFamily="34" charset="0"/>
              </a:rPr>
              <a:t> </a:t>
            </a:r>
            <a:r>
              <a:rPr lang="en-US" sz="2000" dirty="0" err="1">
                <a:solidFill>
                  <a:schemeClr val="bg1"/>
                </a:solidFill>
                <a:latin typeface="Segoe UI" panose="020B0502040204020203" pitchFamily="34" charset="0"/>
                <a:cs typeface="Segoe UI" panose="020B0502040204020203" pitchFamily="34" charset="0"/>
              </a:rPr>
              <a:t>elit</a:t>
            </a:r>
            <a:r>
              <a:rPr lang="en-US" sz="2000" dirty="0">
                <a:solidFill>
                  <a:schemeClr val="bg1"/>
                </a:solidFill>
                <a:latin typeface="Segoe UI" panose="020B0502040204020203" pitchFamily="34" charset="0"/>
                <a:cs typeface="Segoe UI" panose="020B0502040204020203" pitchFamily="34" charset="0"/>
              </a:rPr>
              <a:t>. Integer </a:t>
            </a:r>
            <a:r>
              <a:rPr lang="en-US" sz="2000" dirty="0" err="1">
                <a:solidFill>
                  <a:schemeClr val="bg1"/>
                </a:solidFill>
                <a:latin typeface="Segoe UI" panose="020B0502040204020203" pitchFamily="34" charset="0"/>
                <a:cs typeface="Segoe UI" panose="020B0502040204020203" pitchFamily="34" charset="0"/>
              </a:rPr>
              <a:t>eget</a:t>
            </a:r>
            <a:r>
              <a:rPr lang="en-US" sz="2000" dirty="0">
                <a:solidFill>
                  <a:schemeClr val="bg1"/>
                </a:solidFill>
                <a:latin typeface="Segoe UI" panose="020B0502040204020203" pitchFamily="34" charset="0"/>
                <a:cs typeface="Segoe UI" panose="020B0502040204020203" pitchFamily="34" charset="0"/>
              </a:rPr>
              <a:t> </a:t>
            </a:r>
            <a:r>
              <a:rPr lang="en-US" sz="2000" dirty="0" err="1">
                <a:solidFill>
                  <a:schemeClr val="bg1"/>
                </a:solidFill>
                <a:latin typeface="Segoe UI" panose="020B0502040204020203" pitchFamily="34" charset="0"/>
                <a:cs typeface="Segoe UI" panose="020B0502040204020203" pitchFamily="34" charset="0"/>
              </a:rPr>
              <a:t>orci</a:t>
            </a:r>
            <a:r>
              <a:rPr lang="en-US" sz="2000" dirty="0">
                <a:solidFill>
                  <a:schemeClr val="bg1"/>
                </a:solidFill>
                <a:latin typeface="Segoe UI" panose="020B0502040204020203" pitchFamily="34" charset="0"/>
                <a:cs typeface="Segoe UI" panose="020B0502040204020203" pitchFamily="34" charset="0"/>
              </a:rPr>
              <a:t> </a:t>
            </a:r>
            <a:r>
              <a:rPr lang="en-US" sz="2000" dirty="0" err="1">
                <a:solidFill>
                  <a:schemeClr val="bg1"/>
                </a:solidFill>
                <a:latin typeface="Segoe UI" panose="020B0502040204020203" pitchFamily="34" charset="0"/>
                <a:cs typeface="Segoe UI" panose="020B0502040204020203" pitchFamily="34" charset="0"/>
              </a:rPr>
              <a:t>nunc</a:t>
            </a:r>
            <a:r>
              <a:rPr lang="en-US" sz="2000" dirty="0">
                <a:solidFill>
                  <a:schemeClr val="bg1"/>
                </a:solidFill>
                <a:latin typeface="Segoe UI" panose="020B0502040204020203" pitchFamily="34" charset="0"/>
                <a:cs typeface="Segoe UI" panose="020B0502040204020203" pitchFamily="34" charset="0"/>
              </a:rPr>
              <a:t>. Sed </a:t>
            </a:r>
            <a:r>
              <a:rPr lang="en-US" sz="2000" dirty="0" err="1">
                <a:solidFill>
                  <a:schemeClr val="bg1"/>
                </a:solidFill>
                <a:latin typeface="Segoe UI" panose="020B0502040204020203" pitchFamily="34" charset="0"/>
                <a:cs typeface="Segoe UI" panose="020B0502040204020203" pitchFamily="34" charset="0"/>
              </a:rPr>
              <a:t>augue</a:t>
            </a:r>
            <a:r>
              <a:rPr lang="en-US" sz="2000" dirty="0">
                <a:solidFill>
                  <a:schemeClr val="bg1"/>
                </a:solidFill>
                <a:latin typeface="Segoe UI" panose="020B0502040204020203" pitchFamily="34" charset="0"/>
                <a:cs typeface="Segoe UI" panose="020B0502040204020203" pitchFamily="34" charset="0"/>
              </a:rPr>
              <a:t> </a:t>
            </a:r>
            <a:r>
              <a:rPr lang="en-US" sz="2000" dirty="0" err="1">
                <a:solidFill>
                  <a:schemeClr val="bg1"/>
                </a:solidFill>
                <a:latin typeface="Segoe UI" panose="020B0502040204020203" pitchFamily="34" charset="0"/>
                <a:cs typeface="Segoe UI" panose="020B0502040204020203" pitchFamily="34" charset="0"/>
              </a:rPr>
              <a:t>lectus</a:t>
            </a:r>
            <a:r>
              <a:rPr lang="en-US" sz="2000" dirty="0">
                <a:solidFill>
                  <a:schemeClr val="bg1"/>
                </a:solidFill>
                <a:latin typeface="Segoe UI" panose="020B0502040204020203" pitchFamily="34" charset="0"/>
                <a:cs typeface="Segoe UI" panose="020B0502040204020203" pitchFamily="34" charset="0"/>
              </a:rPr>
              <a:t>, tempus a </a:t>
            </a:r>
            <a:r>
              <a:rPr lang="en-US" sz="2000" dirty="0" err="1">
                <a:solidFill>
                  <a:schemeClr val="bg1"/>
                </a:solidFill>
                <a:latin typeface="Segoe UI" panose="020B0502040204020203" pitchFamily="34" charset="0"/>
                <a:cs typeface="Segoe UI" panose="020B0502040204020203" pitchFamily="34" charset="0"/>
              </a:rPr>
              <a:t>venenatis</a:t>
            </a:r>
            <a:r>
              <a:rPr lang="en-US" sz="2000" dirty="0">
                <a:solidFill>
                  <a:schemeClr val="bg1"/>
                </a:solidFill>
                <a:latin typeface="Segoe UI" panose="020B0502040204020203" pitchFamily="34" charset="0"/>
                <a:cs typeface="Segoe UI" panose="020B0502040204020203" pitchFamily="34" charset="0"/>
              </a:rPr>
              <a:t> sit </a:t>
            </a:r>
            <a:r>
              <a:rPr lang="en-US" sz="2000" dirty="0" err="1">
                <a:solidFill>
                  <a:schemeClr val="bg1"/>
                </a:solidFill>
                <a:latin typeface="Segoe UI" panose="020B0502040204020203" pitchFamily="34" charset="0"/>
                <a:cs typeface="Segoe UI" panose="020B0502040204020203" pitchFamily="34" charset="0"/>
              </a:rPr>
              <a:t>amet</a:t>
            </a:r>
            <a:r>
              <a:rPr lang="en-US" sz="2000" dirty="0">
                <a:solidFill>
                  <a:schemeClr val="bg1"/>
                </a:solidFill>
                <a:latin typeface="Segoe UI" panose="020B0502040204020203" pitchFamily="34" charset="0"/>
                <a:cs typeface="Segoe UI" panose="020B0502040204020203" pitchFamily="34" charset="0"/>
              </a:rPr>
              <a:t>, </a:t>
            </a:r>
            <a:r>
              <a:rPr lang="en-US" sz="2000" dirty="0" err="1">
                <a:solidFill>
                  <a:schemeClr val="bg1"/>
                </a:solidFill>
                <a:latin typeface="Segoe UI" panose="020B0502040204020203" pitchFamily="34" charset="0"/>
                <a:cs typeface="Segoe UI" panose="020B0502040204020203" pitchFamily="34" charset="0"/>
              </a:rPr>
              <a:t>vehicula</a:t>
            </a:r>
            <a:endParaRPr lang="en-US" sz="2000" dirty="0">
              <a:solidFill>
                <a:schemeClr val="bg1"/>
              </a:solidFill>
              <a:latin typeface="Segoe UI" panose="020B0502040204020203" pitchFamily="34" charset="0"/>
              <a:cs typeface="Segoe UI" panose="020B0502040204020203" pitchFamily="34" charset="0"/>
            </a:endParaRPr>
          </a:p>
        </p:txBody>
      </p:sp>
      <p:grpSp>
        <p:nvGrpSpPr>
          <p:cNvPr id="51" name="Group 50">
            <a:extLst>
              <a:ext uri="{FF2B5EF4-FFF2-40B4-BE49-F238E27FC236}">
                <a16:creationId xmlns:a16="http://schemas.microsoft.com/office/drawing/2014/main" id="{0689934C-C9A0-4825-ACAB-5C8EEBD0BDE0}"/>
              </a:ext>
            </a:extLst>
          </p:cNvPr>
          <p:cNvGrpSpPr/>
          <p:nvPr/>
        </p:nvGrpSpPr>
        <p:grpSpPr>
          <a:xfrm>
            <a:off x="6847631" y="2912136"/>
            <a:ext cx="259771" cy="259772"/>
            <a:chOff x="6773863" y="639763"/>
            <a:chExt cx="771525" cy="771526"/>
          </a:xfrm>
          <a:effectLst>
            <a:outerShdw dist="38100" dir="2700000" algn="tl" rotWithShape="0">
              <a:prstClr val="black">
                <a:alpha val="20000"/>
              </a:prstClr>
            </a:outerShdw>
          </a:effectLst>
        </p:grpSpPr>
        <p:sp>
          <p:nvSpPr>
            <p:cNvPr id="53" name="Freeform 54">
              <a:extLst>
                <a:ext uri="{FF2B5EF4-FFF2-40B4-BE49-F238E27FC236}">
                  <a16:creationId xmlns:a16="http://schemas.microsoft.com/office/drawing/2014/main" id="{740C56B3-48FD-4A1B-AF2C-7C1ED2DC9D08}"/>
                </a:ext>
              </a:extLst>
            </p:cNvPr>
            <p:cNvSpPr>
              <a:spLocks/>
            </p:cNvSpPr>
            <p:nvPr/>
          </p:nvSpPr>
          <p:spPr bwMode="auto">
            <a:xfrm>
              <a:off x="6773863" y="684213"/>
              <a:ext cx="771525" cy="147638"/>
            </a:xfrm>
            <a:custGeom>
              <a:avLst/>
              <a:gdLst>
                <a:gd name="T0" fmla="*/ 204 w 204"/>
                <a:gd name="T1" fmla="*/ 39 h 39"/>
                <a:gd name="T2" fmla="*/ 0 w 204"/>
                <a:gd name="T3" fmla="*/ 39 h 39"/>
                <a:gd name="T4" fmla="*/ 0 w 204"/>
                <a:gd name="T5" fmla="*/ 20 h 39"/>
                <a:gd name="T6" fmla="*/ 19 w 204"/>
                <a:gd name="T7" fmla="*/ 0 h 39"/>
                <a:gd name="T8" fmla="*/ 185 w 204"/>
                <a:gd name="T9" fmla="*/ 0 h 39"/>
                <a:gd name="T10" fmla="*/ 204 w 204"/>
                <a:gd name="T11" fmla="*/ 20 h 39"/>
                <a:gd name="T12" fmla="*/ 204 w 204"/>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204" h="39">
                  <a:moveTo>
                    <a:pt x="204" y="39"/>
                  </a:moveTo>
                  <a:cubicBezTo>
                    <a:pt x="0" y="39"/>
                    <a:pt x="0" y="39"/>
                    <a:pt x="0" y="39"/>
                  </a:cubicBezTo>
                  <a:cubicBezTo>
                    <a:pt x="0" y="20"/>
                    <a:pt x="0" y="20"/>
                    <a:pt x="0" y="20"/>
                  </a:cubicBezTo>
                  <a:cubicBezTo>
                    <a:pt x="0" y="9"/>
                    <a:pt x="8" y="0"/>
                    <a:pt x="19" y="0"/>
                  </a:cubicBezTo>
                  <a:cubicBezTo>
                    <a:pt x="185" y="0"/>
                    <a:pt x="185" y="0"/>
                    <a:pt x="185" y="0"/>
                  </a:cubicBezTo>
                  <a:cubicBezTo>
                    <a:pt x="196" y="0"/>
                    <a:pt x="204" y="9"/>
                    <a:pt x="204" y="20"/>
                  </a:cubicBezTo>
                  <a:lnTo>
                    <a:pt x="204" y="39"/>
                  </a:lnTo>
                  <a:close/>
                </a:path>
              </a:pathLst>
            </a:custGeom>
            <a:solidFill>
              <a:srgbClr val="DF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 name="Freeform 55">
              <a:extLst>
                <a:ext uri="{FF2B5EF4-FFF2-40B4-BE49-F238E27FC236}">
                  <a16:creationId xmlns:a16="http://schemas.microsoft.com/office/drawing/2014/main" id="{9259A585-1DEB-4486-9190-67823126687E}"/>
                </a:ext>
              </a:extLst>
            </p:cNvPr>
            <p:cNvSpPr>
              <a:spLocks/>
            </p:cNvSpPr>
            <p:nvPr/>
          </p:nvSpPr>
          <p:spPr bwMode="auto">
            <a:xfrm>
              <a:off x="6773863" y="684213"/>
              <a:ext cx="355600" cy="147638"/>
            </a:xfrm>
            <a:custGeom>
              <a:avLst/>
              <a:gdLst>
                <a:gd name="T0" fmla="*/ 94 w 94"/>
                <a:gd name="T1" fmla="*/ 0 h 39"/>
                <a:gd name="T2" fmla="*/ 19 w 94"/>
                <a:gd name="T3" fmla="*/ 0 h 39"/>
                <a:gd name="T4" fmla="*/ 0 w 94"/>
                <a:gd name="T5" fmla="*/ 20 h 39"/>
                <a:gd name="T6" fmla="*/ 0 w 94"/>
                <a:gd name="T7" fmla="*/ 39 h 39"/>
                <a:gd name="T8" fmla="*/ 55 w 94"/>
                <a:gd name="T9" fmla="*/ 39 h 39"/>
                <a:gd name="T10" fmla="*/ 94 w 94"/>
                <a:gd name="T11" fmla="*/ 0 h 39"/>
              </a:gdLst>
              <a:ahLst/>
              <a:cxnLst>
                <a:cxn ang="0">
                  <a:pos x="T0" y="T1"/>
                </a:cxn>
                <a:cxn ang="0">
                  <a:pos x="T2" y="T3"/>
                </a:cxn>
                <a:cxn ang="0">
                  <a:pos x="T4" y="T5"/>
                </a:cxn>
                <a:cxn ang="0">
                  <a:pos x="T6" y="T7"/>
                </a:cxn>
                <a:cxn ang="0">
                  <a:pos x="T8" y="T9"/>
                </a:cxn>
                <a:cxn ang="0">
                  <a:pos x="T10" y="T11"/>
                </a:cxn>
              </a:cxnLst>
              <a:rect l="0" t="0" r="r" b="b"/>
              <a:pathLst>
                <a:path w="94" h="39">
                  <a:moveTo>
                    <a:pt x="94" y="0"/>
                  </a:moveTo>
                  <a:cubicBezTo>
                    <a:pt x="19" y="0"/>
                    <a:pt x="19" y="0"/>
                    <a:pt x="19" y="0"/>
                  </a:cubicBezTo>
                  <a:cubicBezTo>
                    <a:pt x="8" y="0"/>
                    <a:pt x="0" y="9"/>
                    <a:pt x="0" y="20"/>
                  </a:cubicBezTo>
                  <a:cubicBezTo>
                    <a:pt x="0" y="39"/>
                    <a:pt x="0" y="39"/>
                    <a:pt x="0" y="39"/>
                  </a:cubicBezTo>
                  <a:cubicBezTo>
                    <a:pt x="55" y="39"/>
                    <a:pt x="55" y="39"/>
                    <a:pt x="55" y="39"/>
                  </a:cubicBezTo>
                  <a:lnTo>
                    <a:pt x="94" y="0"/>
                  </a:lnTo>
                  <a:close/>
                </a:path>
              </a:pathLst>
            </a:cu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Freeform 56">
              <a:extLst>
                <a:ext uri="{FF2B5EF4-FFF2-40B4-BE49-F238E27FC236}">
                  <a16:creationId xmlns:a16="http://schemas.microsoft.com/office/drawing/2014/main" id="{AD805C3C-911B-4023-9422-3D5B55E545A9}"/>
                </a:ext>
              </a:extLst>
            </p:cNvPr>
            <p:cNvSpPr>
              <a:spLocks/>
            </p:cNvSpPr>
            <p:nvPr/>
          </p:nvSpPr>
          <p:spPr bwMode="auto">
            <a:xfrm>
              <a:off x="6773863" y="831851"/>
              <a:ext cx="771525" cy="579438"/>
            </a:xfrm>
            <a:custGeom>
              <a:avLst/>
              <a:gdLst>
                <a:gd name="T0" fmla="*/ 204 w 204"/>
                <a:gd name="T1" fmla="*/ 134 h 153"/>
                <a:gd name="T2" fmla="*/ 185 w 204"/>
                <a:gd name="T3" fmla="*/ 153 h 153"/>
                <a:gd name="T4" fmla="*/ 19 w 204"/>
                <a:gd name="T5" fmla="*/ 153 h 153"/>
                <a:gd name="T6" fmla="*/ 0 w 204"/>
                <a:gd name="T7" fmla="*/ 134 h 153"/>
                <a:gd name="T8" fmla="*/ 0 w 204"/>
                <a:gd name="T9" fmla="*/ 0 h 153"/>
                <a:gd name="T10" fmla="*/ 204 w 204"/>
                <a:gd name="T11" fmla="*/ 0 h 153"/>
                <a:gd name="T12" fmla="*/ 204 w 204"/>
                <a:gd name="T13" fmla="*/ 134 h 153"/>
              </a:gdLst>
              <a:ahLst/>
              <a:cxnLst>
                <a:cxn ang="0">
                  <a:pos x="T0" y="T1"/>
                </a:cxn>
                <a:cxn ang="0">
                  <a:pos x="T2" y="T3"/>
                </a:cxn>
                <a:cxn ang="0">
                  <a:pos x="T4" y="T5"/>
                </a:cxn>
                <a:cxn ang="0">
                  <a:pos x="T6" y="T7"/>
                </a:cxn>
                <a:cxn ang="0">
                  <a:pos x="T8" y="T9"/>
                </a:cxn>
                <a:cxn ang="0">
                  <a:pos x="T10" y="T11"/>
                </a:cxn>
                <a:cxn ang="0">
                  <a:pos x="T12" y="T13"/>
                </a:cxn>
              </a:cxnLst>
              <a:rect l="0" t="0" r="r" b="b"/>
              <a:pathLst>
                <a:path w="204" h="153">
                  <a:moveTo>
                    <a:pt x="204" y="134"/>
                  </a:moveTo>
                  <a:cubicBezTo>
                    <a:pt x="204" y="145"/>
                    <a:pt x="196" y="153"/>
                    <a:pt x="185" y="153"/>
                  </a:cubicBezTo>
                  <a:cubicBezTo>
                    <a:pt x="19" y="153"/>
                    <a:pt x="19" y="153"/>
                    <a:pt x="19" y="153"/>
                  </a:cubicBezTo>
                  <a:cubicBezTo>
                    <a:pt x="8" y="153"/>
                    <a:pt x="0" y="145"/>
                    <a:pt x="0" y="134"/>
                  </a:cubicBezTo>
                  <a:cubicBezTo>
                    <a:pt x="0" y="0"/>
                    <a:pt x="0" y="0"/>
                    <a:pt x="0" y="0"/>
                  </a:cubicBezTo>
                  <a:cubicBezTo>
                    <a:pt x="204" y="0"/>
                    <a:pt x="204" y="0"/>
                    <a:pt x="204" y="0"/>
                  </a:cubicBezTo>
                  <a:lnTo>
                    <a:pt x="204" y="1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 name="Rectangle 57">
              <a:extLst>
                <a:ext uri="{FF2B5EF4-FFF2-40B4-BE49-F238E27FC236}">
                  <a16:creationId xmlns:a16="http://schemas.microsoft.com/office/drawing/2014/main" id="{5249476F-C2A3-47FD-9DFE-12BBDA05DC86}"/>
                </a:ext>
              </a:extLst>
            </p:cNvPr>
            <p:cNvSpPr>
              <a:spLocks noChangeArrowheads="1"/>
            </p:cNvSpPr>
            <p:nvPr/>
          </p:nvSpPr>
          <p:spPr bwMode="auto">
            <a:xfrm>
              <a:off x="7038976" y="927101"/>
              <a:ext cx="120650" cy="109538"/>
            </a:xfrm>
            <a:prstGeom prst="rect">
              <a:avLst/>
            </a:prstGeom>
            <a:solidFill>
              <a:srgbClr val="40C9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 name="Rectangle 58">
              <a:extLst>
                <a:ext uri="{FF2B5EF4-FFF2-40B4-BE49-F238E27FC236}">
                  <a16:creationId xmlns:a16="http://schemas.microsoft.com/office/drawing/2014/main" id="{188D1DC1-E992-4E5D-92EA-154BAA17E847}"/>
                </a:ext>
              </a:extLst>
            </p:cNvPr>
            <p:cNvSpPr>
              <a:spLocks noChangeArrowheads="1"/>
            </p:cNvSpPr>
            <p:nvPr/>
          </p:nvSpPr>
          <p:spPr bwMode="auto">
            <a:xfrm>
              <a:off x="7027863" y="1063626"/>
              <a:ext cx="120650" cy="104775"/>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 name="Rectangle 59">
              <a:extLst>
                <a:ext uri="{FF2B5EF4-FFF2-40B4-BE49-F238E27FC236}">
                  <a16:creationId xmlns:a16="http://schemas.microsoft.com/office/drawing/2014/main" id="{FCFBD843-EAA5-4213-81D9-801D5C3CA0E7}"/>
                </a:ext>
              </a:extLst>
            </p:cNvPr>
            <p:cNvSpPr>
              <a:spLocks noChangeArrowheads="1"/>
            </p:cNvSpPr>
            <p:nvPr/>
          </p:nvSpPr>
          <p:spPr bwMode="auto">
            <a:xfrm>
              <a:off x="7170738" y="1063626"/>
              <a:ext cx="122238" cy="104775"/>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 name="Rectangle 60">
              <a:extLst>
                <a:ext uri="{FF2B5EF4-FFF2-40B4-BE49-F238E27FC236}">
                  <a16:creationId xmlns:a16="http://schemas.microsoft.com/office/drawing/2014/main" id="{F96DCAE9-EA96-4109-926B-EF75CD59DF4A}"/>
                </a:ext>
              </a:extLst>
            </p:cNvPr>
            <p:cNvSpPr>
              <a:spLocks noChangeArrowheads="1"/>
            </p:cNvSpPr>
            <p:nvPr/>
          </p:nvSpPr>
          <p:spPr bwMode="auto">
            <a:xfrm>
              <a:off x="6869113" y="927101"/>
              <a:ext cx="131763" cy="109538"/>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 name="Rectangle 61">
              <a:extLst>
                <a:ext uri="{FF2B5EF4-FFF2-40B4-BE49-F238E27FC236}">
                  <a16:creationId xmlns:a16="http://schemas.microsoft.com/office/drawing/2014/main" id="{616662D0-955E-4824-AECE-6866ADE9F507}"/>
                </a:ext>
              </a:extLst>
            </p:cNvPr>
            <p:cNvSpPr>
              <a:spLocks noChangeArrowheads="1"/>
            </p:cNvSpPr>
            <p:nvPr/>
          </p:nvSpPr>
          <p:spPr bwMode="auto">
            <a:xfrm>
              <a:off x="7170738" y="927101"/>
              <a:ext cx="122238" cy="109538"/>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 name="Rectangle 62">
              <a:extLst>
                <a:ext uri="{FF2B5EF4-FFF2-40B4-BE49-F238E27FC236}">
                  <a16:creationId xmlns:a16="http://schemas.microsoft.com/office/drawing/2014/main" id="{3F611A55-568B-4B8D-A35F-0966E78C3462}"/>
                </a:ext>
              </a:extLst>
            </p:cNvPr>
            <p:cNvSpPr>
              <a:spLocks noChangeArrowheads="1"/>
            </p:cNvSpPr>
            <p:nvPr/>
          </p:nvSpPr>
          <p:spPr bwMode="auto">
            <a:xfrm>
              <a:off x="7170738" y="1195388"/>
              <a:ext cx="122238" cy="120650"/>
            </a:xfrm>
            <a:prstGeom prst="rect">
              <a:avLst/>
            </a:prstGeom>
            <a:solidFill>
              <a:srgbClr val="40C9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 name="Rectangle 63">
              <a:extLst>
                <a:ext uri="{FF2B5EF4-FFF2-40B4-BE49-F238E27FC236}">
                  <a16:creationId xmlns:a16="http://schemas.microsoft.com/office/drawing/2014/main" id="{A5E65AB1-C895-4E26-A5ED-652EC83C1C39}"/>
                </a:ext>
              </a:extLst>
            </p:cNvPr>
            <p:cNvSpPr>
              <a:spLocks noChangeArrowheads="1"/>
            </p:cNvSpPr>
            <p:nvPr/>
          </p:nvSpPr>
          <p:spPr bwMode="auto">
            <a:xfrm>
              <a:off x="7318376" y="1063626"/>
              <a:ext cx="120650" cy="104775"/>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 name="Rectangle 64">
              <a:extLst>
                <a:ext uri="{FF2B5EF4-FFF2-40B4-BE49-F238E27FC236}">
                  <a16:creationId xmlns:a16="http://schemas.microsoft.com/office/drawing/2014/main" id="{39E95FC6-7DFD-479B-8587-E91464845DCE}"/>
                </a:ext>
              </a:extLst>
            </p:cNvPr>
            <p:cNvSpPr>
              <a:spLocks noChangeArrowheads="1"/>
            </p:cNvSpPr>
            <p:nvPr/>
          </p:nvSpPr>
          <p:spPr bwMode="auto">
            <a:xfrm>
              <a:off x="7318376" y="927101"/>
              <a:ext cx="120650" cy="109538"/>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 name="Rectangle 65">
              <a:extLst>
                <a:ext uri="{FF2B5EF4-FFF2-40B4-BE49-F238E27FC236}">
                  <a16:creationId xmlns:a16="http://schemas.microsoft.com/office/drawing/2014/main" id="{51B96164-3236-4F76-86B6-63ADEFE9EF43}"/>
                </a:ext>
              </a:extLst>
            </p:cNvPr>
            <p:cNvSpPr>
              <a:spLocks noChangeArrowheads="1"/>
            </p:cNvSpPr>
            <p:nvPr/>
          </p:nvSpPr>
          <p:spPr bwMode="auto">
            <a:xfrm>
              <a:off x="7318376" y="1195388"/>
              <a:ext cx="120650" cy="120650"/>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 name="Rectangle 66">
              <a:extLst>
                <a:ext uri="{FF2B5EF4-FFF2-40B4-BE49-F238E27FC236}">
                  <a16:creationId xmlns:a16="http://schemas.microsoft.com/office/drawing/2014/main" id="{B59F964E-D81A-41D1-B205-57DC014F2BF2}"/>
                </a:ext>
              </a:extLst>
            </p:cNvPr>
            <p:cNvSpPr>
              <a:spLocks noChangeArrowheads="1"/>
            </p:cNvSpPr>
            <p:nvPr/>
          </p:nvSpPr>
          <p:spPr bwMode="auto">
            <a:xfrm>
              <a:off x="6869113" y="1063626"/>
              <a:ext cx="131763" cy="104775"/>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 name="Rectangle 67">
              <a:extLst>
                <a:ext uri="{FF2B5EF4-FFF2-40B4-BE49-F238E27FC236}">
                  <a16:creationId xmlns:a16="http://schemas.microsoft.com/office/drawing/2014/main" id="{C66110BE-E778-4269-B3D9-255AB54647C3}"/>
                </a:ext>
              </a:extLst>
            </p:cNvPr>
            <p:cNvSpPr>
              <a:spLocks noChangeArrowheads="1"/>
            </p:cNvSpPr>
            <p:nvPr/>
          </p:nvSpPr>
          <p:spPr bwMode="auto">
            <a:xfrm>
              <a:off x="6869113" y="1195388"/>
              <a:ext cx="131763" cy="120650"/>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 name="Rectangle 68">
              <a:extLst>
                <a:ext uri="{FF2B5EF4-FFF2-40B4-BE49-F238E27FC236}">
                  <a16:creationId xmlns:a16="http://schemas.microsoft.com/office/drawing/2014/main" id="{E887E1D8-A990-4898-8F9E-B3F88C298EEB}"/>
                </a:ext>
              </a:extLst>
            </p:cNvPr>
            <p:cNvSpPr>
              <a:spLocks noChangeArrowheads="1"/>
            </p:cNvSpPr>
            <p:nvPr/>
          </p:nvSpPr>
          <p:spPr bwMode="auto">
            <a:xfrm>
              <a:off x="7027863" y="1195388"/>
              <a:ext cx="120650" cy="120650"/>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 name="Freeform 69">
              <a:extLst>
                <a:ext uri="{FF2B5EF4-FFF2-40B4-BE49-F238E27FC236}">
                  <a16:creationId xmlns:a16="http://schemas.microsoft.com/office/drawing/2014/main" id="{C8D0E38F-EA0F-4FCC-838F-704E51EC93D5}"/>
                </a:ext>
              </a:extLst>
            </p:cNvPr>
            <p:cNvSpPr>
              <a:spLocks/>
            </p:cNvSpPr>
            <p:nvPr/>
          </p:nvSpPr>
          <p:spPr bwMode="auto">
            <a:xfrm>
              <a:off x="6869113" y="639763"/>
              <a:ext cx="71438" cy="142875"/>
            </a:xfrm>
            <a:custGeom>
              <a:avLst/>
              <a:gdLst>
                <a:gd name="T0" fmla="*/ 19 w 19"/>
                <a:gd name="T1" fmla="*/ 28 h 38"/>
                <a:gd name="T2" fmla="*/ 10 w 19"/>
                <a:gd name="T3" fmla="*/ 38 h 38"/>
                <a:gd name="T4" fmla="*/ 0 w 19"/>
                <a:gd name="T5" fmla="*/ 28 h 38"/>
                <a:gd name="T6" fmla="*/ 0 w 19"/>
                <a:gd name="T7" fmla="*/ 9 h 38"/>
                <a:gd name="T8" fmla="*/ 10 w 19"/>
                <a:gd name="T9" fmla="*/ 0 h 38"/>
                <a:gd name="T10" fmla="*/ 19 w 19"/>
                <a:gd name="T11" fmla="*/ 9 h 38"/>
                <a:gd name="T12" fmla="*/ 19 w 19"/>
                <a:gd name="T13" fmla="*/ 28 h 38"/>
              </a:gdLst>
              <a:ahLst/>
              <a:cxnLst>
                <a:cxn ang="0">
                  <a:pos x="T0" y="T1"/>
                </a:cxn>
                <a:cxn ang="0">
                  <a:pos x="T2" y="T3"/>
                </a:cxn>
                <a:cxn ang="0">
                  <a:pos x="T4" y="T5"/>
                </a:cxn>
                <a:cxn ang="0">
                  <a:pos x="T6" y="T7"/>
                </a:cxn>
                <a:cxn ang="0">
                  <a:pos x="T8" y="T9"/>
                </a:cxn>
                <a:cxn ang="0">
                  <a:pos x="T10" y="T11"/>
                </a:cxn>
                <a:cxn ang="0">
                  <a:pos x="T12" y="T13"/>
                </a:cxn>
              </a:cxnLst>
              <a:rect l="0" t="0" r="r" b="b"/>
              <a:pathLst>
                <a:path w="19" h="38">
                  <a:moveTo>
                    <a:pt x="19" y="28"/>
                  </a:moveTo>
                  <a:cubicBezTo>
                    <a:pt x="19" y="34"/>
                    <a:pt x="15" y="38"/>
                    <a:pt x="10" y="38"/>
                  </a:cubicBezTo>
                  <a:cubicBezTo>
                    <a:pt x="5" y="38"/>
                    <a:pt x="0" y="34"/>
                    <a:pt x="0" y="28"/>
                  </a:cubicBezTo>
                  <a:cubicBezTo>
                    <a:pt x="0" y="9"/>
                    <a:pt x="0" y="9"/>
                    <a:pt x="0" y="9"/>
                  </a:cubicBezTo>
                  <a:cubicBezTo>
                    <a:pt x="0" y="4"/>
                    <a:pt x="5" y="0"/>
                    <a:pt x="10" y="0"/>
                  </a:cubicBezTo>
                  <a:cubicBezTo>
                    <a:pt x="15" y="0"/>
                    <a:pt x="19" y="4"/>
                    <a:pt x="19" y="9"/>
                  </a:cubicBezTo>
                  <a:lnTo>
                    <a:pt x="19" y="28"/>
                  </a:ln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 name="Freeform 70">
              <a:extLst>
                <a:ext uri="{FF2B5EF4-FFF2-40B4-BE49-F238E27FC236}">
                  <a16:creationId xmlns:a16="http://schemas.microsoft.com/office/drawing/2014/main" id="{3CD93E22-0FBA-45AD-B979-370061486E0D}"/>
                </a:ext>
              </a:extLst>
            </p:cNvPr>
            <p:cNvSpPr>
              <a:spLocks/>
            </p:cNvSpPr>
            <p:nvPr/>
          </p:nvSpPr>
          <p:spPr bwMode="auto">
            <a:xfrm>
              <a:off x="7378701" y="639763"/>
              <a:ext cx="73025" cy="142875"/>
            </a:xfrm>
            <a:custGeom>
              <a:avLst/>
              <a:gdLst>
                <a:gd name="T0" fmla="*/ 19 w 19"/>
                <a:gd name="T1" fmla="*/ 28 h 38"/>
                <a:gd name="T2" fmla="*/ 9 w 19"/>
                <a:gd name="T3" fmla="*/ 38 h 38"/>
                <a:gd name="T4" fmla="*/ 0 w 19"/>
                <a:gd name="T5" fmla="*/ 28 h 38"/>
                <a:gd name="T6" fmla="*/ 0 w 19"/>
                <a:gd name="T7" fmla="*/ 9 h 38"/>
                <a:gd name="T8" fmla="*/ 9 w 19"/>
                <a:gd name="T9" fmla="*/ 0 h 38"/>
                <a:gd name="T10" fmla="*/ 19 w 19"/>
                <a:gd name="T11" fmla="*/ 9 h 38"/>
                <a:gd name="T12" fmla="*/ 19 w 19"/>
                <a:gd name="T13" fmla="*/ 28 h 38"/>
              </a:gdLst>
              <a:ahLst/>
              <a:cxnLst>
                <a:cxn ang="0">
                  <a:pos x="T0" y="T1"/>
                </a:cxn>
                <a:cxn ang="0">
                  <a:pos x="T2" y="T3"/>
                </a:cxn>
                <a:cxn ang="0">
                  <a:pos x="T4" y="T5"/>
                </a:cxn>
                <a:cxn ang="0">
                  <a:pos x="T6" y="T7"/>
                </a:cxn>
                <a:cxn ang="0">
                  <a:pos x="T8" y="T9"/>
                </a:cxn>
                <a:cxn ang="0">
                  <a:pos x="T10" y="T11"/>
                </a:cxn>
                <a:cxn ang="0">
                  <a:pos x="T12" y="T13"/>
                </a:cxn>
              </a:cxnLst>
              <a:rect l="0" t="0" r="r" b="b"/>
              <a:pathLst>
                <a:path w="19" h="38">
                  <a:moveTo>
                    <a:pt x="19" y="28"/>
                  </a:moveTo>
                  <a:cubicBezTo>
                    <a:pt x="19" y="34"/>
                    <a:pt x="14" y="38"/>
                    <a:pt x="9" y="38"/>
                  </a:cubicBezTo>
                  <a:cubicBezTo>
                    <a:pt x="4" y="38"/>
                    <a:pt x="0" y="34"/>
                    <a:pt x="0" y="28"/>
                  </a:cubicBezTo>
                  <a:cubicBezTo>
                    <a:pt x="0" y="9"/>
                    <a:pt x="0" y="9"/>
                    <a:pt x="0" y="9"/>
                  </a:cubicBezTo>
                  <a:cubicBezTo>
                    <a:pt x="0" y="4"/>
                    <a:pt x="4" y="0"/>
                    <a:pt x="9" y="0"/>
                  </a:cubicBezTo>
                  <a:cubicBezTo>
                    <a:pt x="14" y="0"/>
                    <a:pt x="19" y="4"/>
                    <a:pt x="19" y="9"/>
                  </a:cubicBezTo>
                  <a:lnTo>
                    <a:pt x="19" y="28"/>
                  </a:ln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 name="Freeform 71">
              <a:extLst>
                <a:ext uri="{FF2B5EF4-FFF2-40B4-BE49-F238E27FC236}">
                  <a16:creationId xmlns:a16="http://schemas.microsoft.com/office/drawing/2014/main" id="{7626CB74-483C-4EA7-97EE-33A6F06015B6}"/>
                </a:ext>
              </a:extLst>
            </p:cNvPr>
            <p:cNvSpPr>
              <a:spLocks/>
            </p:cNvSpPr>
            <p:nvPr/>
          </p:nvSpPr>
          <p:spPr bwMode="auto">
            <a:xfrm>
              <a:off x="7121526" y="639763"/>
              <a:ext cx="76200" cy="142875"/>
            </a:xfrm>
            <a:custGeom>
              <a:avLst/>
              <a:gdLst>
                <a:gd name="T0" fmla="*/ 20 w 20"/>
                <a:gd name="T1" fmla="*/ 28 h 38"/>
                <a:gd name="T2" fmla="*/ 10 w 20"/>
                <a:gd name="T3" fmla="*/ 38 h 38"/>
                <a:gd name="T4" fmla="*/ 0 w 20"/>
                <a:gd name="T5" fmla="*/ 28 h 38"/>
                <a:gd name="T6" fmla="*/ 0 w 20"/>
                <a:gd name="T7" fmla="*/ 9 h 38"/>
                <a:gd name="T8" fmla="*/ 10 w 20"/>
                <a:gd name="T9" fmla="*/ 0 h 38"/>
                <a:gd name="T10" fmla="*/ 20 w 20"/>
                <a:gd name="T11" fmla="*/ 9 h 38"/>
                <a:gd name="T12" fmla="*/ 20 w 20"/>
                <a:gd name="T13" fmla="*/ 28 h 38"/>
              </a:gdLst>
              <a:ahLst/>
              <a:cxnLst>
                <a:cxn ang="0">
                  <a:pos x="T0" y="T1"/>
                </a:cxn>
                <a:cxn ang="0">
                  <a:pos x="T2" y="T3"/>
                </a:cxn>
                <a:cxn ang="0">
                  <a:pos x="T4" y="T5"/>
                </a:cxn>
                <a:cxn ang="0">
                  <a:pos x="T6" y="T7"/>
                </a:cxn>
                <a:cxn ang="0">
                  <a:pos x="T8" y="T9"/>
                </a:cxn>
                <a:cxn ang="0">
                  <a:pos x="T10" y="T11"/>
                </a:cxn>
                <a:cxn ang="0">
                  <a:pos x="T12" y="T13"/>
                </a:cxn>
              </a:cxnLst>
              <a:rect l="0" t="0" r="r" b="b"/>
              <a:pathLst>
                <a:path w="20" h="38">
                  <a:moveTo>
                    <a:pt x="20" y="28"/>
                  </a:moveTo>
                  <a:cubicBezTo>
                    <a:pt x="20" y="34"/>
                    <a:pt x="15" y="38"/>
                    <a:pt x="10" y="38"/>
                  </a:cubicBezTo>
                  <a:cubicBezTo>
                    <a:pt x="5" y="38"/>
                    <a:pt x="0" y="34"/>
                    <a:pt x="0" y="28"/>
                  </a:cubicBezTo>
                  <a:cubicBezTo>
                    <a:pt x="0" y="9"/>
                    <a:pt x="0" y="9"/>
                    <a:pt x="0" y="9"/>
                  </a:cubicBezTo>
                  <a:cubicBezTo>
                    <a:pt x="0" y="4"/>
                    <a:pt x="5" y="0"/>
                    <a:pt x="10" y="0"/>
                  </a:cubicBezTo>
                  <a:cubicBezTo>
                    <a:pt x="15" y="0"/>
                    <a:pt x="20" y="4"/>
                    <a:pt x="20" y="9"/>
                  </a:cubicBezTo>
                  <a:lnTo>
                    <a:pt x="20" y="28"/>
                  </a:ln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71" name="Group 70">
            <a:extLst>
              <a:ext uri="{FF2B5EF4-FFF2-40B4-BE49-F238E27FC236}">
                <a16:creationId xmlns:a16="http://schemas.microsoft.com/office/drawing/2014/main" id="{751F252D-8D24-4F4B-ADFA-DDA24BFECA12}"/>
              </a:ext>
            </a:extLst>
          </p:cNvPr>
          <p:cNvGrpSpPr/>
          <p:nvPr/>
        </p:nvGrpSpPr>
        <p:grpSpPr>
          <a:xfrm>
            <a:off x="8732071" y="2910800"/>
            <a:ext cx="262445" cy="262445"/>
            <a:chOff x="10369550" y="5518150"/>
            <a:chExt cx="779463" cy="779463"/>
          </a:xfrm>
          <a:effectLst>
            <a:outerShdw dist="38100" dir="2700000" algn="tl" rotWithShape="0">
              <a:prstClr val="black">
                <a:alpha val="20000"/>
              </a:prstClr>
            </a:outerShdw>
          </a:effectLst>
        </p:grpSpPr>
        <p:sp>
          <p:nvSpPr>
            <p:cNvPr id="73" name="Freeform 231">
              <a:extLst>
                <a:ext uri="{FF2B5EF4-FFF2-40B4-BE49-F238E27FC236}">
                  <a16:creationId xmlns:a16="http://schemas.microsoft.com/office/drawing/2014/main" id="{9CEF990B-9DCF-4476-8057-FF994F2BBA0A}"/>
                </a:ext>
              </a:extLst>
            </p:cNvPr>
            <p:cNvSpPr>
              <a:spLocks/>
            </p:cNvSpPr>
            <p:nvPr/>
          </p:nvSpPr>
          <p:spPr bwMode="auto">
            <a:xfrm>
              <a:off x="10369550" y="5956300"/>
              <a:ext cx="336550" cy="341313"/>
            </a:xfrm>
            <a:custGeom>
              <a:avLst/>
              <a:gdLst>
                <a:gd name="T0" fmla="*/ 89 w 89"/>
                <a:gd name="T1" fmla="*/ 26 h 90"/>
                <a:gd name="T2" fmla="*/ 33 w 89"/>
                <a:gd name="T3" fmla="*/ 83 h 90"/>
                <a:gd name="T4" fmla="*/ 7 w 89"/>
                <a:gd name="T5" fmla="*/ 83 h 90"/>
                <a:gd name="T6" fmla="*/ 7 w 89"/>
                <a:gd name="T7" fmla="*/ 57 h 90"/>
                <a:gd name="T8" fmla="*/ 64 w 89"/>
                <a:gd name="T9" fmla="*/ 0 h 90"/>
                <a:gd name="T10" fmla="*/ 89 w 89"/>
                <a:gd name="T11" fmla="*/ 26 h 90"/>
              </a:gdLst>
              <a:ahLst/>
              <a:cxnLst>
                <a:cxn ang="0">
                  <a:pos x="T0" y="T1"/>
                </a:cxn>
                <a:cxn ang="0">
                  <a:pos x="T2" y="T3"/>
                </a:cxn>
                <a:cxn ang="0">
                  <a:pos x="T4" y="T5"/>
                </a:cxn>
                <a:cxn ang="0">
                  <a:pos x="T6" y="T7"/>
                </a:cxn>
                <a:cxn ang="0">
                  <a:pos x="T8" y="T9"/>
                </a:cxn>
                <a:cxn ang="0">
                  <a:pos x="T10" y="T11"/>
                </a:cxn>
              </a:cxnLst>
              <a:rect l="0" t="0" r="r" b="b"/>
              <a:pathLst>
                <a:path w="89" h="90">
                  <a:moveTo>
                    <a:pt x="89" y="26"/>
                  </a:moveTo>
                  <a:cubicBezTo>
                    <a:pt x="33" y="83"/>
                    <a:pt x="33" y="83"/>
                    <a:pt x="33" y="83"/>
                  </a:cubicBezTo>
                  <a:cubicBezTo>
                    <a:pt x="25" y="90"/>
                    <a:pt x="14" y="90"/>
                    <a:pt x="7" y="83"/>
                  </a:cubicBezTo>
                  <a:cubicBezTo>
                    <a:pt x="0" y="75"/>
                    <a:pt x="0" y="64"/>
                    <a:pt x="7" y="57"/>
                  </a:cubicBezTo>
                  <a:cubicBezTo>
                    <a:pt x="64" y="0"/>
                    <a:pt x="64" y="0"/>
                    <a:pt x="64" y="0"/>
                  </a:cubicBezTo>
                  <a:cubicBezTo>
                    <a:pt x="70" y="11"/>
                    <a:pt x="79" y="19"/>
                    <a:pt x="89" y="26"/>
                  </a:cubicBezTo>
                  <a:close/>
                </a:path>
              </a:pathLst>
            </a:custGeom>
            <a:solidFill>
              <a:srgbClr val="8446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 name="Freeform 232">
              <a:extLst>
                <a:ext uri="{FF2B5EF4-FFF2-40B4-BE49-F238E27FC236}">
                  <a16:creationId xmlns:a16="http://schemas.microsoft.com/office/drawing/2014/main" id="{D3CCD31B-0E6A-44CC-9670-E77B91A03DE8}"/>
                </a:ext>
              </a:extLst>
            </p:cNvPr>
            <p:cNvSpPr>
              <a:spLocks/>
            </p:cNvSpPr>
            <p:nvPr/>
          </p:nvSpPr>
          <p:spPr bwMode="auto">
            <a:xfrm>
              <a:off x="10369550" y="5956300"/>
              <a:ext cx="284163" cy="311150"/>
            </a:xfrm>
            <a:custGeom>
              <a:avLst/>
              <a:gdLst>
                <a:gd name="T0" fmla="*/ 75 w 75"/>
                <a:gd name="T1" fmla="*/ 14 h 82"/>
                <a:gd name="T2" fmla="*/ 7 w 75"/>
                <a:gd name="T3" fmla="*/ 82 h 82"/>
                <a:gd name="T4" fmla="*/ 7 w 75"/>
                <a:gd name="T5" fmla="*/ 57 h 82"/>
                <a:gd name="T6" fmla="*/ 64 w 75"/>
                <a:gd name="T7" fmla="*/ 0 h 82"/>
                <a:gd name="T8" fmla="*/ 75 w 75"/>
                <a:gd name="T9" fmla="*/ 14 h 82"/>
              </a:gdLst>
              <a:ahLst/>
              <a:cxnLst>
                <a:cxn ang="0">
                  <a:pos x="T0" y="T1"/>
                </a:cxn>
                <a:cxn ang="0">
                  <a:pos x="T2" y="T3"/>
                </a:cxn>
                <a:cxn ang="0">
                  <a:pos x="T4" y="T5"/>
                </a:cxn>
                <a:cxn ang="0">
                  <a:pos x="T6" y="T7"/>
                </a:cxn>
                <a:cxn ang="0">
                  <a:pos x="T8" y="T9"/>
                </a:cxn>
              </a:cxnLst>
              <a:rect l="0" t="0" r="r" b="b"/>
              <a:pathLst>
                <a:path w="75" h="82">
                  <a:moveTo>
                    <a:pt x="75" y="14"/>
                  </a:moveTo>
                  <a:cubicBezTo>
                    <a:pt x="7" y="82"/>
                    <a:pt x="7" y="82"/>
                    <a:pt x="7" y="82"/>
                  </a:cubicBezTo>
                  <a:cubicBezTo>
                    <a:pt x="0" y="75"/>
                    <a:pt x="0" y="64"/>
                    <a:pt x="7" y="57"/>
                  </a:cubicBezTo>
                  <a:cubicBezTo>
                    <a:pt x="64" y="0"/>
                    <a:pt x="64" y="0"/>
                    <a:pt x="64" y="0"/>
                  </a:cubicBezTo>
                  <a:cubicBezTo>
                    <a:pt x="67" y="5"/>
                    <a:pt x="71" y="10"/>
                    <a:pt x="75" y="14"/>
                  </a:cubicBezTo>
                  <a:close/>
                </a:path>
              </a:pathLst>
            </a:custGeom>
            <a:solidFill>
              <a:srgbClr val="9C61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 name="Freeform 233">
              <a:extLst>
                <a:ext uri="{FF2B5EF4-FFF2-40B4-BE49-F238E27FC236}">
                  <a16:creationId xmlns:a16="http://schemas.microsoft.com/office/drawing/2014/main" id="{4A4A2158-2897-4BA6-B2CA-5E75C0F35F5E}"/>
                </a:ext>
              </a:extLst>
            </p:cNvPr>
            <p:cNvSpPr>
              <a:spLocks/>
            </p:cNvSpPr>
            <p:nvPr/>
          </p:nvSpPr>
          <p:spPr bwMode="auto">
            <a:xfrm>
              <a:off x="10569575" y="5518150"/>
              <a:ext cx="579438" cy="577850"/>
            </a:xfrm>
            <a:custGeom>
              <a:avLst/>
              <a:gdLst>
                <a:gd name="T0" fmla="*/ 153 w 153"/>
                <a:gd name="T1" fmla="*/ 76 h 153"/>
                <a:gd name="T2" fmla="*/ 77 w 153"/>
                <a:gd name="T3" fmla="*/ 153 h 153"/>
                <a:gd name="T4" fmla="*/ 0 w 153"/>
                <a:gd name="T5" fmla="*/ 76 h 153"/>
                <a:gd name="T6" fmla="*/ 77 w 153"/>
                <a:gd name="T7" fmla="*/ 0 h 153"/>
                <a:gd name="T8" fmla="*/ 153 w 153"/>
                <a:gd name="T9" fmla="*/ 76 h 153"/>
              </a:gdLst>
              <a:ahLst/>
              <a:cxnLst>
                <a:cxn ang="0">
                  <a:pos x="T0" y="T1"/>
                </a:cxn>
                <a:cxn ang="0">
                  <a:pos x="T2" y="T3"/>
                </a:cxn>
                <a:cxn ang="0">
                  <a:pos x="T4" y="T5"/>
                </a:cxn>
                <a:cxn ang="0">
                  <a:pos x="T6" y="T7"/>
                </a:cxn>
                <a:cxn ang="0">
                  <a:pos x="T8" y="T9"/>
                </a:cxn>
              </a:cxnLst>
              <a:rect l="0" t="0" r="r" b="b"/>
              <a:pathLst>
                <a:path w="153" h="153">
                  <a:moveTo>
                    <a:pt x="153" y="76"/>
                  </a:moveTo>
                  <a:cubicBezTo>
                    <a:pt x="153" y="119"/>
                    <a:pt x="119" y="153"/>
                    <a:pt x="77" y="153"/>
                  </a:cubicBezTo>
                  <a:cubicBezTo>
                    <a:pt x="34" y="153"/>
                    <a:pt x="0" y="118"/>
                    <a:pt x="0" y="76"/>
                  </a:cubicBezTo>
                  <a:cubicBezTo>
                    <a:pt x="0" y="34"/>
                    <a:pt x="34" y="0"/>
                    <a:pt x="77" y="0"/>
                  </a:cubicBezTo>
                  <a:cubicBezTo>
                    <a:pt x="119" y="0"/>
                    <a:pt x="153" y="34"/>
                    <a:pt x="153" y="76"/>
                  </a:cubicBezTo>
                  <a:close/>
                </a:path>
              </a:pathLst>
            </a:custGeom>
            <a:solidFill>
              <a:srgbClr val="F0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 name="Oval 234">
              <a:extLst>
                <a:ext uri="{FF2B5EF4-FFF2-40B4-BE49-F238E27FC236}">
                  <a16:creationId xmlns:a16="http://schemas.microsoft.com/office/drawing/2014/main" id="{FE6C0AF9-AFF3-4A62-B49F-2A2BDD14EA24}"/>
                </a:ext>
              </a:extLst>
            </p:cNvPr>
            <p:cNvSpPr>
              <a:spLocks noChangeArrowheads="1"/>
            </p:cNvSpPr>
            <p:nvPr/>
          </p:nvSpPr>
          <p:spPr bwMode="auto">
            <a:xfrm>
              <a:off x="10629900" y="5578475"/>
              <a:ext cx="458788" cy="457200"/>
            </a:xfrm>
            <a:prstGeom prst="ellipse">
              <a:avLst/>
            </a:prstGeom>
            <a:solidFill>
              <a:srgbClr val="40C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 name="Freeform 235">
              <a:extLst>
                <a:ext uri="{FF2B5EF4-FFF2-40B4-BE49-F238E27FC236}">
                  <a16:creationId xmlns:a16="http://schemas.microsoft.com/office/drawing/2014/main" id="{D2088C3D-E467-4638-A23D-B7574323BCCA}"/>
                </a:ext>
              </a:extLst>
            </p:cNvPr>
            <p:cNvSpPr>
              <a:spLocks/>
            </p:cNvSpPr>
            <p:nvPr/>
          </p:nvSpPr>
          <p:spPr bwMode="auto">
            <a:xfrm>
              <a:off x="10629900" y="5578475"/>
              <a:ext cx="390525" cy="388938"/>
            </a:xfrm>
            <a:custGeom>
              <a:avLst/>
              <a:gdLst>
                <a:gd name="T0" fmla="*/ 0 w 103"/>
                <a:gd name="T1" fmla="*/ 60 h 103"/>
                <a:gd name="T2" fmla="*/ 61 w 103"/>
                <a:gd name="T3" fmla="*/ 0 h 103"/>
                <a:gd name="T4" fmla="*/ 103 w 103"/>
                <a:gd name="T5" fmla="*/ 17 h 103"/>
                <a:gd name="T6" fmla="*/ 17 w 103"/>
                <a:gd name="T7" fmla="*/ 103 h 103"/>
                <a:gd name="T8" fmla="*/ 0 w 103"/>
                <a:gd name="T9" fmla="*/ 60 h 103"/>
              </a:gdLst>
              <a:ahLst/>
              <a:cxnLst>
                <a:cxn ang="0">
                  <a:pos x="T0" y="T1"/>
                </a:cxn>
                <a:cxn ang="0">
                  <a:pos x="T2" y="T3"/>
                </a:cxn>
                <a:cxn ang="0">
                  <a:pos x="T4" y="T5"/>
                </a:cxn>
                <a:cxn ang="0">
                  <a:pos x="T6" y="T7"/>
                </a:cxn>
                <a:cxn ang="0">
                  <a:pos x="T8" y="T9"/>
                </a:cxn>
              </a:cxnLst>
              <a:rect l="0" t="0" r="r" b="b"/>
              <a:pathLst>
                <a:path w="103" h="103">
                  <a:moveTo>
                    <a:pt x="0" y="60"/>
                  </a:moveTo>
                  <a:cubicBezTo>
                    <a:pt x="0" y="27"/>
                    <a:pt x="27" y="0"/>
                    <a:pt x="61" y="0"/>
                  </a:cubicBezTo>
                  <a:cubicBezTo>
                    <a:pt x="77" y="0"/>
                    <a:pt x="92" y="6"/>
                    <a:pt x="103" y="17"/>
                  </a:cubicBezTo>
                  <a:cubicBezTo>
                    <a:pt x="17" y="103"/>
                    <a:pt x="17" y="103"/>
                    <a:pt x="17" y="103"/>
                  </a:cubicBezTo>
                  <a:cubicBezTo>
                    <a:pt x="6" y="92"/>
                    <a:pt x="0" y="77"/>
                    <a:pt x="0" y="60"/>
                  </a:cubicBezTo>
                  <a:close/>
                </a:path>
              </a:pathLst>
            </a:custGeom>
            <a:solidFill>
              <a:srgbClr val="6FD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78" name="Group 77">
            <a:extLst>
              <a:ext uri="{FF2B5EF4-FFF2-40B4-BE49-F238E27FC236}">
                <a16:creationId xmlns:a16="http://schemas.microsoft.com/office/drawing/2014/main" id="{6C0F2FDD-0FDD-4E72-8AE5-6EAF7DBB3AC5}"/>
              </a:ext>
            </a:extLst>
          </p:cNvPr>
          <p:cNvGrpSpPr/>
          <p:nvPr/>
        </p:nvGrpSpPr>
        <p:grpSpPr>
          <a:xfrm>
            <a:off x="10605902" y="2898854"/>
            <a:ext cx="286336" cy="286337"/>
            <a:chOff x="8624888" y="2216150"/>
            <a:chExt cx="773112" cy="773113"/>
          </a:xfrm>
          <a:effectLst>
            <a:outerShdw dist="38100" dir="2700000" algn="tl" rotWithShape="0">
              <a:prstClr val="black">
                <a:alpha val="20000"/>
              </a:prstClr>
            </a:outerShdw>
          </a:effectLst>
        </p:grpSpPr>
        <p:sp>
          <p:nvSpPr>
            <p:cNvPr id="80" name="Freeform 117">
              <a:extLst>
                <a:ext uri="{FF2B5EF4-FFF2-40B4-BE49-F238E27FC236}">
                  <a16:creationId xmlns:a16="http://schemas.microsoft.com/office/drawing/2014/main" id="{9B36D8B2-14D8-4217-8002-AB60215CE9D7}"/>
                </a:ext>
              </a:extLst>
            </p:cNvPr>
            <p:cNvSpPr>
              <a:spLocks noEditPoints="1"/>
            </p:cNvSpPr>
            <p:nvPr/>
          </p:nvSpPr>
          <p:spPr bwMode="auto">
            <a:xfrm>
              <a:off x="8624888" y="2216150"/>
              <a:ext cx="773112" cy="773113"/>
            </a:xfrm>
            <a:custGeom>
              <a:avLst/>
              <a:gdLst>
                <a:gd name="T0" fmla="*/ 102 w 204"/>
                <a:gd name="T1" fmla="*/ 160 h 204"/>
                <a:gd name="T2" fmla="*/ 44 w 204"/>
                <a:gd name="T3" fmla="*/ 102 h 204"/>
                <a:gd name="T4" fmla="*/ 102 w 204"/>
                <a:gd name="T5" fmla="*/ 44 h 204"/>
                <a:gd name="T6" fmla="*/ 160 w 204"/>
                <a:gd name="T7" fmla="*/ 102 h 204"/>
                <a:gd name="T8" fmla="*/ 102 w 204"/>
                <a:gd name="T9" fmla="*/ 160 h 204"/>
                <a:gd name="T10" fmla="*/ 198 w 204"/>
                <a:gd name="T11" fmla="*/ 89 h 204"/>
                <a:gd name="T12" fmla="*/ 178 w 204"/>
                <a:gd name="T13" fmla="*/ 89 h 204"/>
                <a:gd name="T14" fmla="*/ 165 w 204"/>
                <a:gd name="T15" fmla="*/ 58 h 204"/>
                <a:gd name="T16" fmla="*/ 179 w 204"/>
                <a:gd name="T17" fmla="*/ 43 h 204"/>
                <a:gd name="T18" fmla="*/ 179 w 204"/>
                <a:gd name="T19" fmla="*/ 34 h 204"/>
                <a:gd name="T20" fmla="*/ 170 w 204"/>
                <a:gd name="T21" fmla="*/ 25 h 204"/>
                <a:gd name="T22" fmla="*/ 161 w 204"/>
                <a:gd name="T23" fmla="*/ 25 h 204"/>
                <a:gd name="T24" fmla="*/ 146 w 204"/>
                <a:gd name="T25" fmla="*/ 39 h 204"/>
                <a:gd name="T26" fmla="*/ 115 w 204"/>
                <a:gd name="T27" fmla="*/ 26 h 204"/>
                <a:gd name="T28" fmla="*/ 115 w 204"/>
                <a:gd name="T29" fmla="*/ 6 h 204"/>
                <a:gd name="T30" fmla="*/ 108 w 204"/>
                <a:gd name="T31" fmla="*/ 0 h 204"/>
                <a:gd name="T32" fmla="*/ 96 w 204"/>
                <a:gd name="T33" fmla="*/ 0 h 204"/>
                <a:gd name="T34" fmla="*/ 89 w 204"/>
                <a:gd name="T35" fmla="*/ 6 h 204"/>
                <a:gd name="T36" fmla="*/ 89 w 204"/>
                <a:gd name="T37" fmla="*/ 26 h 204"/>
                <a:gd name="T38" fmla="*/ 58 w 204"/>
                <a:gd name="T39" fmla="*/ 39 h 204"/>
                <a:gd name="T40" fmla="*/ 43 w 204"/>
                <a:gd name="T41" fmla="*/ 25 h 204"/>
                <a:gd name="T42" fmla="*/ 34 w 204"/>
                <a:gd name="T43" fmla="*/ 25 h 204"/>
                <a:gd name="T44" fmla="*/ 25 w 204"/>
                <a:gd name="T45" fmla="*/ 34 h 204"/>
                <a:gd name="T46" fmla="*/ 25 w 204"/>
                <a:gd name="T47" fmla="*/ 43 h 204"/>
                <a:gd name="T48" fmla="*/ 39 w 204"/>
                <a:gd name="T49" fmla="*/ 58 h 204"/>
                <a:gd name="T50" fmla="*/ 26 w 204"/>
                <a:gd name="T51" fmla="*/ 89 h 204"/>
                <a:gd name="T52" fmla="*/ 6 w 204"/>
                <a:gd name="T53" fmla="*/ 89 h 204"/>
                <a:gd name="T54" fmla="*/ 0 w 204"/>
                <a:gd name="T55" fmla="*/ 96 h 204"/>
                <a:gd name="T56" fmla="*/ 0 w 204"/>
                <a:gd name="T57" fmla="*/ 108 h 204"/>
                <a:gd name="T58" fmla="*/ 6 w 204"/>
                <a:gd name="T59" fmla="*/ 115 h 204"/>
                <a:gd name="T60" fmla="*/ 26 w 204"/>
                <a:gd name="T61" fmla="*/ 115 h 204"/>
                <a:gd name="T62" fmla="*/ 39 w 204"/>
                <a:gd name="T63" fmla="*/ 146 h 204"/>
                <a:gd name="T64" fmla="*/ 25 w 204"/>
                <a:gd name="T65" fmla="*/ 161 h 204"/>
                <a:gd name="T66" fmla="*/ 25 w 204"/>
                <a:gd name="T67" fmla="*/ 170 h 204"/>
                <a:gd name="T68" fmla="*/ 34 w 204"/>
                <a:gd name="T69" fmla="*/ 179 h 204"/>
                <a:gd name="T70" fmla="*/ 43 w 204"/>
                <a:gd name="T71" fmla="*/ 179 h 204"/>
                <a:gd name="T72" fmla="*/ 58 w 204"/>
                <a:gd name="T73" fmla="*/ 165 h 204"/>
                <a:gd name="T74" fmla="*/ 89 w 204"/>
                <a:gd name="T75" fmla="*/ 178 h 204"/>
                <a:gd name="T76" fmla="*/ 89 w 204"/>
                <a:gd name="T77" fmla="*/ 198 h 204"/>
                <a:gd name="T78" fmla="*/ 96 w 204"/>
                <a:gd name="T79" fmla="*/ 204 h 204"/>
                <a:gd name="T80" fmla="*/ 108 w 204"/>
                <a:gd name="T81" fmla="*/ 204 h 204"/>
                <a:gd name="T82" fmla="*/ 115 w 204"/>
                <a:gd name="T83" fmla="*/ 198 h 204"/>
                <a:gd name="T84" fmla="*/ 115 w 204"/>
                <a:gd name="T85" fmla="*/ 178 h 204"/>
                <a:gd name="T86" fmla="*/ 146 w 204"/>
                <a:gd name="T87" fmla="*/ 165 h 204"/>
                <a:gd name="T88" fmla="*/ 161 w 204"/>
                <a:gd name="T89" fmla="*/ 179 h 204"/>
                <a:gd name="T90" fmla="*/ 170 w 204"/>
                <a:gd name="T91" fmla="*/ 179 h 204"/>
                <a:gd name="T92" fmla="*/ 179 w 204"/>
                <a:gd name="T93" fmla="*/ 170 h 204"/>
                <a:gd name="T94" fmla="*/ 179 w 204"/>
                <a:gd name="T95" fmla="*/ 161 h 204"/>
                <a:gd name="T96" fmla="*/ 165 w 204"/>
                <a:gd name="T97" fmla="*/ 146 h 204"/>
                <a:gd name="T98" fmla="*/ 178 w 204"/>
                <a:gd name="T99" fmla="*/ 115 h 204"/>
                <a:gd name="T100" fmla="*/ 198 w 204"/>
                <a:gd name="T101" fmla="*/ 115 h 204"/>
                <a:gd name="T102" fmla="*/ 204 w 204"/>
                <a:gd name="T103" fmla="*/ 108 h 204"/>
                <a:gd name="T104" fmla="*/ 204 w 204"/>
                <a:gd name="T105" fmla="*/ 96 h 204"/>
                <a:gd name="T106" fmla="*/ 198 w 204"/>
                <a:gd name="T107" fmla="*/ 8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4" h="204">
                  <a:moveTo>
                    <a:pt x="102" y="160"/>
                  </a:moveTo>
                  <a:cubicBezTo>
                    <a:pt x="70" y="160"/>
                    <a:pt x="44" y="134"/>
                    <a:pt x="44" y="102"/>
                  </a:cubicBezTo>
                  <a:cubicBezTo>
                    <a:pt x="44" y="71"/>
                    <a:pt x="70" y="44"/>
                    <a:pt x="102" y="44"/>
                  </a:cubicBezTo>
                  <a:cubicBezTo>
                    <a:pt x="134" y="44"/>
                    <a:pt x="160" y="70"/>
                    <a:pt x="160" y="102"/>
                  </a:cubicBezTo>
                  <a:cubicBezTo>
                    <a:pt x="160" y="133"/>
                    <a:pt x="134" y="160"/>
                    <a:pt x="102" y="160"/>
                  </a:cubicBezTo>
                  <a:close/>
                  <a:moveTo>
                    <a:pt x="198" y="89"/>
                  </a:moveTo>
                  <a:cubicBezTo>
                    <a:pt x="178" y="89"/>
                    <a:pt x="178" y="89"/>
                    <a:pt x="178" y="89"/>
                  </a:cubicBezTo>
                  <a:cubicBezTo>
                    <a:pt x="176" y="78"/>
                    <a:pt x="171" y="67"/>
                    <a:pt x="165" y="58"/>
                  </a:cubicBezTo>
                  <a:cubicBezTo>
                    <a:pt x="179" y="43"/>
                    <a:pt x="179" y="43"/>
                    <a:pt x="179" y="43"/>
                  </a:cubicBezTo>
                  <a:cubicBezTo>
                    <a:pt x="181" y="41"/>
                    <a:pt x="181" y="37"/>
                    <a:pt x="179" y="34"/>
                  </a:cubicBezTo>
                  <a:cubicBezTo>
                    <a:pt x="170" y="25"/>
                    <a:pt x="170" y="25"/>
                    <a:pt x="170" y="25"/>
                  </a:cubicBezTo>
                  <a:cubicBezTo>
                    <a:pt x="167" y="23"/>
                    <a:pt x="163" y="23"/>
                    <a:pt x="161" y="25"/>
                  </a:cubicBezTo>
                  <a:cubicBezTo>
                    <a:pt x="146" y="39"/>
                    <a:pt x="146" y="39"/>
                    <a:pt x="146" y="39"/>
                  </a:cubicBezTo>
                  <a:cubicBezTo>
                    <a:pt x="137" y="33"/>
                    <a:pt x="126" y="28"/>
                    <a:pt x="115" y="26"/>
                  </a:cubicBezTo>
                  <a:cubicBezTo>
                    <a:pt x="115" y="6"/>
                    <a:pt x="115" y="6"/>
                    <a:pt x="115" y="6"/>
                  </a:cubicBezTo>
                  <a:cubicBezTo>
                    <a:pt x="115" y="2"/>
                    <a:pt x="112" y="0"/>
                    <a:pt x="108" y="0"/>
                  </a:cubicBezTo>
                  <a:cubicBezTo>
                    <a:pt x="96" y="0"/>
                    <a:pt x="96" y="0"/>
                    <a:pt x="96" y="0"/>
                  </a:cubicBezTo>
                  <a:cubicBezTo>
                    <a:pt x="92" y="0"/>
                    <a:pt x="89" y="2"/>
                    <a:pt x="89" y="6"/>
                  </a:cubicBezTo>
                  <a:cubicBezTo>
                    <a:pt x="89" y="26"/>
                    <a:pt x="89" y="26"/>
                    <a:pt x="89" y="26"/>
                  </a:cubicBezTo>
                  <a:cubicBezTo>
                    <a:pt x="78" y="28"/>
                    <a:pt x="67" y="33"/>
                    <a:pt x="58" y="39"/>
                  </a:cubicBezTo>
                  <a:cubicBezTo>
                    <a:pt x="43" y="25"/>
                    <a:pt x="43" y="25"/>
                    <a:pt x="43" y="25"/>
                  </a:cubicBezTo>
                  <a:cubicBezTo>
                    <a:pt x="41" y="23"/>
                    <a:pt x="37" y="23"/>
                    <a:pt x="34" y="25"/>
                  </a:cubicBezTo>
                  <a:cubicBezTo>
                    <a:pt x="25" y="34"/>
                    <a:pt x="25" y="34"/>
                    <a:pt x="25" y="34"/>
                  </a:cubicBezTo>
                  <a:cubicBezTo>
                    <a:pt x="23" y="37"/>
                    <a:pt x="23" y="41"/>
                    <a:pt x="25" y="43"/>
                  </a:cubicBezTo>
                  <a:cubicBezTo>
                    <a:pt x="39" y="58"/>
                    <a:pt x="39" y="58"/>
                    <a:pt x="39" y="58"/>
                  </a:cubicBezTo>
                  <a:cubicBezTo>
                    <a:pt x="33" y="67"/>
                    <a:pt x="28" y="78"/>
                    <a:pt x="26" y="89"/>
                  </a:cubicBezTo>
                  <a:cubicBezTo>
                    <a:pt x="6" y="89"/>
                    <a:pt x="6" y="89"/>
                    <a:pt x="6" y="89"/>
                  </a:cubicBezTo>
                  <a:cubicBezTo>
                    <a:pt x="2" y="89"/>
                    <a:pt x="0" y="92"/>
                    <a:pt x="0" y="96"/>
                  </a:cubicBezTo>
                  <a:cubicBezTo>
                    <a:pt x="0" y="108"/>
                    <a:pt x="0" y="108"/>
                    <a:pt x="0" y="108"/>
                  </a:cubicBezTo>
                  <a:cubicBezTo>
                    <a:pt x="0" y="112"/>
                    <a:pt x="2" y="115"/>
                    <a:pt x="6" y="115"/>
                  </a:cubicBezTo>
                  <a:cubicBezTo>
                    <a:pt x="26" y="115"/>
                    <a:pt x="26" y="115"/>
                    <a:pt x="26" y="115"/>
                  </a:cubicBezTo>
                  <a:cubicBezTo>
                    <a:pt x="28" y="126"/>
                    <a:pt x="33" y="137"/>
                    <a:pt x="39" y="146"/>
                  </a:cubicBezTo>
                  <a:cubicBezTo>
                    <a:pt x="25" y="161"/>
                    <a:pt x="25" y="161"/>
                    <a:pt x="25" y="161"/>
                  </a:cubicBezTo>
                  <a:cubicBezTo>
                    <a:pt x="23" y="163"/>
                    <a:pt x="23" y="167"/>
                    <a:pt x="25" y="170"/>
                  </a:cubicBezTo>
                  <a:cubicBezTo>
                    <a:pt x="34" y="179"/>
                    <a:pt x="34" y="179"/>
                    <a:pt x="34" y="179"/>
                  </a:cubicBezTo>
                  <a:cubicBezTo>
                    <a:pt x="37" y="181"/>
                    <a:pt x="41" y="181"/>
                    <a:pt x="43" y="179"/>
                  </a:cubicBezTo>
                  <a:cubicBezTo>
                    <a:pt x="58" y="165"/>
                    <a:pt x="58" y="165"/>
                    <a:pt x="58" y="165"/>
                  </a:cubicBezTo>
                  <a:cubicBezTo>
                    <a:pt x="67" y="171"/>
                    <a:pt x="78" y="176"/>
                    <a:pt x="89" y="178"/>
                  </a:cubicBezTo>
                  <a:cubicBezTo>
                    <a:pt x="89" y="198"/>
                    <a:pt x="89" y="198"/>
                    <a:pt x="89" y="198"/>
                  </a:cubicBezTo>
                  <a:cubicBezTo>
                    <a:pt x="89" y="202"/>
                    <a:pt x="92" y="204"/>
                    <a:pt x="96" y="204"/>
                  </a:cubicBezTo>
                  <a:cubicBezTo>
                    <a:pt x="108" y="204"/>
                    <a:pt x="108" y="204"/>
                    <a:pt x="108" y="204"/>
                  </a:cubicBezTo>
                  <a:cubicBezTo>
                    <a:pt x="112" y="204"/>
                    <a:pt x="115" y="202"/>
                    <a:pt x="115" y="198"/>
                  </a:cubicBezTo>
                  <a:cubicBezTo>
                    <a:pt x="115" y="178"/>
                    <a:pt x="115" y="178"/>
                    <a:pt x="115" y="178"/>
                  </a:cubicBezTo>
                  <a:cubicBezTo>
                    <a:pt x="126" y="176"/>
                    <a:pt x="137" y="171"/>
                    <a:pt x="146" y="165"/>
                  </a:cubicBezTo>
                  <a:cubicBezTo>
                    <a:pt x="161" y="179"/>
                    <a:pt x="161" y="179"/>
                    <a:pt x="161" y="179"/>
                  </a:cubicBezTo>
                  <a:cubicBezTo>
                    <a:pt x="163" y="181"/>
                    <a:pt x="167" y="181"/>
                    <a:pt x="170" y="179"/>
                  </a:cubicBezTo>
                  <a:cubicBezTo>
                    <a:pt x="179" y="170"/>
                    <a:pt x="179" y="170"/>
                    <a:pt x="179" y="170"/>
                  </a:cubicBezTo>
                  <a:cubicBezTo>
                    <a:pt x="181" y="167"/>
                    <a:pt x="181" y="163"/>
                    <a:pt x="179" y="161"/>
                  </a:cubicBezTo>
                  <a:cubicBezTo>
                    <a:pt x="165" y="146"/>
                    <a:pt x="165" y="146"/>
                    <a:pt x="165" y="146"/>
                  </a:cubicBezTo>
                  <a:cubicBezTo>
                    <a:pt x="171" y="137"/>
                    <a:pt x="176" y="126"/>
                    <a:pt x="178" y="115"/>
                  </a:cubicBezTo>
                  <a:cubicBezTo>
                    <a:pt x="198" y="115"/>
                    <a:pt x="198" y="115"/>
                    <a:pt x="198" y="115"/>
                  </a:cubicBezTo>
                  <a:cubicBezTo>
                    <a:pt x="202" y="115"/>
                    <a:pt x="204" y="112"/>
                    <a:pt x="204" y="108"/>
                  </a:cubicBezTo>
                  <a:cubicBezTo>
                    <a:pt x="204" y="96"/>
                    <a:pt x="204" y="96"/>
                    <a:pt x="204" y="96"/>
                  </a:cubicBezTo>
                  <a:cubicBezTo>
                    <a:pt x="204" y="92"/>
                    <a:pt x="202" y="89"/>
                    <a:pt x="198" y="89"/>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 name="Freeform 118">
              <a:extLst>
                <a:ext uri="{FF2B5EF4-FFF2-40B4-BE49-F238E27FC236}">
                  <a16:creationId xmlns:a16="http://schemas.microsoft.com/office/drawing/2014/main" id="{6811A871-FFCE-44F1-A3AF-7C8E10BBB571}"/>
                </a:ext>
              </a:extLst>
            </p:cNvPr>
            <p:cNvSpPr>
              <a:spLocks/>
            </p:cNvSpPr>
            <p:nvPr/>
          </p:nvSpPr>
          <p:spPr bwMode="auto">
            <a:xfrm>
              <a:off x="8624888" y="2216150"/>
              <a:ext cx="658812" cy="658813"/>
            </a:xfrm>
            <a:custGeom>
              <a:avLst/>
              <a:gdLst>
                <a:gd name="T0" fmla="*/ 161 w 174"/>
                <a:gd name="T1" fmla="*/ 25 h 174"/>
                <a:gd name="T2" fmla="*/ 146 w 174"/>
                <a:gd name="T3" fmla="*/ 39 h 174"/>
                <a:gd name="T4" fmla="*/ 115 w 174"/>
                <a:gd name="T5" fmla="*/ 26 h 174"/>
                <a:gd name="T6" fmla="*/ 115 w 174"/>
                <a:gd name="T7" fmla="*/ 6 h 174"/>
                <a:gd name="T8" fmla="*/ 108 w 174"/>
                <a:gd name="T9" fmla="*/ 0 h 174"/>
                <a:gd name="T10" fmla="*/ 96 w 174"/>
                <a:gd name="T11" fmla="*/ 0 h 174"/>
                <a:gd name="T12" fmla="*/ 89 w 174"/>
                <a:gd name="T13" fmla="*/ 6 h 174"/>
                <a:gd name="T14" fmla="*/ 89 w 174"/>
                <a:gd name="T15" fmla="*/ 26 h 174"/>
                <a:gd name="T16" fmla="*/ 58 w 174"/>
                <a:gd name="T17" fmla="*/ 39 h 174"/>
                <a:gd name="T18" fmla="*/ 43 w 174"/>
                <a:gd name="T19" fmla="*/ 25 h 174"/>
                <a:gd name="T20" fmla="*/ 34 w 174"/>
                <a:gd name="T21" fmla="*/ 25 h 174"/>
                <a:gd name="T22" fmla="*/ 25 w 174"/>
                <a:gd name="T23" fmla="*/ 34 h 174"/>
                <a:gd name="T24" fmla="*/ 25 w 174"/>
                <a:gd name="T25" fmla="*/ 43 h 174"/>
                <a:gd name="T26" fmla="*/ 39 w 174"/>
                <a:gd name="T27" fmla="*/ 58 h 174"/>
                <a:gd name="T28" fmla="*/ 26 w 174"/>
                <a:gd name="T29" fmla="*/ 89 h 174"/>
                <a:gd name="T30" fmla="*/ 6 w 174"/>
                <a:gd name="T31" fmla="*/ 89 h 174"/>
                <a:gd name="T32" fmla="*/ 0 w 174"/>
                <a:gd name="T33" fmla="*/ 96 h 174"/>
                <a:gd name="T34" fmla="*/ 0 w 174"/>
                <a:gd name="T35" fmla="*/ 108 h 174"/>
                <a:gd name="T36" fmla="*/ 6 w 174"/>
                <a:gd name="T37" fmla="*/ 115 h 174"/>
                <a:gd name="T38" fmla="*/ 26 w 174"/>
                <a:gd name="T39" fmla="*/ 115 h 174"/>
                <a:gd name="T40" fmla="*/ 39 w 174"/>
                <a:gd name="T41" fmla="*/ 146 h 174"/>
                <a:gd name="T42" fmla="*/ 25 w 174"/>
                <a:gd name="T43" fmla="*/ 161 h 174"/>
                <a:gd name="T44" fmla="*/ 25 w 174"/>
                <a:gd name="T45" fmla="*/ 170 h 174"/>
                <a:gd name="T46" fmla="*/ 30 w 174"/>
                <a:gd name="T47" fmla="*/ 174 h 174"/>
                <a:gd name="T48" fmla="*/ 61 w 174"/>
                <a:gd name="T49" fmla="*/ 143 h 174"/>
                <a:gd name="T50" fmla="*/ 44 w 174"/>
                <a:gd name="T51" fmla="*/ 102 h 174"/>
                <a:gd name="T52" fmla="*/ 102 w 174"/>
                <a:gd name="T53" fmla="*/ 44 h 174"/>
                <a:gd name="T54" fmla="*/ 143 w 174"/>
                <a:gd name="T55" fmla="*/ 61 h 174"/>
                <a:gd name="T56" fmla="*/ 174 w 174"/>
                <a:gd name="T57" fmla="*/ 29 h 174"/>
                <a:gd name="T58" fmla="*/ 170 w 174"/>
                <a:gd name="T59" fmla="*/ 25 h 174"/>
                <a:gd name="T60" fmla="*/ 161 w 174"/>
                <a:gd name="T61" fmla="*/ 2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4" h="174">
                  <a:moveTo>
                    <a:pt x="161" y="25"/>
                  </a:moveTo>
                  <a:cubicBezTo>
                    <a:pt x="146" y="39"/>
                    <a:pt x="146" y="39"/>
                    <a:pt x="146" y="39"/>
                  </a:cubicBezTo>
                  <a:cubicBezTo>
                    <a:pt x="137" y="33"/>
                    <a:pt x="126" y="28"/>
                    <a:pt x="115" y="26"/>
                  </a:cubicBezTo>
                  <a:cubicBezTo>
                    <a:pt x="115" y="6"/>
                    <a:pt x="115" y="6"/>
                    <a:pt x="115" y="6"/>
                  </a:cubicBezTo>
                  <a:cubicBezTo>
                    <a:pt x="115" y="2"/>
                    <a:pt x="112" y="0"/>
                    <a:pt x="108" y="0"/>
                  </a:cubicBezTo>
                  <a:cubicBezTo>
                    <a:pt x="96" y="0"/>
                    <a:pt x="96" y="0"/>
                    <a:pt x="96" y="0"/>
                  </a:cubicBezTo>
                  <a:cubicBezTo>
                    <a:pt x="92" y="0"/>
                    <a:pt x="89" y="2"/>
                    <a:pt x="89" y="6"/>
                  </a:cubicBezTo>
                  <a:cubicBezTo>
                    <a:pt x="89" y="26"/>
                    <a:pt x="89" y="26"/>
                    <a:pt x="89" y="26"/>
                  </a:cubicBezTo>
                  <a:cubicBezTo>
                    <a:pt x="78" y="28"/>
                    <a:pt x="67" y="33"/>
                    <a:pt x="58" y="39"/>
                  </a:cubicBezTo>
                  <a:cubicBezTo>
                    <a:pt x="43" y="25"/>
                    <a:pt x="43" y="25"/>
                    <a:pt x="43" y="25"/>
                  </a:cubicBezTo>
                  <a:cubicBezTo>
                    <a:pt x="41" y="23"/>
                    <a:pt x="37" y="23"/>
                    <a:pt x="34" y="25"/>
                  </a:cubicBezTo>
                  <a:cubicBezTo>
                    <a:pt x="25" y="34"/>
                    <a:pt x="25" y="34"/>
                    <a:pt x="25" y="34"/>
                  </a:cubicBezTo>
                  <a:cubicBezTo>
                    <a:pt x="23" y="37"/>
                    <a:pt x="23" y="41"/>
                    <a:pt x="25" y="43"/>
                  </a:cubicBezTo>
                  <a:cubicBezTo>
                    <a:pt x="39" y="58"/>
                    <a:pt x="39" y="58"/>
                    <a:pt x="39" y="58"/>
                  </a:cubicBezTo>
                  <a:cubicBezTo>
                    <a:pt x="33" y="67"/>
                    <a:pt x="28" y="78"/>
                    <a:pt x="26" y="89"/>
                  </a:cubicBezTo>
                  <a:cubicBezTo>
                    <a:pt x="6" y="89"/>
                    <a:pt x="6" y="89"/>
                    <a:pt x="6" y="89"/>
                  </a:cubicBezTo>
                  <a:cubicBezTo>
                    <a:pt x="2" y="89"/>
                    <a:pt x="0" y="92"/>
                    <a:pt x="0" y="96"/>
                  </a:cubicBezTo>
                  <a:cubicBezTo>
                    <a:pt x="0" y="108"/>
                    <a:pt x="0" y="108"/>
                    <a:pt x="0" y="108"/>
                  </a:cubicBezTo>
                  <a:cubicBezTo>
                    <a:pt x="0" y="112"/>
                    <a:pt x="2" y="115"/>
                    <a:pt x="6" y="115"/>
                  </a:cubicBezTo>
                  <a:cubicBezTo>
                    <a:pt x="26" y="115"/>
                    <a:pt x="26" y="115"/>
                    <a:pt x="26" y="115"/>
                  </a:cubicBezTo>
                  <a:cubicBezTo>
                    <a:pt x="28" y="126"/>
                    <a:pt x="33" y="137"/>
                    <a:pt x="39" y="146"/>
                  </a:cubicBezTo>
                  <a:cubicBezTo>
                    <a:pt x="25" y="161"/>
                    <a:pt x="25" y="161"/>
                    <a:pt x="25" y="161"/>
                  </a:cubicBezTo>
                  <a:cubicBezTo>
                    <a:pt x="23" y="163"/>
                    <a:pt x="23" y="167"/>
                    <a:pt x="25" y="170"/>
                  </a:cubicBezTo>
                  <a:cubicBezTo>
                    <a:pt x="30" y="174"/>
                    <a:pt x="30" y="174"/>
                    <a:pt x="30" y="174"/>
                  </a:cubicBezTo>
                  <a:cubicBezTo>
                    <a:pt x="61" y="143"/>
                    <a:pt x="61" y="143"/>
                    <a:pt x="61" y="143"/>
                  </a:cubicBezTo>
                  <a:cubicBezTo>
                    <a:pt x="51" y="132"/>
                    <a:pt x="44" y="118"/>
                    <a:pt x="44" y="102"/>
                  </a:cubicBezTo>
                  <a:cubicBezTo>
                    <a:pt x="44" y="71"/>
                    <a:pt x="70" y="44"/>
                    <a:pt x="102" y="44"/>
                  </a:cubicBezTo>
                  <a:cubicBezTo>
                    <a:pt x="118" y="44"/>
                    <a:pt x="132" y="51"/>
                    <a:pt x="143" y="61"/>
                  </a:cubicBezTo>
                  <a:cubicBezTo>
                    <a:pt x="174" y="29"/>
                    <a:pt x="174" y="29"/>
                    <a:pt x="174" y="29"/>
                  </a:cubicBezTo>
                  <a:cubicBezTo>
                    <a:pt x="170" y="25"/>
                    <a:pt x="170" y="25"/>
                    <a:pt x="170" y="25"/>
                  </a:cubicBezTo>
                  <a:cubicBezTo>
                    <a:pt x="167" y="23"/>
                    <a:pt x="163" y="23"/>
                    <a:pt x="161"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 name="Freeform 119">
              <a:extLst>
                <a:ext uri="{FF2B5EF4-FFF2-40B4-BE49-F238E27FC236}">
                  <a16:creationId xmlns:a16="http://schemas.microsoft.com/office/drawing/2014/main" id="{63B8E4B9-7F3A-4DE8-9723-E465DD188D34}"/>
                </a:ext>
              </a:extLst>
            </p:cNvPr>
            <p:cNvSpPr>
              <a:spLocks noEditPoints="1"/>
            </p:cNvSpPr>
            <p:nvPr/>
          </p:nvSpPr>
          <p:spPr bwMode="auto">
            <a:xfrm>
              <a:off x="8791575" y="2382838"/>
              <a:ext cx="439737" cy="439738"/>
            </a:xfrm>
            <a:custGeom>
              <a:avLst/>
              <a:gdLst>
                <a:gd name="T0" fmla="*/ 58 w 116"/>
                <a:gd name="T1" fmla="*/ 96 h 116"/>
                <a:gd name="T2" fmla="*/ 20 w 116"/>
                <a:gd name="T3" fmla="*/ 58 h 116"/>
                <a:gd name="T4" fmla="*/ 58 w 116"/>
                <a:gd name="T5" fmla="*/ 20 h 116"/>
                <a:gd name="T6" fmla="*/ 96 w 116"/>
                <a:gd name="T7" fmla="*/ 58 h 116"/>
                <a:gd name="T8" fmla="*/ 58 w 116"/>
                <a:gd name="T9" fmla="*/ 96 h 116"/>
                <a:gd name="T10" fmla="*/ 58 w 116"/>
                <a:gd name="T11" fmla="*/ 0 h 116"/>
                <a:gd name="T12" fmla="*/ 0 w 116"/>
                <a:gd name="T13" fmla="*/ 58 h 116"/>
                <a:gd name="T14" fmla="*/ 58 w 116"/>
                <a:gd name="T15" fmla="*/ 116 h 116"/>
                <a:gd name="T16" fmla="*/ 116 w 116"/>
                <a:gd name="T17" fmla="*/ 58 h 116"/>
                <a:gd name="T18" fmla="*/ 58 w 116"/>
                <a:gd name="T1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6">
                  <a:moveTo>
                    <a:pt x="58" y="96"/>
                  </a:moveTo>
                  <a:cubicBezTo>
                    <a:pt x="37" y="96"/>
                    <a:pt x="20" y="79"/>
                    <a:pt x="20" y="58"/>
                  </a:cubicBezTo>
                  <a:cubicBezTo>
                    <a:pt x="20" y="37"/>
                    <a:pt x="37" y="20"/>
                    <a:pt x="58" y="20"/>
                  </a:cubicBezTo>
                  <a:cubicBezTo>
                    <a:pt x="79" y="20"/>
                    <a:pt x="96" y="37"/>
                    <a:pt x="96" y="58"/>
                  </a:cubicBezTo>
                  <a:cubicBezTo>
                    <a:pt x="96" y="79"/>
                    <a:pt x="79" y="96"/>
                    <a:pt x="58" y="96"/>
                  </a:cubicBezTo>
                  <a:close/>
                  <a:moveTo>
                    <a:pt x="58" y="0"/>
                  </a:moveTo>
                  <a:cubicBezTo>
                    <a:pt x="26" y="0"/>
                    <a:pt x="0" y="26"/>
                    <a:pt x="0" y="58"/>
                  </a:cubicBezTo>
                  <a:cubicBezTo>
                    <a:pt x="0" y="90"/>
                    <a:pt x="26" y="116"/>
                    <a:pt x="58" y="116"/>
                  </a:cubicBezTo>
                  <a:cubicBezTo>
                    <a:pt x="90" y="116"/>
                    <a:pt x="116" y="90"/>
                    <a:pt x="116" y="58"/>
                  </a:cubicBezTo>
                  <a:cubicBezTo>
                    <a:pt x="116" y="26"/>
                    <a:pt x="90" y="0"/>
                    <a:pt x="58" y="0"/>
                  </a:cubicBezTo>
                  <a:close/>
                </a:path>
              </a:pathLst>
            </a:custGeom>
            <a:solidFill>
              <a:srgbClr val="CF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3" name="Freeform 120">
              <a:extLst>
                <a:ext uri="{FF2B5EF4-FFF2-40B4-BE49-F238E27FC236}">
                  <a16:creationId xmlns:a16="http://schemas.microsoft.com/office/drawing/2014/main" id="{D80DCBB8-7FE3-4964-AC81-60B2C8EC7B5F}"/>
                </a:ext>
              </a:extLst>
            </p:cNvPr>
            <p:cNvSpPr>
              <a:spLocks/>
            </p:cNvSpPr>
            <p:nvPr/>
          </p:nvSpPr>
          <p:spPr bwMode="auto">
            <a:xfrm>
              <a:off x="8791575" y="2382838"/>
              <a:ext cx="374650" cy="374650"/>
            </a:xfrm>
            <a:custGeom>
              <a:avLst/>
              <a:gdLst>
                <a:gd name="T0" fmla="*/ 58 w 99"/>
                <a:gd name="T1" fmla="*/ 0 h 99"/>
                <a:gd name="T2" fmla="*/ 0 w 99"/>
                <a:gd name="T3" fmla="*/ 58 h 99"/>
                <a:gd name="T4" fmla="*/ 17 w 99"/>
                <a:gd name="T5" fmla="*/ 99 h 99"/>
                <a:gd name="T6" fmla="*/ 31 w 99"/>
                <a:gd name="T7" fmla="*/ 85 h 99"/>
                <a:gd name="T8" fmla="*/ 20 w 99"/>
                <a:gd name="T9" fmla="*/ 58 h 99"/>
                <a:gd name="T10" fmla="*/ 58 w 99"/>
                <a:gd name="T11" fmla="*/ 20 h 99"/>
                <a:gd name="T12" fmla="*/ 85 w 99"/>
                <a:gd name="T13" fmla="*/ 31 h 99"/>
                <a:gd name="T14" fmla="*/ 99 w 99"/>
                <a:gd name="T15" fmla="*/ 17 h 99"/>
                <a:gd name="T16" fmla="*/ 58 w 99"/>
                <a:gd name="T1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9">
                  <a:moveTo>
                    <a:pt x="58" y="0"/>
                  </a:moveTo>
                  <a:cubicBezTo>
                    <a:pt x="26" y="0"/>
                    <a:pt x="0" y="26"/>
                    <a:pt x="0" y="58"/>
                  </a:cubicBezTo>
                  <a:cubicBezTo>
                    <a:pt x="0" y="74"/>
                    <a:pt x="7" y="88"/>
                    <a:pt x="17" y="99"/>
                  </a:cubicBezTo>
                  <a:cubicBezTo>
                    <a:pt x="31" y="85"/>
                    <a:pt x="31" y="85"/>
                    <a:pt x="31" y="85"/>
                  </a:cubicBezTo>
                  <a:cubicBezTo>
                    <a:pt x="24" y="78"/>
                    <a:pt x="20" y="69"/>
                    <a:pt x="20" y="58"/>
                  </a:cubicBezTo>
                  <a:cubicBezTo>
                    <a:pt x="20" y="37"/>
                    <a:pt x="37" y="20"/>
                    <a:pt x="58" y="20"/>
                  </a:cubicBezTo>
                  <a:cubicBezTo>
                    <a:pt x="69" y="20"/>
                    <a:pt x="78" y="24"/>
                    <a:pt x="85" y="31"/>
                  </a:cubicBezTo>
                  <a:cubicBezTo>
                    <a:pt x="99" y="17"/>
                    <a:pt x="99" y="17"/>
                    <a:pt x="99" y="17"/>
                  </a:cubicBezTo>
                  <a:cubicBezTo>
                    <a:pt x="88" y="7"/>
                    <a:pt x="74" y="0"/>
                    <a:pt x="58" y="0"/>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 name="Freeform 121">
              <a:extLst>
                <a:ext uri="{FF2B5EF4-FFF2-40B4-BE49-F238E27FC236}">
                  <a16:creationId xmlns:a16="http://schemas.microsoft.com/office/drawing/2014/main" id="{FDAC3FB3-347D-4390-96C5-EB6BF70E4532}"/>
                </a:ext>
              </a:extLst>
            </p:cNvPr>
            <p:cNvSpPr>
              <a:spLocks noEditPoints="1"/>
            </p:cNvSpPr>
            <p:nvPr/>
          </p:nvSpPr>
          <p:spPr bwMode="auto">
            <a:xfrm>
              <a:off x="8867775" y="2459038"/>
              <a:ext cx="287337" cy="287338"/>
            </a:xfrm>
            <a:custGeom>
              <a:avLst/>
              <a:gdLst>
                <a:gd name="T0" fmla="*/ 38 w 76"/>
                <a:gd name="T1" fmla="*/ 64 h 76"/>
                <a:gd name="T2" fmla="*/ 12 w 76"/>
                <a:gd name="T3" fmla="*/ 38 h 76"/>
                <a:gd name="T4" fmla="*/ 38 w 76"/>
                <a:gd name="T5" fmla="*/ 12 h 76"/>
                <a:gd name="T6" fmla="*/ 64 w 76"/>
                <a:gd name="T7" fmla="*/ 38 h 76"/>
                <a:gd name="T8" fmla="*/ 38 w 76"/>
                <a:gd name="T9" fmla="*/ 64 h 76"/>
                <a:gd name="T10" fmla="*/ 38 w 76"/>
                <a:gd name="T11" fmla="*/ 0 h 76"/>
                <a:gd name="T12" fmla="*/ 0 w 76"/>
                <a:gd name="T13" fmla="*/ 38 h 76"/>
                <a:gd name="T14" fmla="*/ 38 w 76"/>
                <a:gd name="T15" fmla="*/ 76 h 76"/>
                <a:gd name="T16" fmla="*/ 76 w 76"/>
                <a:gd name="T17" fmla="*/ 38 h 76"/>
                <a:gd name="T18" fmla="*/ 38 w 76"/>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76">
                  <a:moveTo>
                    <a:pt x="38" y="64"/>
                  </a:moveTo>
                  <a:cubicBezTo>
                    <a:pt x="24" y="64"/>
                    <a:pt x="12" y="52"/>
                    <a:pt x="12" y="38"/>
                  </a:cubicBezTo>
                  <a:cubicBezTo>
                    <a:pt x="12" y="24"/>
                    <a:pt x="24" y="12"/>
                    <a:pt x="38" y="12"/>
                  </a:cubicBezTo>
                  <a:cubicBezTo>
                    <a:pt x="52" y="12"/>
                    <a:pt x="64" y="24"/>
                    <a:pt x="64" y="38"/>
                  </a:cubicBezTo>
                  <a:cubicBezTo>
                    <a:pt x="64" y="52"/>
                    <a:pt x="52" y="64"/>
                    <a:pt x="38" y="64"/>
                  </a:cubicBezTo>
                  <a:close/>
                  <a:moveTo>
                    <a:pt x="38" y="0"/>
                  </a:moveTo>
                  <a:cubicBezTo>
                    <a:pt x="17" y="0"/>
                    <a:pt x="0" y="17"/>
                    <a:pt x="0" y="38"/>
                  </a:cubicBezTo>
                  <a:cubicBezTo>
                    <a:pt x="0" y="59"/>
                    <a:pt x="17" y="76"/>
                    <a:pt x="38" y="76"/>
                  </a:cubicBezTo>
                  <a:cubicBezTo>
                    <a:pt x="59" y="76"/>
                    <a:pt x="76" y="59"/>
                    <a:pt x="76" y="38"/>
                  </a:cubicBezTo>
                  <a:cubicBezTo>
                    <a:pt x="76" y="17"/>
                    <a:pt x="59" y="0"/>
                    <a:pt x="38" y="0"/>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5" name="Freeform 122">
              <a:extLst>
                <a:ext uri="{FF2B5EF4-FFF2-40B4-BE49-F238E27FC236}">
                  <a16:creationId xmlns:a16="http://schemas.microsoft.com/office/drawing/2014/main" id="{AA745798-79F7-421C-A70C-0343FA96BE92}"/>
                </a:ext>
              </a:extLst>
            </p:cNvPr>
            <p:cNvSpPr>
              <a:spLocks/>
            </p:cNvSpPr>
            <p:nvPr/>
          </p:nvSpPr>
          <p:spPr bwMode="auto">
            <a:xfrm>
              <a:off x="8867775" y="2459038"/>
              <a:ext cx="246062" cy="246063"/>
            </a:xfrm>
            <a:custGeom>
              <a:avLst/>
              <a:gdLst>
                <a:gd name="T0" fmla="*/ 38 w 65"/>
                <a:gd name="T1" fmla="*/ 0 h 65"/>
                <a:gd name="T2" fmla="*/ 0 w 65"/>
                <a:gd name="T3" fmla="*/ 38 h 65"/>
                <a:gd name="T4" fmla="*/ 11 w 65"/>
                <a:gd name="T5" fmla="*/ 65 h 65"/>
                <a:gd name="T6" fmla="*/ 20 w 65"/>
                <a:gd name="T7" fmla="*/ 56 h 65"/>
                <a:gd name="T8" fmla="*/ 12 w 65"/>
                <a:gd name="T9" fmla="*/ 38 h 65"/>
                <a:gd name="T10" fmla="*/ 38 w 65"/>
                <a:gd name="T11" fmla="*/ 12 h 65"/>
                <a:gd name="T12" fmla="*/ 56 w 65"/>
                <a:gd name="T13" fmla="*/ 20 h 65"/>
                <a:gd name="T14" fmla="*/ 65 w 65"/>
                <a:gd name="T15" fmla="*/ 11 h 65"/>
                <a:gd name="T16" fmla="*/ 38 w 65"/>
                <a:gd name="T1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65">
                  <a:moveTo>
                    <a:pt x="38" y="0"/>
                  </a:moveTo>
                  <a:cubicBezTo>
                    <a:pt x="17" y="0"/>
                    <a:pt x="0" y="17"/>
                    <a:pt x="0" y="38"/>
                  </a:cubicBezTo>
                  <a:cubicBezTo>
                    <a:pt x="0" y="49"/>
                    <a:pt x="4" y="58"/>
                    <a:pt x="11" y="65"/>
                  </a:cubicBezTo>
                  <a:cubicBezTo>
                    <a:pt x="20" y="56"/>
                    <a:pt x="20" y="56"/>
                    <a:pt x="20" y="56"/>
                  </a:cubicBezTo>
                  <a:cubicBezTo>
                    <a:pt x="15" y="51"/>
                    <a:pt x="12" y="45"/>
                    <a:pt x="12" y="38"/>
                  </a:cubicBezTo>
                  <a:cubicBezTo>
                    <a:pt x="12" y="24"/>
                    <a:pt x="24" y="12"/>
                    <a:pt x="38" y="12"/>
                  </a:cubicBezTo>
                  <a:cubicBezTo>
                    <a:pt x="45" y="12"/>
                    <a:pt x="51" y="15"/>
                    <a:pt x="56" y="20"/>
                  </a:cubicBezTo>
                  <a:cubicBezTo>
                    <a:pt x="65" y="11"/>
                    <a:pt x="65" y="11"/>
                    <a:pt x="65" y="11"/>
                  </a:cubicBezTo>
                  <a:cubicBezTo>
                    <a:pt x="58" y="4"/>
                    <a:pt x="49" y="0"/>
                    <a:pt x="3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86" name="Title 1">
            <a:extLst>
              <a:ext uri="{FF2B5EF4-FFF2-40B4-BE49-F238E27FC236}">
                <a16:creationId xmlns:a16="http://schemas.microsoft.com/office/drawing/2014/main" id="{81C6A724-0FB4-4D8E-99FB-28A176D6CD9F}"/>
              </a:ext>
            </a:extLst>
          </p:cNvPr>
          <p:cNvSpPr txBox="1">
            <a:spLocks/>
          </p:cNvSpPr>
          <p:nvPr/>
        </p:nvSpPr>
        <p:spPr>
          <a:xfrm>
            <a:off x="6233973" y="3634740"/>
            <a:ext cx="1493671" cy="2017586"/>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1200"/>
              </a:spcAft>
            </a:pPr>
            <a:r>
              <a:rPr lang="en-US" sz="1400" dirty="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elit</a:t>
            </a:r>
            <a:r>
              <a:rPr lang="en-US" sz="1400" dirty="0">
                <a:solidFill>
                  <a:schemeClr val="tx1">
                    <a:lumMod val="75000"/>
                    <a:lumOff val="25000"/>
                  </a:schemeClr>
                </a:solidFill>
                <a:latin typeface="Segoe UI" panose="020B0502040204020203" pitchFamily="34" charset="0"/>
                <a:cs typeface="Segoe UI" panose="020B0502040204020203" pitchFamily="34" charset="0"/>
              </a:rPr>
              <a:t>. Integer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eget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orci</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nunc</a:t>
            </a:r>
            <a:r>
              <a:rPr lang="en-US" sz="1400" dirty="0">
                <a:solidFill>
                  <a:schemeClr val="tx1">
                    <a:lumMod val="75000"/>
                    <a:lumOff val="25000"/>
                  </a:schemeClr>
                </a:solidFill>
                <a:latin typeface="Segoe UI" panose="020B0502040204020203" pitchFamily="34" charset="0"/>
                <a:cs typeface="Segoe UI" panose="020B0502040204020203" pitchFamily="34" charset="0"/>
              </a:rPr>
              <a:t>. Sed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augue</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lectus</a:t>
            </a:r>
            <a:r>
              <a:rPr lang="en-US" sz="1400" dirty="0">
                <a:solidFill>
                  <a:schemeClr val="tx1">
                    <a:lumMod val="75000"/>
                    <a:lumOff val="25000"/>
                  </a:schemeClr>
                </a:solidFill>
                <a:latin typeface="Segoe UI" panose="020B0502040204020203" pitchFamily="34" charset="0"/>
                <a:cs typeface="Segoe UI" panose="020B0502040204020203" pitchFamily="34" charset="0"/>
              </a:rPr>
              <a:t>, tempus a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venenatis</a:t>
            </a:r>
            <a:r>
              <a:rPr lang="en-US" sz="1400" dirty="0">
                <a:solidFill>
                  <a:schemeClr val="tx1">
                    <a:lumMod val="75000"/>
                    <a:lumOff val="25000"/>
                  </a:schemeClr>
                </a:solidFill>
                <a:latin typeface="Segoe UI" panose="020B0502040204020203" pitchFamily="34" charset="0"/>
                <a:cs typeface="Segoe UI" panose="020B0502040204020203" pitchFamily="34" charset="0"/>
              </a:rPr>
              <a:t> sit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vehicula</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accumsan</a:t>
            </a:r>
            <a:endParaRPr lang="en-US" sz="14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87" name="Title 1">
            <a:extLst>
              <a:ext uri="{FF2B5EF4-FFF2-40B4-BE49-F238E27FC236}">
                <a16:creationId xmlns:a16="http://schemas.microsoft.com/office/drawing/2014/main" id="{07DB6CF9-2821-494E-8A5D-14146280FE23}"/>
              </a:ext>
            </a:extLst>
          </p:cNvPr>
          <p:cNvSpPr txBox="1">
            <a:spLocks/>
          </p:cNvSpPr>
          <p:nvPr/>
        </p:nvSpPr>
        <p:spPr>
          <a:xfrm>
            <a:off x="8119750" y="3634740"/>
            <a:ext cx="1493671" cy="2017586"/>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1200"/>
              </a:spcAft>
            </a:pPr>
            <a:r>
              <a:rPr lang="en-US" sz="1400" dirty="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elit</a:t>
            </a:r>
            <a:r>
              <a:rPr lang="en-US" sz="1400" dirty="0">
                <a:solidFill>
                  <a:schemeClr val="tx1">
                    <a:lumMod val="75000"/>
                    <a:lumOff val="25000"/>
                  </a:schemeClr>
                </a:solidFill>
                <a:latin typeface="Segoe UI" panose="020B0502040204020203" pitchFamily="34" charset="0"/>
                <a:cs typeface="Segoe UI" panose="020B0502040204020203" pitchFamily="34" charset="0"/>
              </a:rPr>
              <a:t>. Integer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eget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orci</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nunc</a:t>
            </a:r>
            <a:r>
              <a:rPr lang="en-US" sz="1400" dirty="0">
                <a:solidFill>
                  <a:schemeClr val="tx1">
                    <a:lumMod val="75000"/>
                    <a:lumOff val="25000"/>
                  </a:schemeClr>
                </a:solidFill>
                <a:latin typeface="Segoe UI" panose="020B0502040204020203" pitchFamily="34" charset="0"/>
                <a:cs typeface="Segoe UI" panose="020B0502040204020203" pitchFamily="34" charset="0"/>
              </a:rPr>
              <a:t>. Sed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augue</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lectus</a:t>
            </a:r>
            <a:r>
              <a:rPr lang="en-US" sz="1400" dirty="0">
                <a:solidFill>
                  <a:schemeClr val="tx1">
                    <a:lumMod val="75000"/>
                    <a:lumOff val="25000"/>
                  </a:schemeClr>
                </a:solidFill>
                <a:latin typeface="Segoe UI" panose="020B0502040204020203" pitchFamily="34" charset="0"/>
                <a:cs typeface="Segoe UI" panose="020B0502040204020203" pitchFamily="34" charset="0"/>
              </a:rPr>
              <a:t>, tempus a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venenatis</a:t>
            </a:r>
            <a:r>
              <a:rPr lang="en-US" sz="1400" dirty="0">
                <a:solidFill>
                  <a:schemeClr val="tx1">
                    <a:lumMod val="75000"/>
                    <a:lumOff val="25000"/>
                  </a:schemeClr>
                </a:solidFill>
                <a:latin typeface="Segoe UI" panose="020B0502040204020203" pitchFamily="34" charset="0"/>
                <a:cs typeface="Segoe UI" panose="020B0502040204020203" pitchFamily="34" charset="0"/>
              </a:rPr>
              <a:t> sit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vehicula</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accumsan</a:t>
            </a:r>
            <a:endParaRPr lang="en-US" sz="14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88" name="Title 1">
            <a:extLst>
              <a:ext uri="{FF2B5EF4-FFF2-40B4-BE49-F238E27FC236}">
                <a16:creationId xmlns:a16="http://schemas.microsoft.com/office/drawing/2014/main" id="{8DE727F1-8EF1-45DC-822E-56C2113332A5}"/>
              </a:ext>
            </a:extLst>
          </p:cNvPr>
          <p:cNvSpPr txBox="1">
            <a:spLocks/>
          </p:cNvSpPr>
          <p:nvPr/>
        </p:nvSpPr>
        <p:spPr>
          <a:xfrm>
            <a:off x="10005527" y="3634740"/>
            <a:ext cx="1493671" cy="2017586"/>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1200"/>
              </a:spcAft>
            </a:pPr>
            <a:r>
              <a:rPr lang="en-US" sz="1400" dirty="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elit</a:t>
            </a:r>
            <a:r>
              <a:rPr lang="en-US" sz="1400" dirty="0">
                <a:solidFill>
                  <a:schemeClr val="tx1">
                    <a:lumMod val="75000"/>
                    <a:lumOff val="25000"/>
                  </a:schemeClr>
                </a:solidFill>
                <a:latin typeface="Segoe UI" panose="020B0502040204020203" pitchFamily="34" charset="0"/>
                <a:cs typeface="Segoe UI" panose="020B0502040204020203" pitchFamily="34" charset="0"/>
              </a:rPr>
              <a:t>. Integer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eget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orci</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nunc</a:t>
            </a:r>
            <a:r>
              <a:rPr lang="en-US" sz="1400" dirty="0">
                <a:solidFill>
                  <a:schemeClr val="tx1">
                    <a:lumMod val="75000"/>
                    <a:lumOff val="25000"/>
                  </a:schemeClr>
                </a:solidFill>
                <a:latin typeface="Segoe UI" panose="020B0502040204020203" pitchFamily="34" charset="0"/>
                <a:cs typeface="Segoe UI" panose="020B0502040204020203" pitchFamily="34" charset="0"/>
              </a:rPr>
              <a:t>. Sed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augue</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lectus</a:t>
            </a:r>
            <a:r>
              <a:rPr lang="en-US" sz="1400" dirty="0">
                <a:solidFill>
                  <a:schemeClr val="tx1">
                    <a:lumMod val="75000"/>
                    <a:lumOff val="25000"/>
                  </a:schemeClr>
                </a:solidFill>
                <a:latin typeface="Segoe UI" panose="020B0502040204020203" pitchFamily="34" charset="0"/>
                <a:cs typeface="Segoe UI" panose="020B0502040204020203" pitchFamily="34" charset="0"/>
              </a:rPr>
              <a:t>, tempus a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venenatis</a:t>
            </a:r>
            <a:r>
              <a:rPr lang="en-US" sz="1400" dirty="0">
                <a:solidFill>
                  <a:schemeClr val="tx1">
                    <a:lumMod val="75000"/>
                    <a:lumOff val="25000"/>
                  </a:schemeClr>
                </a:solidFill>
                <a:latin typeface="Segoe UI" panose="020B0502040204020203" pitchFamily="34" charset="0"/>
                <a:cs typeface="Segoe UI" panose="020B0502040204020203" pitchFamily="34" charset="0"/>
              </a:rPr>
              <a:t> sit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vehicula</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accumsan</a:t>
            </a:r>
            <a:endParaRPr lang="en-US" sz="14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89" name="Freeform 46">
            <a:extLst>
              <a:ext uri="{FF2B5EF4-FFF2-40B4-BE49-F238E27FC236}">
                <a16:creationId xmlns:a16="http://schemas.microsoft.com/office/drawing/2014/main" id="{2B479856-F765-422E-A616-FADA65D982D6}"/>
              </a:ext>
            </a:extLst>
          </p:cNvPr>
          <p:cNvSpPr/>
          <p:nvPr/>
        </p:nvSpPr>
        <p:spPr>
          <a:xfrm>
            <a:off x="6438460" y="5780750"/>
            <a:ext cx="1084697" cy="80948"/>
          </a:xfrm>
          <a:prstGeom prst="roundRect">
            <a:avLst>
              <a:gd name="adj" fmla="val 50000"/>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0" name="Freeform 46">
            <a:extLst>
              <a:ext uri="{FF2B5EF4-FFF2-40B4-BE49-F238E27FC236}">
                <a16:creationId xmlns:a16="http://schemas.microsoft.com/office/drawing/2014/main" id="{9EB3B54E-4E49-4BE4-AB11-6C98799D2A2D}"/>
              </a:ext>
            </a:extLst>
          </p:cNvPr>
          <p:cNvSpPr/>
          <p:nvPr/>
        </p:nvSpPr>
        <p:spPr>
          <a:xfrm>
            <a:off x="8324237" y="5780750"/>
            <a:ext cx="1084697" cy="80948"/>
          </a:xfrm>
          <a:prstGeom prst="roundRect">
            <a:avLst>
              <a:gd name="adj" fmla="val 50000"/>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1" name="Freeform 46">
            <a:extLst>
              <a:ext uri="{FF2B5EF4-FFF2-40B4-BE49-F238E27FC236}">
                <a16:creationId xmlns:a16="http://schemas.microsoft.com/office/drawing/2014/main" id="{4A9A4972-D060-43D5-9967-ECB37C1C446D}"/>
              </a:ext>
            </a:extLst>
          </p:cNvPr>
          <p:cNvSpPr/>
          <p:nvPr/>
        </p:nvSpPr>
        <p:spPr>
          <a:xfrm>
            <a:off x="10210014" y="5780750"/>
            <a:ext cx="1084697" cy="80948"/>
          </a:xfrm>
          <a:prstGeom prst="roundRect">
            <a:avLst>
              <a:gd name="adj" fmla="val 50000"/>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3" name="任意多边形: 形状 16">
            <a:extLst>
              <a:ext uri="{FF2B5EF4-FFF2-40B4-BE49-F238E27FC236}">
                <a16:creationId xmlns:a16="http://schemas.microsoft.com/office/drawing/2014/main" id="{D77BCD6D-3CA3-4FBA-AE6F-8FFE7AB82299}"/>
              </a:ext>
            </a:extLst>
          </p:cNvPr>
          <p:cNvSpPr/>
          <p:nvPr/>
        </p:nvSpPr>
        <p:spPr>
          <a:xfrm>
            <a:off x="0" y="646291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形状 16">
            <a:extLst>
              <a:ext uri="{FF2B5EF4-FFF2-40B4-BE49-F238E27FC236}">
                <a16:creationId xmlns:a16="http://schemas.microsoft.com/office/drawing/2014/main" id="{DB50D6CE-7287-442B-B6AF-EAFB69B0C72D}"/>
              </a:ext>
            </a:extLst>
          </p:cNvPr>
          <p:cNvSpPr/>
          <p:nvPr/>
        </p:nvSpPr>
        <p:spPr>
          <a:xfrm>
            <a:off x="2724150" y="646291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任意多边形: 形状 16">
            <a:extLst>
              <a:ext uri="{FF2B5EF4-FFF2-40B4-BE49-F238E27FC236}">
                <a16:creationId xmlns:a16="http://schemas.microsoft.com/office/drawing/2014/main" id="{DA15B47E-2C18-48FE-8019-64213F8B312A}"/>
              </a:ext>
            </a:extLst>
          </p:cNvPr>
          <p:cNvSpPr/>
          <p:nvPr/>
        </p:nvSpPr>
        <p:spPr>
          <a:xfrm>
            <a:off x="5467350" y="646291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形状 16">
            <a:extLst>
              <a:ext uri="{FF2B5EF4-FFF2-40B4-BE49-F238E27FC236}">
                <a16:creationId xmlns:a16="http://schemas.microsoft.com/office/drawing/2014/main" id="{26E91692-B844-4275-9982-FDA757730759}"/>
              </a:ext>
            </a:extLst>
          </p:cNvPr>
          <p:cNvSpPr/>
          <p:nvPr/>
        </p:nvSpPr>
        <p:spPr>
          <a:xfrm>
            <a:off x="8172450" y="646291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Freeform: Shape 98">
            <a:extLst>
              <a:ext uri="{FF2B5EF4-FFF2-40B4-BE49-F238E27FC236}">
                <a16:creationId xmlns:a16="http://schemas.microsoft.com/office/drawing/2014/main" id="{A5629178-9537-4CD9-B8A6-5A072269BDD9}"/>
              </a:ext>
            </a:extLst>
          </p:cNvPr>
          <p:cNvSpPr/>
          <p:nvPr/>
        </p:nvSpPr>
        <p:spPr>
          <a:xfrm>
            <a:off x="10915650" y="6462914"/>
            <a:ext cx="1276350" cy="464457"/>
          </a:xfrm>
          <a:custGeom>
            <a:avLst/>
            <a:gdLst>
              <a:gd name="connsiteX0" fmla="*/ 97047 w 1276350"/>
              <a:gd name="connsiteY0" fmla="*/ 0 h 464457"/>
              <a:gd name="connsiteX1" fmla="*/ 358828 w 1276350"/>
              <a:gd name="connsiteY1" fmla="*/ 0 h 464457"/>
              <a:gd name="connsiteX2" fmla="*/ 358828 w 1276350"/>
              <a:gd name="connsiteY2" fmla="*/ 111250 h 464457"/>
              <a:gd name="connsiteX3" fmla="*/ 554462 w 1276350"/>
              <a:gd name="connsiteY3" fmla="*/ 111250 h 464457"/>
              <a:gd name="connsiteX4" fmla="*/ 554462 w 1276350"/>
              <a:gd name="connsiteY4" fmla="*/ 0 h 464457"/>
              <a:gd name="connsiteX5" fmla="*/ 816244 w 1276350"/>
              <a:gd name="connsiteY5" fmla="*/ 0 h 464457"/>
              <a:gd name="connsiteX6" fmla="*/ 816244 w 1276350"/>
              <a:gd name="connsiteY6" fmla="*/ 111250 h 464457"/>
              <a:gd name="connsiteX7" fmla="*/ 1011878 w 1276350"/>
              <a:gd name="connsiteY7" fmla="*/ 111250 h 464457"/>
              <a:gd name="connsiteX8" fmla="*/ 1011878 w 1276350"/>
              <a:gd name="connsiteY8" fmla="*/ 0 h 464457"/>
              <a:gd name="connsiteX9" fmla="*/ 1273659 w 1276350"/>
              <a:gd name="connsiteY9" fmla="*/ 0 h 464457"/>
              <a:gd name="connsiteX10" fmla="*/ 1273659 w 1276350"/>
              <a:gd name="connsiteY10" fmla="*/ 111250 h 464457"/>
              <a:gd name="connsiteX11" fmla="*/ 1276350 w 1276350"/>
              <a:gd name="connsiteY11" fmla="*/ 111250 h 464457"/>
              <a:gd name="connsiteX12" fmla="*/ 1276350 w 1276350"/>
              <a:gd name="connsiteY12" fmla="*/ 464457 h 464457"/>
              <a:gd name="connsiteX13" fmla="*/ 0 w 1276350"/>
              <a:gd name="connsiteY13" fmla="*/ 464457 h 464457"/>
              <a:gd name="connsiteX14" fmla="*/ 0 w 1276350"/>
              <a:gd name="connsiteY14" fmla="*/ 111250 h 464457"/>
              <a:gd name="connsiteX15" fmla="*/ 97047 w 1276350"/>
              <a:gd name="connsiteY15" fmla="*/ 111250 h 46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6350" h="464457">
                <a:moveTo>
                  <a:pt x="97047" y="0"/>
                </a:moveTo>
                <a:lnTo>
                  <a:pt x="358828" y="0"/>
                </a:lnTo>
                <a:lnTo>
                  <a:pt x="358828" y="111250"/>
                </a:lnTo>
                <a:lnTo>
                  <a:pt x="554462" y="111250"/>
                </a:lnTo>
                <a:lnTo>
                  <a:pt x="554462" y="0"/>
                </a:lnTo>
                <a:lnTo>
                  <a:pt x="816244" y="0"/>
                </a:lnTo>
                <a:lnTo>
                  <a:pt x="816244" y="111250"/>
                </a:lnTo>
                <a:lnTo>
                  <a:pt x="1011878" y="111250"/>
                </a:lnTo>
                <a:lnTo>
                  <a:pt x="1011878" y="0"/>
                </a:lnTo>
                <a:lnTo>
                  <a:pt x="1273659" y="0"/>
                </a:lnTo>
                <a:lnTo>
                  <a:pt x="1273659" y="111250"/>
                </a:lnTo>
                <a:lnTo>
                  <a:pt x="1276350" y="111250"/>
                </a:lnTo>
                <a:lnTo>
                  <a:pt x="1276350" y="464457"/>
                </a:lnTo>
                <a:lnTo>
                  <a:pt x="0" y="464457"/>
                </a:lnTo>
                <a:lnTo>
                  <a:pt x="0" y="111250"/>
                </a:lnTo>
                <a:lnTo>
                  <a:pt x="97047" y="111250"/>
                </a:lnTo>
                <a:close/>
              </a:path>
            </a:pathLst>
          </a:cu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0" name="Rectangle 99">
            <a:extLst>
              <a:ext uri="{FF2B5EF4-FFF2-40B4-BE49-F238E27FC236}">
                <a16:creationId xmlns:a16="http://schemas.microsoft.com/office/drawing/2014/main" id="{0420AC76-9596-4B0C-A95B-0353EDD00DFC}"/>
              </a:ext>
            </a:extLst>
          </p:cNvPr>
          <p:cNvSpPr/>
          <p:nvPr/>
        </p:nvSpPr>
        <p:spPr>
          <a:xfrm>
            <a:off x="11239954" y="6519862"/>
            <a:ext cx="444500" cy="338137"/>
          </a:xfrm>
          <a:prstGeom prst="rect">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0B6C789B-4CA8-45C4-BEF9-5DE898D5025A}"/>
              </a:ext>
            </a:extLst>
          </p:cNvPr>
          <p:cNvSpPr/>
          <p:nvPr/>
        </p:nvSpPr>
        <p:spPr>
          <a:xfrm>
            <a:off x="11239954" y="6316662"/>
            <a:ext cx="444500" cy="444500"/>
          </a:xfrm>
          <a:prstGeom prst="ellipse">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toy building set with a blue figure&#10;&#10;Description automatically generated with medium confidence">
            <a:extLst>
              <a:ext uri="{FF2B5EF4-FFF2-40B4-BE49-F238E27FC236}">
                <a16:creationId xmlns:a16="http://schemas.microsoft.com/office/drawing/2014/main" id="{DDFD9D77-A302-7B8F-BE1E-F434BBC5CF6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958" y="600944"/>
            <a:ext cx="5608503" cy="5317739"/>
          </a:xfrm>
          <a:prstGeom prst="rect">
            <a:avLst/>
          </a:prstGeom>
        </p:spPr>
      </p:pic>
      <p:sp>
        <p:nvSpPr>
          <p:cNvPr id="102" name="Slide Number Placeholder 5">
            <a:extLst>
              <a:ext uri="{FF2B5EF4-FFF2-40B4-BE49-F238E27FC236}">
                <a16:creationId xmlns:a16="http://schemas.microsoft.com/office/drawing/2014/main" id="{C2E5CD9A-ACDF-417B-8034-6B5F025E2DDE}"/>
              </a:ext>
            </a:extLst>
          </p:cNvPr>
          <p:cNvSpPr>
            <a:spLocks noGrp="1"/>
          </p:cNvSpPr>
          <p:nvPr>
            <p:ph type="sldNum" sz="quarter" idx="12"/>
          </p:nvPr>
        </p:nvSpPr>
        <p:spPr>
          <a:xfrm>
            <a:off x="11296650" y="6356350"/>
            <a:ext cx="331108" cy="365125"/>
          </a:xfrm>
        </p:spPr>
        <p:txBody>
          <a:bodyPr lIns="0" tIns="0" rIns="0" bIns="0"/>
          <a:lstStyle>
            <a:lvl1pPr algn="ctr">
              <a:defRPr sz="900" b="1">
                <a:solidFill>
                  <a:schemeClr val="tx1">
                    <a:lumMod val="75000"/>
                    <a:lumOff val="25000"/>
                  </a:schemeClr>
                </a:solidFill>
                <a:latin typeface="Segoe UI" panose="020B0502040204020203" pitchFamily="34" charset="0"/>
                <a:cs typeface="Segoe UI" panose="020B0502040204020203" pitchFamily="34" charset="0"/>
              </a:defRPr>
            </a:lvl1pPr>
          </a:lstStyle>
          <a:p>
            <a:fld id="{8D05A9CD-9176-4D89-A414-3BEEE81BBC77}" type="slidenum">
              <a:rPr lang="en-US" smtClean="0"/>
              <a:pPr/>
              <a:t>111</a:t>
            </a:fld>
            <a:endParaRPr lang="en-US" dirty="0"/>
          </a:p>
        </p:txBody>
      </p:sp>
      <p:sp>
        <p:nvSpPr>
          <p:cNvPr id="7" name="Oval 6">
            <a:extLst>
              <a:ext uri="{FF2B5EF4-FFF2-40B4-BE49-F238E27FC236}">
                <a16:creationId xmlns:a16="http://schemas.microsoft.com/office/drawing/2014/main" id="{CC1F40D5-E6CC-4118-85E2-3EAE57C8C5D7}"/>
              </a:ext>
            </a:extLst>
          </p:cNvPr>
          <p:cNvSpPr/>
          <p:nvPr/>
        </p:nvSpPr>
        <p:spPr>
          <a:xfrm>
            <a:off x="3988196" y="4752553"/>
            <a:ext cx="1068670" cy="1068670"/>
          </a:xfrm>
          <a:prstGeom prst="ellipse">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307853B2-446C-40B9-B03E-4A9CBA9599EB}"/>
              </a:ext>
            </a:extLst>
          </p:cNvPr>
          <p:cNvGrpSpPr/>
          <p:nvPr/>
        </p:nvGrpSpPr>
        <p:grpSpPr>
          <a:xfrm>
            <a:off x="4256556" y="4997059"/>
            <a:ext cx="531950" cy="579659"/>
            <a:chOff x="9742488" y="639763"/>
            <a:chExt cx="708025" cy="771526"/>
          </a:xfrm>
          <a:effectLst>
            <a:outerShdw dist="38100" dir="2700000" algn="tl" rotWithShape="0">
              <a:prstClr val="black">
                <a:alpha val="20000"/>
              </a:prstClr>
            </a:outerShdw>
          </a:effectLst>
        </p:grpSpPr>
        <p:sp>
          <p:nvSpPr>
            <p:cNvPr id="15" name="Freeform 59">
              <a:extLst>
                <a:ext uri="{FF2B5EF4-FFF2-40B4-BE49-F238E27FC236}">
                  <a16:creationId xmlns:a16="http://schemas.microsoft.com/office/drawing/2014/main" id="{C543AA61-3247-4354-BE7F-75CB28D58BD3}"/>
                </a:ext>
              </a:extLst>
            </p:cNvPr>
            <p:cNvSpPr>
              <a:spLocks/>
            </p:cNvSpPr>
            <p:nvPr/>
          </p:nvSpPr>
          <p:spPr bwMode="auto">
            <a:xfrm>
              <a:off x="10174288" y="1123951"/>
              <a:ext cx="276225" cy="287338"/>
            </a:xfrm>
            <a:custGeom>
              <a:avLst/>
              <a:gdLst>
                <a:gd name="T0" fmla="*/ 72 w 73"/>
                <a:gd name="T1" fmla="*/ 41 h 76"/>
                <a:gd name="T2" fmla="*/ 44 w 73"/>
                <a:gd name="T3" fmla="*/ 0 h 76"/>
                <a:gd name="T4" fmla="*/ 42 w 73"/>
                <a:gd name="T5" fmla="*/ 2 h 76"/>
                <a:gd name="T6" fmla="*/ 42 w 73"/>
                <a:gd name="T7" fmla="*/ 23 h 76"/>
                <a:gd name="T8" fmla="*/ 21 w 73"/>
                <a:gd name="T9" fmla="*/ 23 h 76"/>
                <a:gd name="T10" fmla="*/ 13 w 73"/>
                <a:gd name="T11" fmla="*/ 42 h 76"/>
                <a:gd name="T12" fmla="*/ 0 w 73"/>
                <a:gd name="T13" fmla="*/ 36 h 76"/>
                <a:gd name="T14" fmla="*/ 25 w 73"/>
                <a:gd name="T15" fmla="*/ 73 h 76"/>
                <a:gd name="T16" fmla="*/ 30 w 73"/>
                <a:gd name="T17" fmla="*/ 75 h 76"/>
                <a:gd name="T18" fmla="*/ 35 w 73"/>
                <a:gd name="T19" fmla="*/ 71 h 76"/>
                <a:gd name="T20" fmla="*/ 41 w 73"/>
                <a:gd name="T21" fmla="*/ 52 h 76"/>
                <a:gd name="T22" fmla="*/ 47 w 73"/>
                <a:gd name="T23" fmla="*/ 48 h 76"/>
                <a:gd name="T24" fmla="*/ 67 w 73"/>
                <a:gd name="T25" fmla="*/ 50 h 76"/>
                <a:gd name="T26" fmla="*/ 72 w 73"/>
                <a:gd name="T27" fmla="*/ 47 h 76"/>
                <a:gd name="T28" fmla="*/ 72 w 73"/>
                <a:gd name="T29" fmla="*/ 4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3" h="76">
                  <a:moveTo>
                    <a:pt x="72" y="41"/>
                  </a:moveTo>
                  <a:cubicBezTo>
                    <a:pt x="44" y="0"/>
                    <a:pt x="44" y="0"/>
                    <a:pt x="44" y="0"/>
                  </a:cubicBezTo>
                  <a:cubicBezTo>
                    <a:pt x="43" y="1"/>
                    <a:pt x="43" y="1"/>
                    <a:pt x="42" y="2"/>
                  </a:cubicBezTo>
                  <a:cubicBezTo>
                    <a:pt x="39" y="7"/>
                    <a:pt x="46" y="19"/>
                    <a:pt x="42" y="23"/>
                  </a:cubicBezTo>
                  <a:cubicBezTo>
                    <a:pt x="38" y="27"/>
                    <a:pt x="26" y="20"/>
                    <a:pt x="21" y="23"/>
                  </a:cubicBezTo>
                  <a:cubicBezTo>
                    <a:pt x="17" y="26"/>
                    <a:pt x="18" y="40"/>
                    <a:pt x="13" y="42"/>
                  </a:cubicBezTo>
                  <a:cubicBezTo>
                    <a:pt x="10" y="43"/>
                    <a:pt x="5" y="39"/>
                    <a:pt x="0" y="36"/>
                  </a:cubicBezTo>
                  <a:cubicBezTo>
                    <a:pt x="25" y="73"/>
                    <a:pt x="25" y="73"/>
                    <a:pt x="25" y="73"/>
                  </a:cubicBezTo>
                  <a:cubicBezTo>
                    <a:pt x="26" y="75"/>
                    <a:pt x="28" y="76"/>
                    <a:pt x="30" y="75"/>
                  </a:cubicBezTo>
                  <a:cubicBezTo>
                    <a:pt x="32" y="75"/>
                    <a:pt x="34" y="73"/>
                    <a:pt x="35" y="71"/>
                  </a:cubicBezTo>
                  <a:cubicBezTo>
                    <a:pt x="41" y="52"/>
                    <a:pt x="41" y="52"/>
                    <a:pt x="41" y="52"/>
                  </a:cubicBezTo>
                  <a:cubicBezTo>
                    <a:pt x="42" y="50"/>
                    <a:pt x="44" y="48"/>
                    <a:pt x="47" y="48"/>
                  </a:cubicBezTo>
                  <a:cubicBezTo>
                    <a:pt x="67" y="50"/>
                    <a:pt x="67" y="50"/>
                    <a:pt x="67" y="50"/>
                  </a:cubicBezTo>
                  <a:cubicBezTo>
                    <a:pt x="69" y="50"/>
                    <a:pt x="71" y="49"/>
                    <a:pt x="72" y="47"/>
                  </a:cubicBezTo>
                  <a:cubicBezTo>
                    <a:pt x="73" y="45"/>
                    <a:pt x="73" y="43"/>
                    <a:pt x="72" y="41"/>
                  </a:cubicBez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 name="Freeform 60">
              <a:extLst>
                <a:ext uri="{FF2B5EF4-FFF2-40B4-BE49-F238E27FC236}">
                  <a16:creationId xmlns:a16="http://schemas.microsoft.com/office/drawing/2014/main" id="{C289FE05-8598-4B90-AA3C-D1660CABA300}"/>
                </a:ext>
              </a:extLst>
            </p:cNvPr>
            <p:cNvSpPr>
              <a:spLocks/>
            </p:cNvSpPr>
            <p:nvPr/>
          </p:nvSpPr>
          <p:spPr bwMode="auto">
            <a:xfrm>
              <a:off x="9742488" y="1123951"/>
              <a:ext cx="276225" cy="287338"/>
            </a:xfrm>
            <a:custGeom>
              <a:avLst/>
              <a:gdLst>
                <a:gd name="T0" fmla="*/ 60 w 73"/>
                <a:gd name="T1" fmla="*/ 42 h 76"/>
                <a:gd name="T2" fmla="*/ 52 w 73"/>
                <a:gd name="T3" fmla="*/ 23 h 76"/>
                <a:gd name="T4" fmla="*/ 31 w 73"/>
                <a:gd name="T5" fmla="*/ 23 h 76"/>
                <a:gd name="T6" fmla="*/ 31 w 73"/>
                <a:gd name="T7" fmla="*/ 2 h 76"/>
                <a:gd name="T8" fmla="*/ 28 w 73"/>
                <a:gd name="T9" fmla="*/ 0 h 76"/>
                <a:gd name="T10" fmla="*/ 1 w 73"/>
                <a:gd name="T11" fmla="*/ 41 h 76"/>
                <a:gd name="T12" fmla="*/ 1 w 73"/>
                <a:gd name="T13" fmla="*/ 47 h 76"/>
                <a:gd name="T14" fmla="*/ 6 w 73"/>
                <a:gd name="T15" fmla="*/ 50 h 76"/>
                <a:gd name="T16" fmla="*/ 26 w 73"/>
                <a:gd name="T17" fmla="*/ 48 h 76"/>
                <a:gd name="T18" fmla="*/ 32 w 73"/>
                <a:gd name="T19" fmla="*/ 52 h 76"/>
                <a:gd name="T20" fmla="*/ 38 w 73"/>
                <a:gd name="T21" fmla="*/ 71 h 76"/>
                <a:gd name="T22" fmla="*/ 43 w 73"/>
                <a:gd name="T23" fmla="*/ 75 h 76"/>
                <a:gd name="T24" fmla="*/ 48 w 73"/>
                <a:gd name="T25" fmla="*/ 73 h 76"/>
                <a:gd name="T26" fmla="*/ 73 w 73"/>
                <a:gd name="T27" fmla="*/ 36 h 76"/>
                <a:gd name="T28" fmla="*/ 60 w 73"/>
                <a:gd name="T29" fmla="*/ 4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3" h="76">
                  <a:moveTo>
                    <a:pt x="60" y="42"/>
                  </a:moveTo>
                  <a:cubicBezTo>
                    <a:pt x="55" y="40"/>
                    <a:pt x="56" y="26"/>
                    <a:pt x="52" y="23"/>
                  </a:cubicBezTo>
                  <a:cubicBezTo>
                    <a:pt x="47" y="20"/>
                    <a:pt x="35" y="27"/>
                    <a:pt x="31" y="23"/>
                  </a:cubicBezTo>
                  <a:cubicBezTo>
                    <a:pt x="27" y="19"/>
                    <a:pt x="34" y="7"/>
                    <a:pt x="31" y="2"/>
                  </a:cubicBezTo>
                  <a:cubicBezTo>
                    <a:pt x="30" y="2"/>
                    <a:pt x="29" y="1"/>
                    <a:pt x="28" y="0"/>
                  </a:cubicBezTo>
                  <a:cubicBezTo>
                    <a:pt x="1" y="41"/>
                    <a:pt x="1" y="41"/>
                    <a:pt x="1" y="41"/>
                  </a:cubicBezTo>
                  <a:cubicBezTo>
                    <a:pt x="0" y="43"/>
                    <a:pt x="0" y="45"/>
                    <a:pt x="1" y="47"/>
                  </a:cubicBezTo>
                  <a:cubicBezTo>
                    <a:pt x="2" y="49"/>
                    <a:pt x="4" y="50"/>
                    <a:pt x="6" y="50"/>
                  </a:cubicBezTo>
                  <a:cubicBezTo>
                    <a:pt x="26" y="48"/>
                    <a:pt x="26" y="48"/>
                    <a:pt x="26" y="48"/>
                  </a:cubicBezTo>
                  <a:cubicBezTo>
                    <a:pt x="29" y="48"/>
                    <a:pt x="31" y="50"/>
                    <a:pt x="32" y="52"/>
                  </a:cubicBezTo>
                  <a:cubicBezTo>
                    <a:pt x="38" y="71"/>
                    <a:pt x="38" y="71"/>
                    <a:pt x="38" y="71"/>
                  </a:cubicBezTo>
                  <a:cubicBezTo>
                    <a:pt x="39" y="73"/>
                    <a:pt x="41" y="75"/>
                    <a:pt x="43" y="75"/>
                  </a:cubicBezTo>
                  <a:cubicBezTo>
                    <a:pt x="45" y="76"/>
                    <a:pt x="47" y="75"/>
                    <a:pt x="48" y="73"/>
                  </a:cubicBezTo>
                  <a:cubicBezTo>
                    <a:pt x="73" y="36"/>
                    <a:pt x="73" y="36"/>
                    <a:pt x="73" y="36"/>
                  </a:cubicBezTo>
                  <a:cubicBezTo>
                    <a:pt x="68" y="39"/>
                    <a:pt x="63" y="44"/>
                    <a:pt x="60" y="42"/>
                  </a:cubicBez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 name="Freeform 61">
              <a:extLst>
                <a:ext uri="{FF2B5EF4-FFF2-40B4-BE49-F238E27FC236}">
                  <a16:creationId xmlns:a16="http://schemas.microsoft.com/office/drawing/2014/main" id="{BC067E77-8A08-4F4D-B0A3-8E980041BB48}"/>
                </a:ext>
              </a:extLst>
            </p:cNvPr>
            <p:cNvSpPr>
              <a:spLocks/>
            </p:cNvSpPr>
            <p:nvPr/>
          </p:nvSpPr>
          <p:spPr bwMode="auto">
            <a:xfrm>
              <a:off x="9761538" y="639763"/>
              <a:ext cx="669925" cy="669925"/>
            </a:xfrm>
            <a:custGeom>
              <a:avLst/>
              <a:gdLst>
                <a:gd name="T0" fmla="*/ 177 w 177"/>
                <a:gd name="T1" fmla="*/ 88 h 177"/>
                <a:gd name="T2" fmla="*/ 162 w 177"/>
                <a:gd name="T3" fmla="*/ 103 h 177"/>
                <a:gd name="T4" fmla="*/ 170 w 177"/>
                <a:gd name="T5" fmla="*/ 122 h 177"/>
                <a:gd name="T6" fmla="*/ 151 w 177"/>
                <a:gd name="T7" fmla="*/ 130 h 177"/>
                <a:gd name="T8" fmla="*/ 151 w 177"/>
                <a:gd name="T9" fmla="*/ 151 h 177"/>
                <a:gd name="T10" fmla="*/ 130 w 177"/>
                <a:gd name="T11" fmla="*/ 151 h 177"/>
                <a:gd name="T12" fmla="*/ 122 w 177"/>
                <a:gd name="T13" fmla="*/ 170 h 177"/>
                <a:gd name="T14" fmla="*/ 103 w 177"/>
                <a:gd name="T15" fmla="*/ 162 h 177"/>
                <a:gd name="T16" fmla="*/ 88 w 177"/>
                <a:gd name="T17" fmla="*/ 177 h 177"/>
                <a:gd name="T18" fmla="*/ 74 w 177"/>
                <a:gd name="T19" fmla="*/ 162 h 177"/>
                <a:gd name="T20" fmla="*/ 55 w 177"/>
                <a:gd name="T21" fmla="*/ 170 h 177"/>
                <a:gd name="T22" fmla="*/ 47 w 177"/>
                <a:gd name="T23" fmla="*/ 151 h 177"/>
                <a:gd name="T24" fmla="*/ 26 w 177"/>
                <a:gd name="T25" fmla="*/ 151 h 177"/>
                <a:gd name="T26" fmla="*/ 26 w 177"/>
                <a:gd name="T27" fmla="*/ 130 h 177"/>
                <a:gd name="T28" fmla="*/ 7 w 177"/>
                <a:gd name="T29" fmla="*/ 122 h 177"/>
                <a:gd name="T30" fmla="*/ 15 w 177"/>
                <a:gd name="T31" fmla="*/ 103 h 177"/>
                <a:gd name="T32" fmla="*/ 0 w 177"/>
                <a:gd name="T33" fmla="*/ 88 h 177"/>
                <a:gd name="T34" fmla="*/ 15 w 177"/>
                <a:gd name="T35" fmla="*/ 74 h 177"/>
                <a:gd name="T36" fmla="*/ 7 w 177"/>
                <a:gd name="T37" fmla="*/ 55 h 177"/>
                <a:gd name="T38" fmla="*/ 26 w 177"/>
                <a:gd name="T39" fmla="*/ 47 h 177"/>
                <a:gd name="T40" fmla="*/ 26 w 177"/>
                <a:gd name="T41" fmla="*/ 26 h 177"/>
                <a:gd name="T42" fmla="*/ 47 w 177"/>
                <a:gd name="T43" fmla="*/ 26 h 177"/>
                <a:gd name="T44" fmla="*/ 55 w 177"/>
                <a:gd name="T45" fmla="*/ 7 h 177"/>
                <a:gd name="T46" fmla="*/ 74 w 177"/>
                <a:gd name="T47" fmla="*/ 15 h 177"/>
                <a:gd name="T48" fmla="*/ 88 w 177"/>
                <a:gd name="T49" fmla="*/ 0 h 177"/>
                <a:gd name="T50" fmla="*/ 103 w 177"/>
                <a:gd name="T51" fmla="*/ 15 h 177"/>
                <a:gd name="T52" fmla="*/ 122 w 177"/>
                <a:gd name="T53" fmla="*/ 7 h 177"/>
                <a:gd name="T54" fmla="*/ 130 w 177"/>
                <a:gd name="T55" fmla="*/ 26 h 177"/>
                <a:gd name="T56" fmla="*/ 151 w 177"/>
                <a:gd name="T57" fmla="*/ 26 h 177"/>
                <a:gd name="T58" fmla="*/ 151 w 177"/>
                <a:gd name="T59" fmla="*/ 47 h 177"/>
                <a:gd name="T60" fmla="*/ 170 w 177"/>
                <a:gd name="T61" fmla="*/ 55 h 177"/>
                <a:gd name="T62" fmla="*/ 162 w 177"/>
                <a:gd name="T63" fmla="*/ 74 h 177"/>
                <a:gd name="T64" fmla="*/ 177 w 177"/>
                <a:gd name="T65" fmla="*/ 8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7" h="177">
                  <a:moveTo>
                    <a:pt x="177" y="88"/>
                  </a:moveTo>
                  <a:cubicBezTo>
                    <a:pt x="177" y="94"/>
                    <a:pt x="163" y="98"/>
                    <a:pt x="162" y="103"/>
                  </a:cubicBezTo>
                  <a:cubicBezTo>
                    <a:pt x="161" y="108"/>
                    <a:pt x="172" y="117"/>
                    <a:pt x="170" y="122"/>
                  </a:cubicBezTo>
                  <a:cubicBezTo>
                    <a:pt x="168" y="127"/>
                    <a:pt x="154" y="126"/>
                    <a:pt x="151" y="130"/>
                  </a:cubicBezTo>
                  <a:cubicBezTo>
                    <a:pt x="148" y="135"/>
                    <a:pt x="155" y="147"/>
                    <a:pt x="151" y="151"/>
                  </a:cubicBezTo>
                  <a:cubicBezTo>
                    <a:pt x="147" y="155"/>
                    <a:pt x="135" y="148"/>
                    <a:pt x="130" y="151"/>
                  </a:cubicBezTo>
                  <a:cubicBezTo>
                    <a:pt x="126" y="154"/>
                    <a:pt x="127" y="168"/>
                    <a:pt x="122" y="170"/>
                  </a:cubicBezTo>
                  <a:cubicBezTo>
                    <a:pt x="117" y="172"/>
                    <a:pt x="108" y="161"/>
                    <a:pt x="103" y="162"/>
                  </a:cubicBezTo>
                  <a:cubicBezTo>
                    <a:pt x="98" y="163"/>
                    <a:pt x="94" y="177"/>
                    <a:pt x="88" y="177"/>
                  </a:cubicBezTo>
                  <a:cubicBezTo>
                    <a:pt x="83" y="177"/>
                    <a:pt x="79" y="163"/>
                    <a:pt x="74" y="162"/>
                  </a:cubicBezTo>
                  <a:cubicBezTo>
                    <a:pt x="68" y="161"/>
                    <a:pt x="60" y="172"/>
                    <a:pt x="55" y="170"/>
                  </a:cubicBezTo>
                  <a:cubicBezTo>
                    <a:pt x="50" y="168"/>
                    <a:pt x="51" y="154"/>
                    <a:pt x="47" y="151"/>
                  </a:cubicBezTo>
                  <a:cubicBezTo>
                    <a:pt x="42" y="148"/>
                    <a:pt x="30" y="155"/>
                    <a:pt x="26" y="151"/>
                  </a:cubicBezTo>
                  <a:cubicBezTo>
                    <a:pt x="22" y="147"/>
                    <a:pt x="29" y="135"/>
                    <a:pt x="26" y="130"/>
                  </a:cubicBezTo>
                  <a:cubicBezTo>
                    <a:pt x="23" y="126"/>
                    <a:pt x="9" y="127"/>
                    <a:pt x="7" y="122"/>
                  </a:cubicBezTo>
                  <a:cubicBezTo>
                    <a:pt x="5" y="117"/>
                    <a:pt x="16" y="108"/>
                    <a:pt x="15" y="103"/>
                  </a:cubicBezTo>
                  <a:cubicBezTo>
                    <a:pt x="14" y="98"/>
                    <a:pt x="0" y="94"/>
                    <a:pt x="0" y="88"/>
                  </a:cubicBezTo>
                  <a:cubicBezTo>
                    <a:pt x="0" y="83"/>
                    <a:pt x="14" y="79"/>
                    <a:pt x="15" y="74"/>
                  </a:cubicBezTo>
                  <a:cubicBezTo>
                    <a:pt x="16" y="68"/>
                    <a:pt x="5" y="60"/>
                    <a:pt x="7" y="55"/>
                  </a:cubicBezTo>
                  <a:cubicBezTo>
                    <a:pt x="9" y="50"/>
                    <a:pt x="23" y="51"/>
                    <a:pt x="26" y="47"/>
                  </a:cubicBezTo>
                  <a:cubicBezTo>
                    <a:pt x="29" y="42"/>
                    <a:pt x="22" y="30"/>
                    <a:pt x="26" y="26"/>
                  </a:cubicBezTo>
                  <a:cubicBezTo>
                    <a:pt x="30" y="22"/>
                    <a:pt x="42" y="29"/>
                    <a:pt x="47" y="26"/>
                  </a:cubicBezTo>
                  <a:cubicBezTo>
                    <a:pt x="51" y="23"/>
                    <a:pt x="50" y="9"/>
                    <a:pt x="55" y="7"/>
                  </a:cubicBezTo>
                  <a:cubicBezTo>
                    <a:pt x="60" y="5"/>
                    <a:pt x="68" y="16"/>
                    <a:pt x="74" y="15"/>
                  </a:cubicBezTo>
                  <a:cubicBezTo>
                    <a:pt x="79" y="14"/>
                    <a:pt x="83" y="0"/>
                    <a:pt x="88" y="0"/>
                  </a:cubicBezTo>
                  <a:cubicBezTo>
                    <a:pt x="94" y="0"/>
                    <a:pt x="98" y="14"/>
                    <a:pt x="103" y="15"/>
                  </a:cubicBezTo>
                  <a:cubicBezTo>
                    <a:pt x="108" y="16"/>
                    <a:pt x="117" y="5"/>
                    <a:pt x="122" y="7"/>
                  </a:cubicBezTo>
                  <a:cubicBezTo>
                    <a:pt x="127" y="9"/>
                    <a:pt x="126" y="23"/>
                    <a:pt x="130" y="26"/>
                  </a:cubicBezTo>
                  <a:cubicBezTo>
                    <a:pt x="135" y="29"/>
                    <a:pt x="147" y="22"/>
                    <a:pt x="151" y="26"/>
                  </a:cubicBezTo>
                  <a:cubicBezTo>
                    <a:pt x="155" y="30"/>
                    <a:pt x="148" y="42"/>
                    <a:pt x="151" y="47"/>
                  </a:cubicBezTo>
                  <a:cubicBezTo>
                    <a:pt x="154" y="51"/>
                    <a:pt x="168" y="50"/>
                    <a:pt x="170" y="55"/>
                  </a:cubicBezTo>
                  <a:cubicBezTo>
                    <a:pt x="172" y="60"/>
                    <a:pt x="161" y="68"/>
                    <a:pt x="162" y="74"/>
                  </a:cubicBezTo>
                  <a:cubicBezTo>
                    <a:pt x="163" y="79"/>
                    <a:pt x="177" y="83"/>
                    <a:pt x="177" y="88"/>
                  </a:cubicBezTo>
                  <a:close/>
                </a:path>
              </a:pathLst>
            </a:custGeom>
            <a:solidFill>
              <a:srgbClr val="F3B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 name="Freeform 62">
              <a:extLst>
                <a:ext uri="{FF2B5EF4-FFF2-40B4-BE49-F238E27FC236}">
                  <a16:creationId xmlns:a16="http://schemas.microsoft.com/office/drawing/2014/main" id="{762F4642-842E-490A-B5AC-2CA5FC845CA0}"/>
                </a:ext>
              </a:extLst>
            </p:cNvPr>
            <p:cNvSpPr>
              <a:spLocks/>
            </p:cNvSpPr>
            <p:nvPr/>
          </p:nvSpPr>
          <p:spPr bwMode="auto">
            <a:xfrm>
              <a:off x="9761538" y="639763"/>
              <a:ext cx="571500" cy="571500"/>
            </a:xfrm>
            <a:custGeom>
              <a:avLst/>
              <a:gdLst>
                <a:gd name="T0" fmla="*/ 151 w 151"/>
                <a:gd name="T1" fmla="*/ 26 h 151"/>
                <a:gd name="T2" fmla="*/ 130 w 151"/>
                <a:gd name="T3" fmla="*/ 26 h 151"/>
                <a:gd name="T4" fmla="*/ 122 w 151"/>
                <a:gd name="T5" fmla="*/ 7 h 151"/>
                <a:gd name="T6" fmla="*/ 103 w 151"/>
                <a:gd name="T7" fmla="*/ 15 h 151"/>
                <a:gd name="T8" fmla="*/ 88 w 151"/>
                <a:gd name="T9" fmla="*/ 0 h 151"/>
                <a:gd name="T10" fmla="*/ 74 w 151"/>
                <a:gd name="T11" fmla="*/ 15 h 151"/>
                <a:gd name="T12" fmla="*/ 55 w 151"/>
                <a:gd name="T13" fmla="*/ 7 h 151"/>
                <a:gd name="T14" fmla="*/ 47 w 151"/>
                <a:gd name="T15" fmla="*/ 26 h 151"/>
                <a:gd name="T16" fmla="*/ 26 w 151"/>
                <a:gd name="T17" fmla="*/ 26 h 151"/>
                <a:gd name="T18" fmla="*/ 26 w 151"/>
                <a:gd name="T19" fmla="*/ 47 h 151"/>
                <a:gd name="T20" fmla="*/ 7 w 151"/>
                <a:gd name="T21" fmla="*/ 55 h 151"/>
                <a:gd name="T22" fmla="*/ 15 w 151"/>
                <a:gd name="T23" fmla="*/ 74 h 151"/>
                <a:gd name="T24" fmla="*/ 0 w 151"/>
                <a:gd name="T25" fmla="*/ 88 h 151"/>
                <a:gd name="T26" fmla="*/ 15 w 151"/>
                <a:gd name="T27" fmla="*/ 103 h 151"/>
                <a:gd name="T28" fmla="*/ 7 w 151"/>
                <a:gd name="T29" fmla="*/ 122 h 151"/>
                <a:gd name="T30" fmla="*/ 26 w 151"/>
                <a:gd name="T31" fmla="*/ 130 h 151"/>
                <a:gd name="T32" fmla="*/ 26 w 151"/>
                <a:gd name="T33" fmla="*/ 151 h 151"/>
                <a:gd name="T34" fmla="*/ 26 w 151"/>
                <a:gd name="T35" fmla="*/ 151 h 151"/>
                <a:gd name="T36" fmla="*/ 151 w 151"/>
                <a:gd name="T37" fmla="*/ 26 h 151"/>
                <a:gd name="T38" fmla="*/ 151 w 151"/>
                <a:gd name="T39" fmla="*/ 26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1" h="151">
                  <a:moveTo>
                    <a:pt x="151" y="26"/>
                  </a:moveTo>
                  <a:cubicBezTo>
                    <a:pt x="147" y="22"/>
                    <a:pt x="135" y="29"/>
                    <a:pt x="130" y="26"/>
                  </a:cubicBezTo>
                  <a:cubicBezTo>
                    <a:pt x="126" y="23"/>
                    <a:pt x="127" y="9"/>
                    <a:pt x="122" y="7"/>
                  </a:cubicBezTo>
                  <a:cubicBezTo>
                    <a:pt x="117" y="5"/>
                    <a:pt x="108" y="16"/>
                    <a:pt x="103" y="15"/>
                  </a:cubicBezTo>
                  <a:cubicBezTo>
                    <a:pt x="98" y="14"/>
                    <a:pt x="94" y="0"/>
                    <a:pt x="88" y="0"/>
                  </a:cubicBezTo>
                  <a:cubicBezTo>
                    <a:pt x="83" y="0"/>
                    <a:pt x="79" y="14"/>
                    <a:pt x="74" y="15"/>
                  </a:cubicBezTo>
                  <a:cubicBezTo>
                    <a:pt x="68" y="16"/>
                    <a:pt x="60" y="5"/>
                    <a:pt x="55" y="7"/>
                  </a:cubicBezTo>
                  <a:cubicBezTo>
                    <a:pt x="50" y="9"/>
                    <a:pt x="51" y="23"/>
                    <a:pt x="47" y="26"/>
                  </a:cubicBezTo>
                  <a:cubicBezTo>
                    <a:pt x="42" y="29"/>
                    <a:pt x="30" y="22"/>
                    <a:pt x="26" y="26"/>
                  </a:cubicBezTo>
                  <a:cubicBezTo>
                    <a:pt x="22" y="30"/>
                    <a:pt x="29" y="42"/>
                    <a:pt x="26" y="47"/>
                  </a:cubicBezTo>
                  <a:cubicBezTo>
                    <a:pt x="23" y="51"/>
                    <a:pt x="9" y="50"/>
                    <a:pt x="7" y="55"/>
                  </a:cubicBezTo>
                  <a:cubicBezTo>
                    <a:pt x="5" y="60"/>
                    <a:pt x="16" y="68"/>
                    <a:pt x="15" y="74"/>
                  </a:cubicBezTo>
                  <a:cubicBezTo>
                    <a:pt x="14" y="79"/>
                    <a:pt x="0" y="83"/>
                    <a:pt x="0" y="88"/>
                  </a:cubicBezTo>
                  <a:cubicBezTo>
                    <a:pt x="0" y="94"/>
                    <a:pt x="14" y="98"/>
                    <a:pt x="15" y="103"/>
                  </a:cubicBezTo>
                  <a:cubicBezTo>
                    <a:pt x="16" y="108"/>
                    <a:pt x="5" y="117"/>
                    <a:pt x="7" y="122"/>
                  </a:cubicBezTo>
                  <a:cubicBezTo>
                    <a:pt x="9" y="127"/>
                    <a:pt x="23" y="126"/>
                    <a:pt x="26" y="130"/>
                  </a:cubicBezTo>
                  <a:cubicBezTo>
                    <a:pt x="29" y="135"/>
                    <a:pt x="22" y="147"/>
                    <a:pt x="26" y="151"/>
                  </a:cubicBezTo>
                  <a:cubicBezTo>
                    <a:pt x="26" y="151"/>
                    <a:pt x="26" y="151"/>
                    <a:pt x="26" y="151"/>
                  </a:cubicBezTo>
                  <a:cubicBezTo>
                    <a:pt x="151" y="26"/>
                    <a:pt x="151" y="26"/>
                    <a:pt x="151" y="26"/>
                  </a:cubicBezTo>
                  <a:cubicBezTo>
                    <a:pt x="151" y="26"/>
                    <a:pt x="151" y="26"/>
                    <a:pt x="151" y="26"/>
                  </a:cubicBezTo>
                  <a:close/>
                </a:path>
              </a:pathLst>
            </a:custGeom>
            <a:solidFill>
              <a:srgbClr val="FAC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 name="Oval 63">
              <a:extLst>
                <a:ext uri="{FF2B5EF4-FFF2-40B4-BE49-F238E27FC236}">
                  <a16:creationId xmlns:a16="http://schemas.microsoft.com/office/drawing/2014/main" id="{49AB7D65-7B56-4CE6-BBAD-1A05DFF7B048}"/>
                </a:ext>
              </a:extLst>
            </p:cNvPr>
            <p:cNvSpPr>
              <a:spLocks noChangeArrowheads="1"/>
            </p:cNvSpPr>
            <p:nvPr/>
          </p:nvSpPr>
          <p:spPr bwMode="auto">
            <a:xfrm>
              <a:off x="9871075" y="749301"/>
              <a:ext cx="450850" cy="450850"/>
            </a:xfrm>
            <a:prstGeom prst="ellipse">
              <a:avLst/>
            </a:prstGeom>
            <a:solidFill>
              <a:srgbClr val="FBE1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 name="Freeform 64">
              <a:extLst>
                <a:ext uri="{FF2B5EF4-FFF2-40B4-BE49-F238E27FC236}">
                  <a16:creationId xmlns:a16="http://schemas.microsoft.com/office/drawing/2014/main" id="{8ADDD26B-7FC0-4E38-85FD-1A73963FFD81}"/>
                </a:ext>
              </a:extLst>
            </p:cNvPr>
            <p:cNvSpPr>
              <a:spLocks/>
            </p:cNvSpPr>
            <p:nvPr/>
          </p:nvSpPr>
          <p:spPr bwMode="auto">
            <a:xfrm>
              <a:off x="9871075" y="749301"/>
              <a:ext cx="382588" cy="385763"/>
            </a:xfrm>
            <a:custGeom>
              <a:avLst/>
              <a:gdLst>
                <a:gd name="T0" fmla="*/ 59 w 101"/>
                <a:gd name="T1" fmla="*/ 0 h 102"/>
                <a:gd name="T2" fmla="*/ 0 w 101"/>
                <a:gd name="T3" fmla="*/ 59 h 102"/>
                <a:gd name="T4" fmla="*/ 17 w 101"/>
                <a:gd name="T5" fmla="*/ 102 h 102"/>
                <a:gd name="T6" fmla="*/ 101 w 101"/>
                <a:gd name="T7" fmla="*/ 17 h 102"/>
                <a:gd name="T8" fmla="*/ 59 w 101"/>
                <a:gd name="T9" fmla="*/ 0 h 102"/>
              </a:gdLst>
              <a:ahLst/>
              <a:cxnLst>
                <a:cxn ang="0">
                  <a:pos x="T0" y="T1"/>
                </a:cxn>
                <a:cxn ang="0">
                  <a:pos x="T2" y="T3"/>
                </a:cxn>
                <a:cxn ang="0">
                  <a:pos x="T4" y="T5"/>
                </a:cxn>
                <a:cxn ang="0">
                  <a:pos x="T6" y="T7"/>
                </a:cxn>
                <a:cxn ang="0">
                  <a:pos x="T8" y="T9"/>
                </a:cxn>
              </a:cxnLst>
              <a:rect l="0" t="0" r="r" b="b"/>
              <a:pathLst>
                <a:path w="101" h="102">
                  <a:moveTo>
                    <a:pt x="59" y="0"/>
                  </a:moveTo>
                  <a:cubicBezTo>
                    <a:pt x="26" y="0"/>
                    <a:pt x="0" y="27"/>
                    <a:pt x="0" y="59"/>
                  </a:cubicBezTo>
                  <a:cubicBezTo>
                    <a:pt x="0" y="76"/>
                    <a:pt x="6" y="91"/>
                    <a:pt x="17" y="102"/>
                  </a:cubicBezTo>
                  <a:cubicBezTo>
                    <a:pt x="101" y="17"/>
                    <a:pt x="101" y="17"/>
                    <a:pt x="101" y="17"/>
                  </a:cubicBezTo>
                  <a:cubicBezTo>
                    <a:pt x="91" y="6"/>
                    <a:pt x="76" y="0"/>
                    <a:pt x="59" y="0"/>
                  </a:cubicBezTo>
                  <a:close/>
                </a:path>
              </a:pathLst>
            </a:custGeom>
            <a:solidFill>
              <a:srgbClr val="FBEC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 name="Oval 65">
              <a:extLst>
                <a:ext uri="{FF2B5EF4-FFF2-40B4-BE49-F238E27FC236}">
                  <a16:creationId xmlns:a16="http://schemas.microsoft.com/office/drawing/2014/main" id="{2922103D-DC92-48C9-AC47-2B5425F5D921}"/>
                </a:ext>
              </a:extLst>
            </p:cNvPr>
            <p:cNvSpPr>
              <a:spLocks noChangeArrowheads="1"/>
            </p:cNvSpPr>
            <p:nvPr/>
          </p:nvSpPr>
          <p:spPr bwMode="auto">
            <a:xfrm>
              <a:off x="9947275" y="828676"/>
              <a:ext cx="295275" cy="292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pic>
        <p:nvPicPr>
          <p:cNvPr id="2" name="Picture 1" descr="A red and blue text on a black background&#10;&#10;Description automatically generated">
            <a:extLst>
              <a:ext uri="{FF2B5EF4-FFF2-40B4-BE49-F238E27FC236}">
                <a16:creationId xmlns:a16="http://schemas.microsoft.com/office/drawing/2014/main" id="{9D202E82-51B0-3F55-FD00-5FE0B31BFD6B}"/>
              </a:ext>
            </a:extLst>
          </p:cNvPr>
          <p:cNvPicPr>
            <a:picLocks noChangeAspect="1"/>
          </p:cNvPicPr>
          <p:nvPr/>
        </p:nvPicPr>
        <p:blipFill rotWithShape="1">
          <a:blip r:embed="rId9">
            <a:extLst>
              <a:ext uri="{28A0092B-C50C-407E-A947-70E740481C1C}">
                <a14:useLocalDpi xmlns:a14="http://schemas.microsoft.com/office/drawing/2010/main" val="0"/>
              </a:ext>
            </a:extLst>
          </a:blip>
          <a:srcRect t="31671" b="30937"/>
          <a:stretch/>
        </p:blipFill>
        <p:spPr>
          <a:xfrm>
            <a:off x="102834" y="5816619"/>
            <a:ext cx="1760162" cy="658164"/>
          </a:xfrm>
          <a:prstGeom prst="rect">
            <a:avLst/>
          </a:prstGeom>
        </p:spPr>
      </p:pic>
    </p:spTree>
    <p:extLst>
      <p:ext uri="{BB962C8B-B14F-4D97-AF65-F5344CB8AC3E}">
        <p14:creationId xmlns:p14="http://schemas.microsoft.com/office/powerpoint/2010/main" val="7839140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50778EFC-CC57-4EF6-89FF-014E74214298}"/>
              </a:ext>
            </a:extLst>
          </p:cNvPr>
          <p:cNvGraphicFramePr>
            <a:graphicFrameLocks noChangeAspect="1"/>
          </p:cNvGraphicFramePr>
          <p:nvPr>
            <p:custDataLst>
              <p:tags r:id="rId1"/>
            </p:custDataLst>
            <p:extLst>
              <p:ext uri="{D42A27DB-BD31-4B8C-83A1-F6EECF244321}">
                <p14:modId xmlns:p14="http://schemas.microsoft.com/office/powerpoint/2010/main" val="5580199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9" name="Object 8" hidden="1">
                        <a:extLst>
                          <a:ext uri="{FF2B5EF4-FFF2-40B4-BE49-F238E27FC236}">
                            <a16:creationId xmlns:a16="http://schemas.microsoft.com/office/drawing/2014/main" id="{50778EFC-CC57-4EF6-89FF-014E7421429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0" name="Rectángulo 6175">
            <a:extLst>
              <a:ext uri="{FF2B5EF4-FFF2-40B4-BE49-F238E27FC236}">
                <a16:creationId xmlns:a16="http://schemas.microsoft.com/office/drawing/2014/main" id="{86A51F14-CEC0-4873-B851-90AD5CCD0617}"/>
              </a:ext>
            </a:extLst>
          </p:cNvPr>
          <p:cNvSpPr/>
          <p:nvPr/>
        </p:nvSpPr>
        <p:spPr>
          <a:xfrm>
            <a:off x="0" y="4470400"/>
            <a:ext cx="12214702" cy="2387600"/>
          </a:xfrm>
          <a:prstGeom prst="rect">
            <a:avLst/>
          </a:prstGeom>
          <a:solidFill>
            <a:srgbClr val="D6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任意多边形: 形状 16">
            <a:extLst>
              <a:ext uri="{FF2B5EF4-FFF2-40B4-BE49-F238E27FC236}">
                <a16:creationId xmlns:a16="http://schemas.microsoft.com/office/drawing/2014/main" id="{049CEE6A-F0A8-4DFA-9341-6025BABA637D}"/>
              </a:ext>
            </a:extLst>
          </p:cNvPr>
          <p:cNvSpPr/>
          <p:nvPr/>
        </p:nvSpPr>
        <p:spPr>
          <a:xfrm>
            <a:off x="0" y="4238171"/>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6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Freeform 46">
            <a:extLst>
              <a:ext uri="{FF2B5EF4-FFF2-40B4-BE49-F238E27FC236}">
                <a16:creationId xmlns:a16="http://schemas.microsoft.com/office/drawing/2014/main" id="{6FF0B403-FADC-424A-A227-59D6B88F2456}"/>
              </a:ext>
            </a:extLst>
          </p:cNvPr>
          <p:cNvSpPr/>
          <p:nvPr/>
        </p:nvSpPr>
        <p:spPr>
          <a:xfrm>
            <a:off x="669963" y="1204256"/>
            <a:ext cx="6833921" cy="4449489"/>
          </a:xfrm>
          <a:prstGeom prst="roundRect">
            <a:avLst>
              <a:gd name="adj" fmla="val 703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Rectangle 77">
            <a:extLst>
              <a:ext uri="{FF2B5EF4-FFF2-40B4-BE49-F238E27FC236}">
                <a16:creationId xmlns:a16="http://schemas.microsoft.com/office/drawing/2014/main" id="{9B2A14CA-B27E-4A65-85F3-621B5BA14675}"/>
              </a:ext>
            </a:extLst>
          </p:cNvPr>
          <p:cNvSpPr/>
          <p:nvPr/>
        </p:nvSpPr>
        <p:spPr>
          <a:xfrm>
            <a:off x="1104477" y="0"/>
            <a:ext cx="1175537" cy="1385657"/>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F1280CC-AF01-4FA6-9B49-8F44EB574ACE}"/>
              </a:ext>
            </a:extLst>
          </p:cNvPr>
          <p:cNvSpPr/>
          <p:nvPr/>
        </p:nvSpPr>
        <p:spPr>
          <a:xfrm>
            <a:off x="1104477" y="769023"/>
            <a:ext cx="1175537" cy="1175537"/>
          </a:xfrm>
          <a:prstGeom prst="ellipse">
            <a:avLst/>
          </a:prstGeom>
          <a:solidFill>
            <a:srgbClr val="D0101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99D574-3FCD-4173-937D-0FA446AEB9D2}"/>
              </a:ext>
            </a:extLst>
          </p:cNvPr>
          <p:cNvSpPr/>
          <p:nvPr/>
        </p:nvSpPr>
        <p:spPr>
          <a:xfrm>
            <a:off x="1324575" y="991834"/>
            <a:ext cx="729915" cy="729915"/>
          </a:xfrm>
          <a:prstGeom prst="ellipse">
            <a:avLst/>
          </a:prstGeom>
          <a:solidFill>
            <a:schemeClr val="bg1"/>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任意多边形: 形状 16">
            <a:extLst>
              <a:ext uri="{FF2B5EF4-FFF2-40B4-BE49-F238E27FC236}">
                <a16:creationId xmlns:a16="http://schemas.microsoft.com/office/drawing/2014/main" id="{CD17D5EF-C3CA-430D-8D78-9B7A4A92E88A}"/>
              </a:ext>
            </a:extLst>
          </p:cNvPr>
          <p:cNvSpPr/>
          <p:nvPr/>
        </p:nvSpPr>
        <p:spPr>
          <a:xfrm rot="16200000">
            <a:off x="8077322" y="1139249"/>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16">
            <a:extLst>
              <a:ext uri="{FF2B5EF4-FFF2-40B4-BE49-F238E27FC236}">
                <a16:creationId xmlns:a16="http://schemas.microsoft.com/office/drawing/2014/main" id="{CC5943E8-7862-4DAC-87C4-7F35D6FBC9CD}"/>
              </a:ext>
            </a:extLst>
          </p:cNvPr>
          <p:cNvSpPr/>
          <p:nvPr/>
        </p:nvSpPr>
        <p:spPr>
          <a:xfrm rot="16200000">
            <a:off x="8077322" y="525429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Rectángulo 6175">
            <a:extLst>
              <a:ext uri="{FF2B5EF4-FFF2-40B4-BE49-F238E27FC236}">
                <a16:creationId xmlns:a16="http://schemas.microsoft.com/office/drawing/2014/main" id="{8B9CA6E7-7271-4C1A-9106-2069F65592DD}"/>
              </a:ext>
            </a:extLst>
          </p:cNvPr>
          <p:cNvSpPr/>
          <p:nvPr/>
        </p:nvSpPr>
        <p:spPr>
          <a:xfrm>
            <a:off x="9681028" y="0"/>
            <a:ext cx="2533673" cy="6858000"/>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ángulo 6175">
            <a:extLst>
              <a:ext uri="{FF2B5EF4-FFF2-40B4-BE49-F238E27FC236}">
                <a16:creationId xmlns:a16="http://schemas.microsoft.com/office/drawing/2014/main" id="{63057CCC-8D68-4B3B-A6A3-B3A9F797FE6D}"/>
              </a:ext>
            </a:extLst>
          </p:cNvPr>
          <p:cNvSpPr/>
          <p:nvPr/>
        </p:nvSpPr>
        <p:spPr>
          <a:xfrm>
            <a:off x="11829143" y="0"/>
            <a:ext cx="385557" cy="6858000"/>
          </a:xfrm>
          <a:prstGeom prst="rect">
            <a:avLst/>
          </a:pr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任意多边形: 形状 16">
            <a:extLst>
              <a:ext uri="{FF2B5EF4-FFF2-40B4-BE49-F238E27FC236}">
                <a16:creationId xmlns:a16="http://schemas.microsoft.com/office/drawing/2014/main" id="{BFC38C69-061C-4D96-8765-E5AE867E3A82}"/>
              </a:ext>
            </a:extLst>
          </p:cNvPr>
          <p:cNvSpPr/>
          <p:nvPr/>
        </p:nvSpPr>
        <p:spPr>
          <a:xfrm rot="16200000">
            <a:off x="10254466" y="1139249"/>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16">
            <a:extLst>
              <a:ext uri="{FF2B5EF4-FFF2-40B4-BE49-F238E27FC236}">
                <a16:creationId xmlns:a16="http://schemas.microsoft.com/office/drawing/2014/main" id="{1FE673F1-E8EA-4A14-BD79-3511A9C956BC}"/>
              </a:ext>
            </a:extLst>
          </p:cNvPr>
          <p:cNvSpPr/>
          <p:nvPr/>
        </p:nvSpPr>
        <p:spPr>
          <a:xfrm rot="16200000">
            <a:off x="10254466" y="525429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Freeform 46">
            <a:extLst>
              <a:ext uri="{FF2B5EF4-FFF2-40B4-BE49-F238E27FC236}">
                <a16:creationId xmlns:a16="http://schemas.microsoft.com/office/drawing/2014/main" id="{69D15F79-29F9-45CC-9D3C-E64A8C4AE0FA}"/>
              </a:ext>
            </a:extLst>
          </p:cNvPr>
          <p:cNvSpPr/>
          <p:nvPr/>
        </p:nvSpPr>
        <p:spPr>
          <a:xfrm>
            <a:off x="6666889" y="1204256"/>
            <a:ext cx="5547811" cy="4449489"/>
          </a:xfrm>
          <a:custGeom>
            <a:avLst/>
            <a:gdLst>
              <a:gd name="connsiteX0" fmla="*/ 741596 w 6762750"/>
              <a:gd name="connsiteY0" fmla="*/ 0 h 4449489"/>
              <a:gd name="connsiteX1" fmla="*/ 6762750 w 6762750"/>
              <a:gd name="connsiteY1" fmla="*/ 0 h 4449489"/>
              <a:gd name="connsiteX2" fmla="*/ 6762750 w 6762750"/>
              <a:gd name="connsiteY2" fmla="*/ 4449489 h 4449489"/>
              <a:gd name="connsiteX3" fmla="*/ 741596 w 6762750"/>
              <a:gd name="connsiteY3" fmla="*/ 4449489 h 4449489"/>
              <a:gd name="connsiteX4" fmla="*/ 0 w 6762750"/>
              <a:gd name="connsiteY4" fmla="*/ 3707893 h 4449489"/>
              <a:gd name="connsiteX5" fmla="*/ 0 w 6762750"/>
              <a:gd name="connsiteY5" fmla="*/ 741596 h 4449489"/>
              <a:gd name="connsiteX6" fmla="*/ 741596 w 6762750"/>
              <a:gd name="connsiteY6" fmla="*/ 0 h 444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2750" h="4449489">
                <a:moveTo>
                  <a:pt x="741596" y="0"/>
                </a:moveTo>
                <a:lnTo>
                  <a:pt x="6762750" y="0"/>
                </a:lnTo>
                <a:lnTo>
                  <a:pt x="6762750" y="4449489"/>
                </a:lnTo>
                <a:lnTo>
                  <a:pt x="741596" y="4449489"/>
                </a:lnTo>
                <a:cubicBezTo>
                  <a:pt x="332024" y="4449489"/>
                  <a:pt x="0" y="4117465"/>
                  <a:pt x="0" y="3707893"/>
                </a:cubicBezTo>
                <a:lnTo>
                  <a:pt x="0" y="741596"/>
                </a:lnTo>
                <a:cubicBezTo>
                  <a:pt x="0" y="332024"/>
                  <a:pt x="332024" y="0"/>
                  <a:pt x="741596" y="0"/>
                </a:cubicBezTo>
                <a:close/>
              </a:path>
            </a:pathLst>
          </a:cu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5A1F34D-EB98-4CAD-A1DE-7AC573B109A0}"/>
              </a:ext>
            </a:extLst>
          </p:cNvPr>
          <p:cNvSpPr>
            <a:spLocks noGrp="1"/>
          </p:cNvSpPr>
          <p:nvPr>
            <p:ph type="title"/>
          </p:nvPr>
        </p:nvSpPr>
        <p:spPr>
          <a:xfrm>
            <a:off x="1093613" y="2184696"/>
            <a:ext cx="4303725" cy="741568"/>
          </a:xfrm>
        </p:spPr>
        <p:txBody>
          <a:bodyPr lIns="0" rIns="0"/>
          <a:lstStyle/>
          <a:p>
            <a:r>
              <a:rPr lang="en-US" b="1" dirty="0">
                <a:solidFill>
                  <a:schemeClr val="tx1">
                    <a:lumMod val="75000"/>
                    <a:lumOff val="25000"/>
                  </a:schemeClr>
                </a:solidFill>
                <a:latin typeface="Segoe UI" panose="020B0502040204020203" pitchFamily="34" charset="0"/>
                <a:cs typeface="Segoe UI" panose="020B0502040204020203" pitchFamily="34" charset="0"/>
              </a:rPr>
              <a:t>text</a:t>
            </a:r>
          </a:p>
        </p:txBody>
      </p:sp>
      <p:sp>
        <p:nvSpPr>
          <p:cNvPr id="13" name="Rectangle 12">
            <a:extLst>
              <a:ext uri="{FF2B5EF4-FFF2-40B4-BE49-F238E27FC236}">
                <a16:creationId xmlns:a16="http://schemas.microsoft.com/office/drawing/2014/main" id="{90C835E6-5275-478D-B06E-63B529F28218}"/>
              </a:ext>
            </a:extLst>
          </p:cNvPr>
          <p:cNvSpPr/>
          <p:nvPr/>
        </p:nvSpPr>
        <p:spPr>
          <a:xfrm>
            <a:off x="11239954" y="6519862"/>
            <a:ext cx="444500" cy="338137"/>
          </a:xfrm>
          <a:prstGeom prst="rect">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8EDDE3A-9B37-43A6-8AC5-022DDD0AA58E}"/>
              </a:ext>
            </a:extLst>
          </p:cNvPr>
          <p:cNvSpPr/>
          <p:nvPr/>
        </p:nvSpPr>
        <p:spPr>
          <a:xfrm>
            <a:off x="11239954" y="6316662"/>
            <a:ext cx="444500" cy="444500"/>
          </a:xfrm>
          <a:prstGeom prst="ellipse">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5">
            <a:extLst>
              <a:ext uri="{FF2B5EF4-FFF2-40B4-BE49-F238E27FC236}">
                <a16:creationId xmlns:a16="http://schemas.microsoft.com/office/drawing/2014/main" id="{D0B669C6-75C7-488F-90E7-B0037991E11E}"/>
              </a:ext>
            </a:extLst>
          </p:cNvPr>
          <p:cNvSpPr>
            <a:spLocks noGrp="1"/>
          </p:cNvSpPr>
          <p:nvPr>
            <p:ph type="sldNum" sz="quarter" idx="12"/>
          </p:nvPr>
        </p:nvSpPr>
        <p:spPr>
          <a:xfrm>
            <a:off x="11296650" y="6356350"/>
            <a:ext cx="331108" cy="365125"/>
          </a:xfrm>
        </p:spPr>
        <p:txBody>
          <a:bodyPr lIns="0" tIns="0" rIns="0" bIns="0"/>
          <a:lstStyle>
            <a:lvl1pPr algn="ctr">
              <a:defRPr sz="900" b="1">
                <a:solidFill>
                  <a:schemeClr val="tx1">
                    <a:lumMod val="75000"/>
                    <a:lumOff val="25000"/>
                  </a:schemeClr>
                </a:solidFill>
                <a:latin typeface="Segoe UI" panose="020B0502040204020203" pitchFamily="34" charset="0"/>
                <a:cs typeface="Segoe UI" panose="020B0502040204020203" pitchFamily="34" charset="0"/>
              </a:defRPr>
            </a:lvl1pPr>
          </a:lstStyle>
          <a:p>
            <a:fld id="{8D05A9CD-9176-4D89-A414-3BEEE81BBC77}" type="slidenum">
              <a:rPr lang="en-US" smtClean="0"/>
              <a:pPr/>
              <a:t>112</a:t>
            </a:fld>
            <a:endParaRPr lang="en-US" dirty="0"/>
          </a:p>
        </p:txBody>
      </p:sp>
      <p:pic>
        <p:nvPicPr>
          <p:cNvPr id="53" name="Picture 52" descr="Background pattern&#10;&#10;Description automatically generated">
            <a:extLst>
              <a:ext uri="{FF2B5EF4-FFF2-40B4-BE49-F238E27FC236}">
                <a16:creationId xmlns:a16="http://schemas.microsoft.com/office/drawing/2014/main" id="{E1377084-21E0-42A7-B144-A69CF5A6D83D}"/>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6892413" y="1385657"/>
            <a:ext cx="5322288" cy="4021639"/>
          </a:xfrm>
          <a:custGeom>
            <a:avLst/>
            <a:gdLst>
              <a:gd name="connsiteX0" fmla="*/ 655598 w 5978515"/>
              <a:gd name="connsiteY0" fmla="*/ 0 h 4021639"/>
              <a:gd name="connsiteX1" fmla="*/ 5978515 w 5978515"/>
              <a:gd name="connsiteY1" fmla="*/ 0 h 4021639"/>
              <a:gd name="connsiteX2" fmla="*/ 5978515 w 5978515"/>
              <a:gd name="connsiteY2" fmla="*/ 4021639 h 4021639"/>
              <a:gd name="connsiteX3" fmla="*/ 655598 w 5978515"/>
              <a:gd name="connsiteY3" fmla="*/ 4021639 h 4021639"/>
              <a:gd name="connsiteX4" fmla="*/ 0 w 5978515"/>
              <a:gd name="connsiteY4" fmla="*/ 3351353 h 4021639"/>
              <a:gd name="connsiteX5" fmla="*/ 0 w 5978515"/>
              <a:gd name="connsiteY5" fmla="*/ 670286 h 4021639"/>
              <a:gd name="connsiteX6" fmla="*/ 655598 w 5978515"/>
              <a:gd name="connsiteY6" fmla="*/ 0 h 402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515" h="4021639">
                <a:moveTo>
                  <a:pt x="655598" y="0"/>
                </a:moveTo>
                <a:lnTo>
                  <a:pt x="5978515" y="0"/>
                </a:lnTo>
                <a:lnTo>
                  <a:pt x="5978515" y="4021639"/>
                </a:lnTo>
                <a:lnTo>
                  <a:pt x="655598" y="4021639"/>
                </a:lnTo>
                <a:cubicBezTo>
                  <a:pt x="293521" y="4021639"/>
                  <a:pt x="0" y="3721542"/>
                  <a:pt x="0" y="3351353"/>
                </a:cubicBezTo>
                <a:lnTo>
                  <a:pt x="0" y="670286"/>
                </a:lnTo>
                <a:cubicBezTo>
                  <a:pt x="0" y="300098"/>
                  <a:pt x="293521" y="0"/>
                  <a:pt x="655598" y="0"/>
                </a:cubicBezTo>
                <a:close/>
              </a:path>
            </a:pathLst>
          </a:custGeom>
        </p:spPr>
      </p:pic>
      <p:grpSp>
        <p:nvGrpSpPr>
          <p:cNvPr id="26" name="Group 25">
            <a:extLst>
              <a:ext uri="{FF2B5EF4-FFF2-40B4-BE49-F238E27FC236}">
                <a16:creationId xmlns:a16="http://schemas.microsoft.com/office/drawing/2014/main" id="{09971475-858B-487D-8875-A846C5AC2D16}"/>
              </a:ext>
            </a:extLst>
          </p:cNvPr>
          <p:cNvGrpSpPr/>
          <p:nvPr/>
        </p:nvGrpSpPr>
        <p:grpSpPr>
          <a:xfrm>
            <a:off x="1495252" y="1172799"/>
            <a:ext cx="388560" cy="367985"/>
            <a:chOff x="2805113" y="2247901"/>
            <a:chExt cx="779462" cy="738188"/>
          </a:xfrm>
          <a:effectLst>
            <a:outerShdw dist="63500" dir="2700000" algn="tl" rotWithShape="0">
              <a:prstClr val="black">
                <a:alpha val="20000"/>
              </a:prstClr>
            </a:outerShdw>
          </a:effectLst>
        </p:grpSpPr>
        <p:sp>
          <p:nvSpPr>
            <p:cNvPr id="28" name="Freeform 78">
              <a:extLst>
                <a:ext uri="{FF2B5EF4-FFF2-40B4-BE49-F238E27FC236}">
                  <a16:creationId xmlns:a16="http://schemas.microsoft.com/office/drawing/2014/main" id="{B7664ACB-8C2A-436E-89EA-05BADF2999C1}"/>
                </a:ext>
              </a:extLst>
            </p:cNvPr>
            <p:cNvSpPr>
              <a:spLocks/>
            </p:cNvSpPr>
            <p:nvPr/>
          </p:nvSpPr>
          <p:spPr bwMode="auto">
            <a:xfrm>
              <a:off x="3006725" y="2247901"/>
              <a:ext cx="577850" cy="738188"/>
            </a:xfrm>
            <a:custGeom>
              <a:avLst/>
              <a:gdLst>
                <a:gd name="T0" fmla="*/ 115 w 153"/>
                <a:gd name="T1" fmla="*/ 0 h 195"/>
                <a:gd name="T2" fmla="*/ 6 w 153"/>
                <a:gd name="T3" fmla="*/ 0 h 195"/>
                <a:gd name="T4" fmla="*/ 0 w 153"/>
                <a:gd name="T5" fmla="*/ 7 h 195"/>
                <a:gd name="T6" fmla="*/ 0 w 153"/>
                <a:gd name="T7" fmla="*/ 195 h 195"/>
                <a:gd name="T8" fmla="*/ 153 w 153"/>
                <a:gd name="T9" fmla="*/ 195 h 195"/>
                <a:gd name="T10" fmla="*/ 153 w 153"/>
                <a:gd name="T11" fmla="*/ 39 h 195"/>
                <a:gd name="T12" fmla="*/ 115 w 153"/>
                <a:gd name="T13" fmla="*/ 0 h 195"/>
              </a:gdLst>
              <a:ahLst/>
              <a:cxnLst>
                <a:cxn ang="0">
                  <a:pos x="T0" y="T1"/>
                </a:cxn>
                <a:cxn ang="0">
                  <a:pos x="T2" y="T3"/>
                </a:cxn>
                <a:cxn ang="0">
                  <a:pos x="T4" y="T5"/>
                </a:cxn>
                <a:cxn ang="0">
                  <a:pos x="T6" y="T7"/>
                </a:cxn>
                <a:cxn ang="0">
                  <a:pos x="T8" y="T9"/>
                </a:cxn>
                <a:cxn ang="0">
                  <a:pos x="T10" y="T11"/>
                </a:cxn>
                <a:cxn ang="0">
                  <a:pos x="T12" y="T13"/>
                </a:cxn>
              </a:cxnLst>
              <a:rect l="0" t="0" r="r" b="b"/>
              <a:pathLst>
                <a:path w="153" h="195">
                  <a:moveTo>
                    <a:pt x="115" y="0"/>
                  </a:moveTo>
                  <a:cubicBezTo>
                    <a:pt x="6" y="0"/>
                    <a:pt x="6" y="0"/>
                    <a:pt x="6" y="0"/>
                  </a:cubicBezTo>
                  <a:cubicBezTo>
                    <a:pt x="3" y="0"/>
                    <a:pt x="0" y="3"/>
                    <a:pt x="0" y="7"/>
                  </a:cubicBezTo>
                  <a:cubicBezTo>
                    <a:pt x="0" y="195"/>
                    <a:pt x="0" y="195"/>
                    <a:pt x="0" y="195"/>
                  </a:cubicBezTo>
                  <a:cubicBezTo>
                    <a:pt x="153" y="195"/>
                    <a:pt x="153" y="195"/>
                    <a:pt x="153" y="195"/>
                  </a:cubicBezTo>
                  <a:cubicBezTo>
                    <a:pt x="153" y="39"/>
                    <a:pt x="153" y="39"/>
                    <a:pt x="153" y="39"/>
                  </a:cubicBezTo>
                  <a:lnTo>
                    <a:pt x="1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79">
              <a:extLst>
                <a:ext uri="{FF2B5EF4-FFF2-40B4-BE49-F238E27FC236}">
                  <a16:creationId xmlns:a16="http://schemas.microsoft.com/office/drawing/2014/main" id="{D93500A6-717D-481E-8FE5-C9437644162D}"/>
                </a:ext>
              </a:extLst>
            </p:cNvPr>
            <p:cNvSpPr>
              <a:spLocks/>
            </p:cNvSpPr>
            <p:nvPr/>
          </p:nvSpPr>
          <p:spPr bwMode="auto">
            <a:xfrm>
              <a:off x="3441700" y="2247901"/>
              <a:ext cx="142875" cy="147638"/>
            </a:xfrm>
            <a:custGeom>
              <a:avLst/>
              <a:gdLst>
                <a:gd name="T0" fmla="*/ 0 w 90"/>
                <a:gd name="T1" fmla="*/ 0 h 93"/>
                <a:gd name="T2" fmla="*/ 0 w 90"/>
                <a:gd name="T3" fmla="*/ 93 h 93"/>
                <a:gd name="T4" fmla="*/ 90 w 90"/>
                <a:gd name="T5" fmla="*/ 93 h 93"/>
                <a:gd name="T6" fmla="*/ 0 w 90"/>
                <a:gd name="T7" fmla="*/ 0 h 93"/>
              </a:gdLst>
              <a:ahLst/>
              <a:cxnLst>
                <a:cxn ang="0">
                  <a:pos x="T0" y="T1"/>
                </a:cxn>
                <a:cxn ang="0">
                  <a:pos x="T2" y="T3"/>
                </a:cxn>
                <a:cxn ang="0">
                  <a:pos x="T4" y="T5"/>
                </a:cxn>
                <a:cxn ang="0">
                  <a:pos x="T6" y="T7"/>
                </a:cxn>
              </a:cxnLst>
              <a:rect l="0" t="0" r="r" b="b"/>
              <a:pathLst>
                <a:path w="90" h="93">
                  <a:moveTo>
                    <a:pt x="0" y="0"/>
                  </a:moveTo>
                  <a:lnTo>
                    <a:pt x="0" y="93"/>
                  </a:lnTo>
                  <a:lnTo>
                    <a:pt x="90" y="93"/>
                  </a:lnTo>
                  <a:lnTo>
                    <a:pt x="0" y="0"/>
                  </a:ln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80">
              <a:extLst>
                <a:ext uri="{FF2B5EF4-FFF2-40B4-BE49-F238E27FC236}">
                  <a16:creationId xmlns:a16="http://schemas.microsoft.com/office/drawing/2014/main" id="{F83B5C6C-2A4B-4C64-BA1F-7B4883CCDB4B}"/>
                </a:ext>
              </a:extLst>
            </p:cNvPr>
            <p:cNvSpPr>
              <a:spLocks/>
            </p:cNvSpPr>
            <p:nvPr/>
          </p:nvSpPr>
          <p:spPr bwMode="auto">
            <a:xfrm>
              <a:off x="3100388" y="2419351"/>
              <a:ext cx="242888" cy="22225"/>
            </a:xfrm>
            <a:custGeom>
              <a:avLst/>
              <a:gdLst>
                <a:gd name="T0" fmla="*/ 64 w 64"/>
                <a:gd name="T1" fmla="*/ 3 h 6"/>
                <a:gd name="T2" fmla="*/ 61 w 64"/>
                <a:gd name="T3" fmla="*/ 6 h 6"/>
                <a:gd name="T4" fmla="*/ 4 w 64"/>
                <a:gd name="T5" fmla="*/ 6 h 6"/>
                <a:gd name="T6" fmla="*/ 0 w 64"/>
                <a:gd name="T7" fmla="*/ 3 h 6"/>
                <a:gd name="T8" fmla="*/ 4 w 64"/>
                <a:gd name="T9" fmla="*/ 0 h 6"/>
                <a:gd name="T10" fmla="*/ 61 w 64"/>
                <a:gd name="T11" fmla="*/ 0 h 6"/>
                <a:gd name="T12" fmla="*/ 64 w 64"/>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64" h="6">
                  <a:moveTo>
                    <a:pt x="64" y="3"/>
                  </a:moveTo>
                  <a:cubicBezTo>
                    <a:pt x="64" y="5"/>
                    <a:pt x="63" y="6"/>
                    <a:pt x="61" y="6"/>
                  </a:cubicBezTo>
                  <a:cubicBezTo>
                    <a:pt x="4" y="6"/>
                    <a:pt x="4" y="6"/>
                    <a:pt x="4" y="6"/>
                  </a:cubicBezTo>
                  <a:cubicBezTo>
                    <a:pt x="2" y="6"/>
                    <a:pt x="0" y="5"/>
                    <a:pt x="0" y="3"/>
                  </a:cubicBezTo>
                  <a:cubicBezTo>
                    <a:pt x="0" y="1"/>
                    <a:pt x="2" y="0"/>
                    <a:pt x="4" y="0"/>
                  </a:cubicBezTo>
                  <a:cubicBezTo>
                    <a:pt x="61" y="0"/>
                    <a:pt x="61" y="0"/>
                    <a:pt x="61" y="0"/>
                  </a:cubicBezTo>
                  <a:cubicBezTo>
                    <a:pt x="63" y="0"/>
                    <a:pt x="64" y="1"/>
                    <a:pt x="64"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81">
              <a:extLst>
                <a:ext uri="{FF2B5EF4-FFF2-40B4-BE49-F238E27FC236}">
                  <a16:creationId xmlns:a16="http://schemas.microsoft.com/office/drawing/2014/main" id="{05AD84B9-7AA3-44B9-B394-B0D64F44851C}"/>
                </a:ext>
              </a:extLst>
            </p:cNvPr>
            <p:cNvSpPr>
              <a:spLocks/>
            </p:cNvSpPr>
            <p:nvPr/>
          </p:nvSpPr>
          <p:spPr bwMode="auto">
            <a:xfrm>
              <a:off x="3100388" y="2516188"/>
              <a:ext cx="390525" cy="23813"/>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Freeform 82">
              <a:extLst>
                <a:ext uri="{FF2B5EF4-FFF2-40B4-BE49-F238E27FC236}">
                  <a16:creationId xmlns:a16="http://schemas.microsoft.com/office/drawing/2014/main" id="{8CDBE542-6281-41A8-9DEB-B4824C2CC339}"/>
                </a:ext>
              </a:extLst>
            </p:cNvPr>
            <p:cNvSpPr>
              <a:spLocks/>
            </p:cNvSpPr>
            <p:nvPr/>
          </p:nvSpPr>
          <p:spPr bwMode="auto">
            <a:xfrm>
              <a:off x="3100388" y="2611438"/>
              <a:ext cx="390525" cy="26988"/>
            </a:xfrm>
            <a:custGeom>
              <a:avLst/>
              <a:gdLst>
                <a:gd name="T0" fmla="*/ 103 w 103"/>
                <a:gd name="T1" fmla="*/ 3 h 7"/>
                <a:gd name="T2" fmla="*/ 100 w 103"/>
                <a:gd name="T3" fmla="*/ 7 h 7"/>
                <a:gd name="T4" fmla="*/ 4 w 103"/>
                <a:gd name="T5" fmla="*/ 7 h 7"/>
                <a:gd name="T6" fmla="*/ 0 w 103"/>
                <a:gd name="T7" fmla="*/ 3 h 7"/>
                <a:gd name="T8" fmla="*/ 4 w 103"/>
                <a:gd name="T9" fmla="*/ 0 h 7"/>
                <a:gd name="T10" fmla="*/ 100 w 103"/>
                <a:gd name="T11" fmla="*/ 0 h 7"/>
                <a:gd name="T12" fmla="*/ 103 w 103"/>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103" h="7">
                  <a:moveTo>
                    <a:pt x="103" y="3"/>
                  </a:moveTo>
                  <a:cubicBezTo>
                    <a:pt x="103" y="5"/>
                    <a:pt x="101" y="7"/>
                    <a:pt x="100" y="7"/>
                  </a:cubicBezTo>
                  <a:cubicBezTo>
                    <a:pt x="4" y="7"/>
                    <a:pt x="4" y="7"/>
                    <a:pt x="4" y="7"/>
                  </a:cubicBezTo>
                  <a:cubicBezTo>
                    <a:pt x="2" y="7"/>
                    <a:pt x="0" y="5"/>
                    <a:pt x="0" y="3"/>
                  </a:cubicBezTo>
                  <a:cubicBezTo>
                    <a:pt x="0" y="2"/>
                    <a:pt x="2" y="0"/>
                    <a:pt x="4" y="0"/>
                  </a:cubicBezTo>
                  <a:cubicBezTo>
                    <a:pt x="100" y="0"/>
                    <a:pt x="100" y="0"/>
                    <a:pt x="100" y="0"/>
                  </a:cubicBezTo>
                  <a:cubicBezTo>
                    <a:pt x="101" y="0"/>
                    <a:pt x="103" y="2"/>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83">
              <a:extLst>
                <a:ext uri="{FF2B5EF4-FFF2-40B4-BE49-F238E27FC236}">
                  <a16:creationId xmlns:a16="http://schemas.microsoft.com/office/drawing/2014/main" id="{00B99341-F351-46D3-984D-438D2C39011D}"/>
                </a:ext>
              </a:extLst>
            </p:cNvPr>
            <p:cNvSpPr>
              <a:spLocks/>
            </p:cNvSpPr>
            <p:nvPr/>
          </p:nvSpPr>
          <p:spPr bwMode="auto">
            <a:xfrm>
              <a:off x="3100388" y="2709863"/>
              <a:ext cx="390525" cy="22225"/>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84">
              <a:extLst>
                <a:ext uri="{FF2B5EF4-FFF2-40B4-BE49-F238E27FC236}">
                  <a16:creationId xmlns:a16="http://schemas.microsoft.com/office/drawing/2014/main" id="{355432A7-AEFA-47F1-B0A0-1345637B0E5A}"/>
                </a:ext>
              </a:extLst>
            </p:cNvPr>
            <p:cNvSpPr>
              <a:spLocks/>
            </p:cNvSpPr>
            <p:nvPr/>
          </p:nvSpPr>
          <p:spPr bwMode="auto">
            <a:xfrm>
              <a:off x="2805113" y="2338388"/>
              <a:ext cx="530225" cy="530225"/>
            </a:xfrm>
            <a:custGeom>
              <a:avLst/>
              <a:gdLst>
                <a:gd name="T0" fmla="*/ 131 w 140"/>
                <a:gd name="T1" fmla="*/ 90 h 140"/>
                <a:gd name="T2" fmla="*/ 51 w 140"/>
                <a:gd name="T3" fmla="*/ 11 h 140"/>
                <a:gd name="T4" fmla="*/ 49 w 140"/>
                <a:gd name="T5" fmla="*/ 9 h 140"/>
                <a:gd name="T6" fmla="*/ 11 w 140"/>
                <a:gd name="T7" fmla="*/ 11 h 140"/>
                <a:gd name="T8" fmla="*/ 11 w 140"/>
                <a:gd name="T9" fmla="*/ 11 h 140"/>
                <a:gd name="T10" fmla="*/ 9 w 140"/>
                <a:gd name="T11" fmla="*/ 49 h 140"/>
                <a:gd name="T12" fmla="*/ 11 w 140"/>
                <a:gd name="T13" fmla="*/ 52 h 140"/>
                <a:gd name="T14" fmla="*/ 90 w 140"/>
                <a:gd name="T15" fmla="*/ 131 h 140"/>
                <a:gd name="T16" fmla="*/ 122 w 140"/>
                <a:gd name="T17" fmla="*/ 140 h 140"/>
                <a:gd name="T18" fmla="*/ 129 w 140"/>
                <a:gd name="T19" fmla="*/ 129 h 140"/>
                <a:gd name="T20" fmla="*/ 140 w 140"/>
                <a:gd name="T21" fmla="*/ 122 h 140"/>
                <a:gd name="T22" fmla="*/ 131 w 140"/>
                <a:gd name="T23" fmla="*/ 9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140">
                  <a:moveTo>
                    <a:pt x="131" y="90"/>
                  </a:moveTo>
                  <a:cubicBezTo>
                    <a:pt x="51" y="11"/>
                    <a:pt x="51" y="11"/>
                    <a:pt x="51" y="11"/>
                  </a:cubicBezTo>
                  <a:cubicBezTo>
                    <a:pt x="51" y="10"/>
                    <a:pt x="50" y="10"/>
                    <a:pt x="49" y="9"/>
                  </a:cubicBezTo>
                  <a:cubicBezTo>
                    <a:pt x="38" y="0"/>
                    <a:pt x="22" y="0"/>
                    <a:pt x="11" y="11"/>
                  </a:cubicBezTo>
                  <a:cubicBezTo>
                    <a:pt x="11" y="11"/>
                    <a:pt x="11" y="11"/>
                    <a:pt x="11" y="11"/>
                  </a:cubicBezTo>
                  <a:cubicBezTo>
                    <a:pt x="0" y="22"/>
                    <a:pt x="0" y="38"/>
                    <a:pt x="9" y="49"/>
                  </a:cubicBezTo>
                  <a:cubicBezTo>
                    <a:pt x="9" y="50"/>
                    <a:pt x="10" y="51"/>
                    <a:pt x="11" y="52"/>
                  </a:cubicBezTo>
                  <a:cubicBezTo>
                    <a:pt x="90" y="131"/>
                    <a:pt x="90" y="131"/>
                    <a:pt x="90" y="131"/>
                  </a:cubicBezTo>
                  <a:cubicBezTo>
                    <a:pt x="122" y="140"/>
                    <a:pt x="122" y="140"/>
                    <a:pt x="122" y="140"/>
                  </a:cubicBezTo>
                  <a:cubicBezTo>
                    <a:pt x="123" y="136"/>
                    <a:pt x="125" y="132"/>
                    <a:pt x="129" y="129"/>
                  </a:cubicBezTo>
                  <a:cubicBezTo>
                    <a:pt x="132" y="126"/>
                    <a:pt x="136" y="123"/>
                    <a:pt x="140" y="122"/>
                  </a:cubicBezTo>
                  <a:lnTo>
                    <a:pt x="131" y="90"/>
                  </a:lnTo>
                  <a:close/>
                </a:path>
              </a:pathLst>
            </a:custGeom>
            <a:solidFill>
              <a:srgbClr val="F4D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85">
              <a:extLst>
                <a:ext uri="{FF2B5EF4-FFF2-40B4-BE49-F238E27FC236}">
                  <a16:creationId xmlns:a16="http://schemas.microsoft.com/office/drawing/2014/main" id="{54DA4313-77E3-457F-8833-0662FC75BB69}"/>
                </a:ext>
              </a:extLst>
            </p:cNvPr>
            <p:cNvSpPr>
              <a:spLocks/>
            </p:cNvSpPr>
            <p:nvPr/>
          </p:nvSpPr>
          <p:spPr bwMode="auto">
            <a:xfrm>
              <a:off x="2805113" y="2338388"/>
              <a:ext cx="185738" cy="185738"/>
            </a:xfrm>
            <a:custGeom>
              <a:avLst/>
              <a:gdLst>
                <a:gd name="T0" fmla="*/ 49 w 49"/>
                <a:gd name="T1" fmla="*/ 9 h 49"/>
                <a:gd name="T2" fmla="*/ 9 w 49"/>
                <a:gd name="T3" fmla="*/ 49 h 49"/>
                <a:gd name="T4" fmla="*/ 11 w 49"/>
                <a:gd name="T5" fmla="*/ 11 h 49"/>
                <a:gd name="T6" fmla="*/ 11 w 49"/>
                <a:gd name="T7" fmla="*/ 11 h 49"/>
                <a:gd name="T8" fmla="*/ 49 w 49"/>
                <a:gd name="T9" fmla="*/ 9 h 49"/>
              </a:gdLst>
              <a:ahLst/>
              <a:cxnLst>
                <a:cxn ang="0">
                  <a:pos x="T0" y="T1"/>
                </a:cxn>
                <a:cxn ang="0">
                  <a:pos x="T2" y="T3"/>
                </a:cxn>
                <a:cxn ang="0">
                  <a:pos x="T4" y="T5"/>
                </a:cxn>
                <a:cxn ang="0">
                  <a:pos x="T6" y="T7"/>
                </a:cxn>
                <a:cxn ang="0">
                  <a:pos x="T8" y="T9"/>
                </a:cxn>
              </a:cxnLst>
              <a:rect l="0" t="0" r="r" b="b"/>
              <a:pathLst>
                <a:path w="49" h="49">
                  <a:moveTo>
                    <a:pt x="49" y="9"/>
                  </a:moveTo>
                  <a:cubicBezTo>
                    <a:pt x="9" y="49"/>
                    <a:pt x="9" y="49"/>
                    <a:pt x="9" y="49"/>
                  </a:cubicBezTo>
                  <a:cubicBezTo>
                    <a:pt x="0" y="38"/>
                    <a:pt x="0" y="22"/>
                    <a:pt x="11" y="11"/>
                  </a:cubicBezTo>
                  <a:cubicBezTo>
                    <a:pt x="11" y="11"/>
                    <a:pt x="11" y="11"/>
                    <a:pt x="11" y="11"/>
                  </a:cubicBezTo>
                  <a:cubicBezTo>
                    <a:pt x="22" y="0"/>
                    <a:pt x="38" y="0"/>
                    <a:pt x="49" y="9"/>
                  </a:cubicBezTo>
                  <a:close/>
                </a:path>
              </a:pathLst>
            </a:custGeom>
            <a:solidFill>
              <a:srgbClr val="F7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86">
              <a:extLst>
                <a:ext uri="{FF2B5EF4-FFF2-40B4-BE49-F238E27FC236}">
                  <a16:creationId xmlns:a16="http://schemas.microsoft.com/office/drawing/2014/main" id="{614328DC-CA57-42F5-BE0C-7B5D3BB29EDD}"/>
                </a:ext>
              </a:extLst>
            </p:cNvPr>
            <p:cNvSpPr>
              <a:spLocks/>
            </p:cNvSpPr>
            <p:nvPr/>
          </p:nvSpPr>
          <p:spPr bwMode="auto">
            <a:xfrm>
              <a:off x="3267075" y="2800351"/>
              <a:ext cx="90488" cy="90488"/>
            </a:xfrm>
            <a:custGeom>
              <a:avLst/>
              <a:gdLst>
                <a:gd name="T0" fmla="*/ 18 w 24"/>
                <a:gd name="T1" fmla="*/ 0 h 24"/>
                <a:gd name="T2" fmla="*/ 24 w 24"/>
                <a:gd name="T3" fmla="*/ 21 h 24"/>
                <a:gd name="T4" fmla="*/ 20 w 24"/>
                <a:gd name="T5" fmla="*/ 24 h 24"/>
                <a:gd name="T6" fmla="*/ 0 w 24"/>
                <a:gd name="T7" fmla="*/ 18 h 24"/>
                <a:gd name="T8" fmla="*/ 7 w 24"/>
                <a:gd name="T9" fmla="*/ 7 h 24"/>
                <a:gd name="T10" fmla="*/ 18 w 24"/>
                <a:gd name="T11" fmla="*/ 0 h 24"/>
              </a:gdLst>
              <a:ahLst/>
              <a:cxnLst>
                <a:cxn ang="0">
                  <a:pos x="T0" y="T1"/>
                </a:cxn>
                <a:cxn ang="0">
                  <a:pos x="T2" y="T3"/>
                </a:cxn>
                <a:cxn ang="0">
                  <a:pos x="T4" y="T5"/>
                </a:cxn>
                <a:cxn ang="0">
                  <a:pos x="T6" y="T7"/>
                </a:cxn>
                <a:cxn ang="0">
                  <a:pos x="T8" y="T9"/>
                </a:cxn>
                <a:cxn ang="0">
                  <a:pos x="T10" y="T11"/>
                </a:cxn>
              </a:cxnLst>
              <a:rect l="0" t="0" r="r" b="b"/>
              <a:pathLst>
                <a:path w="24" h="24">
                  <a:moveTo>
                    <a:pt x="18" y="0"/>
                  </a:moveTo>
                  <a:cubicBezTo>
                    <a:pt x="24" y="21"/>
                    <a:pt x="24" y="21"/>
                    <a:pt x="24" y="21"/>
                  </a:cubicBezTo>
                  <a:cubicBezTo>
                    <a:pt x="24" y="23"/>
                    <a:pt x="22" y="24"/>
                    <a:pt x="20" y="24"/>
                  </a:cubicBezTo>
                  <a:cubicBezTo>
                    <a:pt x="0" y="18"/>
                    <a:pt x="0" y="18"/>
                    <a:pt x="0" y="18"/>
                  </a:cubicBezTo>
                  <a:cubicBezTo>
                    <a:pt x="1" y="14"/>
                    <a:pt x="3" y="10"/>
                    <a:pt x="7" y="7"/>
                  </a:cubicBezTo>
                  <a:cubicBezTo>
                    <a:pt x="10" y="4"/>
                    <a:pt x="14" y="1"/>
                    <a:pt x="18" y="0"/>
                  </a:cubicBez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87">
              <a:extLst>
                <a:ext uri="{FF2B5EF4-FFF2-40B4-BE49-F238E27FC236}">
                  <a16:creationId xmlns:a16="http://schemas.microsoft.com/office/drawing/2014/main" id="{6EC70ED2-58A2-4F0D-AB74-2621F9D02BAF}"/>
                </a:ext>
              </a:extLst>
            </p:cNvPr>
            <p:cNvSpPr>
              <a:spLocks/>
            </p:cNvSpPr>
            <p:nvPr/>
          </p:nvSpPr>
          <p:spPr bwMode="auto">
            <a:xfrm>
              <a:off x="2867025" y="2403476"/>
              <a:ext cx="434975" cy="427038"/>
            </a:xfrm>
            <a:custGeom>
              <a:avLst/>
              <a:gdLst>
                <a:gd name="T0" fmla="*/ 114 w 115"/>
                <a:gd name="T1" fmla="*/ 73 h 113"/>
                <a:gd name="T2" fmla="*/ 41 w 115"/>
                <a:gd name="T3" fmla="*/ 0 h 113"/>
                <a:gd name="T4" fmla="*/ 0 w 115"/>
                <a:gd name="T5" fmla="*/ 40 h 113"/>
                <a:gd name="T6" fmla="*/ 0 w 115"/>
                <a:gd name="T7" fmla="*/ 40 h 113"/>
                <a:gd name="T8" fmla="*/ 73 w 115"/>
                <a:gd name="T9" fmla="*/ 113 h 113"/>
                <a:gd name="T10" fmla="*/ 73 w 115"/>
                <a:gd name="T11" fmla="*/ 113 h 113"/>
                <a:gd name="T12" fmla="*/ 76 w 115"/>
                <a:gd name="T13" fmla="*/ 95 h 113"/>
                <a:gd name="T14" fmla="*/ 94 w 115"/>
                <a:gd name="T15" fmla="*/ 94 h 113"/>
                <a:gd name="T16" fmla="*/ 94 w 115"/>
                <a:gd name="T17" fmla="*/ 93 h 113"/>
                <a:gd name="T18" fmla="*/ 94 w 115"/>
                <a:gd name="T19" fmla="*/ 93 h 113"/>
                <a:gd name="T20" fmla="*/ 96 w 115"/>
                <a:gd name="T21" fmla="*/ 74 h 113"/>
                <a:gd name="T22" fmla="*/ 114 w 115"/>
                <a:gd name="T23" fmla="*/ 73 h 113"/>
                <a:gd name="T24" fmla="*/ 114 w 115"/>
                <a:gd name="T25" fmla="*/ 73 h 113"/>
                <a:gd name="T26" fmla="*/ 114 w 115"/>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13">
                  <a:moveTo>
                    <a:pt x="114" y="73"/>
                  </a:moveTo>
                  <a:cubicBezTo>
                    <a:pt x="108" y="67"/>
                    <a:pt x="41" y="0"/>
                    <a:pt x="41" y="0"/>
                  </a:cubicBezTo>
                  <a:cubicBezTo>
                    <a:pt x="0" y="40"/>
                    <a:pt x="0" y="40"/>
                    <a:pt x="0" y="40"/>
                  </a:cubicBezTo>
                  <a:cubicBezTo>
                    <a:pt x="0" y="40"/>
                    <a:pt x="0" y="40"/>
                    <a:pt x="0" y="40"/>
                  </a:cubicBezTo>
                  <a:cubicBezTo>
                    <a:pt x="0" y="40"/>
                    <a:pt x="64" y="104"/>
                    <a:pt x="73" y="113"/>
                  </a:cubicBezTo>
                  <a:cubicBezTo>
                    <a:pt x="73" y="113"/>
                    <a:pt x="73" y="113"/>
                    <a:pt x="73" y="113"/>
                  </a:cubicBezTo>
                  <a:cubicBezTo>
                    <a:pt x="70" y="108"/>
                    <a:pt x="71" y="100"/>
                    <a:pt x="76" y="95"/>
                  </a:cubicBezTo>
                  <a:cubicBezTo>
                    <a:pt x="81" y="90"/>
                    <a:pt x="89" y="90"/>
                    <a:pt x="94" y="94"/>
                  </a:cubicBezTo>
                  <a:cubicBezTo>
                    <a:pt x="94" y="94"/>
                    <a:pt x="94" y="94"/>
                    <a:pt x="94" y="93"/>
                  </a:cubicBezTo>
                  <a:cubicBezTo>
                    <a:pt x="94" y="93"/>
                    <a:pt x="94" y="93"/>
                    <a:pt x="94" y="93"/>
                  </a:cubicBezTo>
                  <a:cubicBezTo>
                    <a:pt x="90" y="88"/>
                    <a:pt x="90" y="80"/>
                    <a:pt x="96" y="74"/>
                  </a:cubicBezTo>
                  <a:cubicBezTo>
                    <a:pt x="101" y="69"/>
                    <a:pt x="109" y="69"/>
                    <a:pt x="114" y="73"/>
                  </a:cubicBezTo>
                  <a:cubicBezTo>
                    <a:pt x="114" y="73"/>
                    <a:pt x="114" y="73"/>
                    <a:pt x="114" y="73"/>
                  </a:cubicBezTo>
                  <a:cubicBezTo>
                    <a:pt x="115" y="73"/>
                    <a:pt x="115" y="73"/>
                    <a:pt x="114" y="73"/>
                  </a:cubicBezTo>
                  <a:close/>
                </a:path>
              </a:pathLst>
            </a:custGeom>
            <a:solidFill>
              <a:srgbClr val="DF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88">
              <a:extLst>
                <a:ext uri="{FF2B5EF4-FFF2-40B4-BE49-F238E27FC236}">
                  <a16:creationId xmlns:a16="http://schemas.microsoft.com/office/drawing/2014/main" id="{A6DF8AC2-542F-4D2D-8215-43A775290424}"/>
                </a:ext>
              </a:extLst>
            </p:cNvPr>
            <p:cNvSpPr>
              <a:spLocks/>
            </p:cNvSpPr>
            <p:nvPr/>
          </p:nvSpPr>
          <p:spPr bwMode="auto">
            <a:xfrm>
              <a:off x="2840038" y="2373313"/>
              <a:ext cx="180975" cy="180975"/>
            </a:xfrm>
            <a:custGeom>
              <a:avLst/>
              <a:gdLst>
                <a:gd name="T0" fmla="*/ 17 w 114"/>
                <a:gd name="T1" fmla="*/ 114 h 114"/>
                <a:gd name="T2" fmla="*/ 0 w 114"/>
                <a:gd name="T3" fmla="*/ 98 h 114"/>
                <a:gd name="T4" fmla="*/ 95 w 114"/>
                <a:gd name="T5" fmla="*/ 0 h 114"/>
                <a:gd name="T6" fmla="*/ 114 w 114"/>
                <a:gd name="T7" fmla="*/ 19 h 114"/>
                <a:gd name="T8" fmla="*/ 17 w 114"/>
                <a:gd name="T9" fmla="*/ 114 h 114"/>
              </a:gdLst>
              <a:ahLst/>
              <a:cxnLst>
                <a:cxn ang="0">
                  <a:pos x="T0" y="T1"/>
                </a:cxn>
                <a:cxn ang="0">
                  <a:pos x="T2" y="T3"/>
                </a:cxn>
                <a:cxn ang="0">
                  <a:pos x="T4" y="T5"/>
                </a:cxn>
                <a:cxn ang="0">
                  <a:pos x="T6" y="T7"/>
                </a:cxn>
                <a:cxn ang="0">
                  <a:pos x="T8" y="T9"/>
                </a:cxn>
              </a:cxnLst>
              <a:rect l="0" t="0" r="r" b="b"/>
              <a:pathLst>
                <a:path w="114" h="114">
                  <a:moveTo>
                    <a:pt x="17" y="114"/>
                  </a:moveTo>
                  <a:lnTo>
                    <a:pt x="0" y="98"/>
                  </a:lnTo>
                  <a:lnTo>
                    <a:pt x="95" y="0"/>
                  </a:lnTo>
                  <a:lnTo>
                    <a:pt x="114" y="19"/>
                  </a:lnTo>
                  <a:lnTo>
                    <a:pt x="17" y="114"/>
                  </a:lnTo>
                  <a:close/>
                </a:path>
              </a:pathLst>
            </a:custGeom>
            <a:solidFill>
              <a:srgbClr val="FAC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89">
              <a:extLst>
                <a:ext uri="{FF2B5EF4-FFF2-40B4-BE49-F238E27FC236}">
                  <a16:creationId xmlns:a16="http://schemas.microsoft.com/office/drawing/2014/main" id="{CC3503D2-7FCA-415E-8388-238A74A3A60F}"/>
                </a:ext>
              </a:extLst>
            </p:cNvPr>
            <p:cNvSpPr>
              <a:spLocks/>
            </p:cNvSpPr>
            <p:nvPr/>
          </p:nvSpPr>
          <p:spPr bwMode="auto">
            <a:xfrm>
              <a:off x="2867025" y="2479676"/>
              <a:ext cx="355600" cy="350838"/>
            </a:xfrm>
            <a:custGeom>
              <a:avLst/>
              <a:gdLst>
                <a:gd name="T0" fmla="*/ 0 w 94"/>
                <a:gd name="T1" fmla="*/ 20 h 93"/>
                <a:gd name="T2" fmla="*/ 73 w 94"/>
                <a:gd name="T3" fmla="*/ 93 h 93"/>
                <a:gd name="T4" fmla="*/ 73 w 94"/>
                <a:gd name="T5" fmla="*/ 93 h 93"/>
                <a:gd name="T6" fmla="*/ 76 w 94"/>
                <a:gd name="T7" fmla="*/ 75 h 93"/>
                <a:gd name="T8" fmla="*/ 94 w 94"/>
                <a:gd name="T9" fmla="*/ 74 h 93"/>
                <a:gd name="T10" fmla="*/ 94 w 94"/>
                <a:gd name="T11" fmla="*/ 73 h 93"/>
                <a:gd name="T12" fmla="*/ 21 w 94"/>
                <a:gd name="T13" fmla="*/ 0 h 93"/>
                <a:gd name="T14" fmla="*/ 0 w 94"/>
                <a:gd name="T15" fmla="*/ 20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93">
                  <a:moveTo>
                    <a:pt x="0" y="20"/>
                  </a:moveTo>
                  <a:cubicBezTo>
                    <a:pt x="0" y="20"/>
                    <a:pt x="64" y="84"/>
                    <a:pt x="73" y="93"/>
                  </a:cubicBezTo>
                  <a:cubicBezTo>
                    <a:pt x="73" y="93"/>
                    <a:pt x="73" y="93"/>
                    <a:pt x="73" y="93"/>
                  </a:cubicBezTo>
                  <a:cubicBezTo>
                    <a:pt x="70" y="88"/>
                    <a:pt x="71" y="80"/>
                    <a:pt x="76" y="75"/>
                  </a:cubicBezTo>
                  <a:cubicBezTo>
                    <a:pt x="81" y="70"/>
                    <a:pt x="89" y="70"/>
                    <a:pt x="94" y="74"/>
                  </a:cubicBezTo>
                  <a:cubicBezTo>
                    <a:pt x="94" y="74"/>
                    <a:pt x="94" y="73"/>
                    <a:pt x="94" y="73"/>
                  </a:cubicBezTo>
                  <a:cubicBezTo>
                    <a:pt x="21" y="0"/>
                    <a:pt x="21" y="0"/>
                    <a:pt x="21" y="0"/>
                  </a:cubicBezTo>
                  <a:lnTo>
                    <a:pt x="0" y="20"/>
                  </a:lnTo>
                  <a:close/>
                </a:path>
              </a:pathLst>
            </a:cu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59" name="Title 1">
            <a:extLst>
              <a:ext uri="{FF2B5EF4-FFF2-40B4-BE49-F238E27FC236}">
                <a16:creationId xmlns:a16="http://schemas.microsoft.com/office/drawing/2014/main" id="{01381D6B-0A38-4E06-8506-A342F6A017DB}"/>
              </a:ext>
            </a:extLst>
          </p:cNvPr>
          <p:cNvSpPr txBox="1">
            <a:spLocks/>
          </p:cNvSpPr>
          <p:nvPr/>
        </p:nvSpPr>
        <p:spPr>
          <a:xfrm>
            <a:off x="1093612" y="3000206"/>
            <a:ext cx="4303725" cy="2329926"/>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2400" i="1" dirty="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2400" i="1" dirty="0" err="1">
                <a:solidFill>
                  <a:schemeClr val="tx1">
                    <a:lumMod val="75000"/>
                    <a:lumOff val="25000"/>
                  </a:schemeClr>
                </a:solidFill>
                <a:latin typeface="Segoe UI" panose="020B0502040204020203" pitchFamily="34" charset="0"/>
                <a:cs typeface="Segoe UI" panose="020B0502040204020203" pitchFamily="34" charset="0"/>
              </a:rPr>
              <a:t>amet</a:t>
            </a:r>
            <a:r>
              <a:rPr lang="en-US" sz="2400" i="1" dirty="0">
                <a:solidFill>
                  <a:schemeClr val="tx1">
                    <a:lumMod val="75000"/>
                    <a:lumOff val="25000"/>
                  </a:schemeClr>
                </a:solidFill>
                <a:latin typeface="Segoe UI" panose="020B0502040204020203" pitchFamily="34" charset="0"/>
                <a:cs typeface="Segoe UI" panose="020B0502040204020203" pitchFamily="34" charset="0"/>
              </a:rPr>
              <a:t>, </a:t>
            </a:r>
            <a:r>
              <a:rPr lang="en-US" sz="2400" i="1" dirty="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2400" i="1" dirty="0">
                <a:solidFill>
                  <a:schemeClr val="tx1">
                    <a:lumMod val="75000"/>
                    <a:lumOff val="25000"/>
                  </a:schemeClr>
                </a:solidFill>
                <a:latin typeface="Segoe UI" panose="020B0502040204020203" pitchFamily="34" charset="0"/>
                <a:cs typeface="Segoe UI" panose="020B0502040204020203" pitchFamily="34" charset="0"/>
              </a:rPr>
              <a:t> </a:t>
            </a:r>
            <a:r>
              <a:rPr lang="en-US" sz="2400" i="1" dirty="0" err="1">
                <a:solidFill>
                  <a:schemeClr val="tx1">
                    <a:lumMod val="75000"/>
                    <a:lumOff val="25000"/>
                  </a:schemeClr>
                </a:solidFill>
                <a:latin typeface="Segoe UI" panose="020B0502040204020203" pitchFamily="34" charset="0"/>
                <a:cs typeface="Segoe UI" panose="020B0502040204020203" pitchFamily="34" charset="0"/>
              </a:rPr>
              <a:t>adipiscing</a:t>
            </a:r>
            <a:r>
              <a:rPr lang="en-US" sz="2400" i="1" dirty="0">
                <a:solidFill>
                  <a:schemeClr val="tx1">
                    <a:lumMod val="75000"/>
                    <a:lumOff val="25000"/>
                  </a:schemeClr>
                </a:solidFill>
                <a:latin typeface="Segoe UI" panose="020B0502040204020203" pitchFamily="34" charset="0"/>
                <a:cs typeface="Segoe UI" panose="020B0502040204020203" pitchFamily="34" charset="0"/>
              </a:rPr>
              <a:t> </a:t>
            </a:r>
            <a:r>
              <a:rPr lang="en-US" sz="2400" i="1" dirty="0" err="1">
                <a:solidFill>
                  <a:schemeClr val="tx1">
                    <a:lumMod val="75000"/>
                    <a:lumOff val="25000"/>
                  </a:schemeClr>
                </a:solidFill>
                <a:latin typeface="Segoe UI" panose="020B0502040204020203" pitchFamily="34" charset="0"/>
                <a:cs typeface="Segoe UI" panose="020B0502040204020203" pitchFamily="34" charset="0"/>
              </a:rPr>
              <a:t>elit</a:t>
            </a:r>
            <a:r>
              <a:rPr lang="en-US" sz="2400" i="1" dirty="0">
                <a:solidFill>
                  <a:schemeClr val="tx1">
                    <a:lumMod val="75000"/>
                    <a:lumOff val="25000"/>
                  </a:schemeClr>
                </a:solidFill>
                <a:latin typeface="Segoe UI" panose="020B0502040204020203" pitchFamily="34" charset="0"/>
                <a:cs typeface="Segoe UI" panose="020B0502040204020203" pitchFamily="34" charset="0"/>
              </a:rPr>
              <a:t>. Integer </a:t>
            </a:r>
            <a:r>
              <a:rPr lang="en-US" sz="2400" i="1" dirty="0" err="1">
                <a:solidFill>
                  <a:schemeClr val="tx1">
                    <a:lumMod val="75000"/>
                    <a:lumOff val="25000"/>
                  </a:schemeClr>
                </a:solidFill>
                <a:latin typeface="Segoe UI" panose="020B0502040204020203" pitchFamily="34" charset="0"/>
                <a:cs typeface="Segoe UI" panose="020B0502040204020203" pitchFamily="34" charset="0"/>
              </a:rPr>
              <a:t>eget</a:t>
            </a:r>
            <a:r>
              <a:rPr lang="en-US" sz="2400" i="1" dirty="0">
                <a:solidFill>
                  <a:schemeClr val="tx1">
                    <a:lumMod val="75000"/>
                    <a:lumOff val="25000"/>
                  </a:schemeClr>
                </a:solidFill>
                <a:latin typeface="Segoe UI" panose="020B0502040204020203" pitchFamily="34" charset="0"/>
                <a:cs typeface="Segoe UI" panose="020B0502040204020203" pitchFamily="34" charset="0"/>
              </a:rPr>
              <a:t> </a:t>
            </a:r>
            <a:r>
              <a:rPr lang="en-US" sz="2400" i="1" dirty="0" err="1">
                <a:solidFill>
                  <a:schemeClr val="tx1">
                    <a:lumMod val="75000"/>
                    <a:lumOff val="25000"/>
                  </a:schemeClr>
                </a:solidFill>
                <a:latin typeface="Segoe UI" panose="020B0502040204020203" pitchFamily="34" charset="0"/>
                <a:cs typeface="Segoe UI" panose="020B0502040204020203" pitchFamily="34" charset="0"/>
              </a:rPr>
              <a:t>orci</a:t>
            </a:r>
            <a:r>
              <a:rPr lang="en-US" sz="2400" i="1" dirty="0">
                <a:solidFill>
                  <a:schemeClr val="tx1">
                    <a:lumMod val="75000"/>
                    <a:lumOff val="25000"/>
                  </a:schemeClr>
                </a:solidFill>
                <a:latin typeface="Segoe UI" panose="020B0502040204020203" pitchFamily="34" charset="0"/>
                <a:cs typeface="Segoe UI" panose="020B0502040204020203" pitchFamily="34" charset="0"/>
              </a:rPr>
              <a:t> </a:t>
            </a:r>
            <a:r>
              <a:rPr lang="en-US" sz="2400" i="1" dirty="0" err="1">
                <a:solidFill>
                  <a:schemeClr val="tx1">
                    <a:lumMod val="75000"/>
                    <a:lumOff val="25000"/>
                  </a:schemeClr>
                </a:solidFill>
                <a:latin typeface="Segoe UI" panose="020B0502040204020203" pitchFamily="34" charset="0"/>
                <a:cs typeface="Segoe UI" panose="020B0502040204020203" pitchFamily="34" charset="0"/>
              </a:rPr>
              <a:t>nunc</a:t>
            </a:r>
            <a:r>
              <a:rPr lang="en-US" sz="2400" i="1" dirty="0">
                <a:solidFill>
                  <a:schemeClr val="tx1">
                    <a:lumMod val="75000"/>
                    <a:lumOff val="25000"/>
                  </a:schemeClr>
                </a:solidFill>
                <a:latin typeface="Segoe UI" panose="020B0502040204020203" pitchFamily="34" charset="0"/>
                <a:cs typeface="Segoe UI" panose="020B0502040204020203" pitchFamily="34" charset="0"/>
              </a:rPr>
              <a:t>. Sed </a:t>
            </a:r>
            <a:r>
              <a:rPr lang="en-US" sz="2400" i="1" dirty="0" err="1">
                <a:solidFill>
                  <a:schemeClr val="tx1">
                    <a:lumMod val="75000"/>
                    <a:lumOff val="25000"/>
                  </a:schemeClr>
                </a:solidFill>
                <a:latin typeface="Segoe UI" panose="020B0502040204020203" pitchFamily="34" charset="0"/>
                <a:cs typeface="Segoe UI" panose="020B0502040204020203" pitchFamily="34" charset="0"/>
              </a:rPr>
              <a:t>augue</a:t>
            </a:r>
            <a:r>
              <a:rPr lang="en-US" sz="2400" i="1" dirty="0">
                <a:solidFill>
                  <a:schemeClr val="tx1">
                    <a:lumMod val="75000"/>
                    <a:lumOff val="25000"/>
                  </a:schemeClr>
                </a:solidFill>
                <a:latin typeface="Segoe UI" panose="020B0502040204020203" pitchFamily="34" charset="0"/>
                <a:cs typeface="Segoe UI" panose="020B0502040204020203" pitchFamily="34" charset="0"/>
              </a:rPr>
              <a:t> </a:t>
            </a:r>
            <a:r>
              <a:rPr lang="en-US" sz="2400" i="1" dirty="0" err="1">
                <a:solidFill>
                  <a:schemeClr val="tx1">
                    <a:lumMod val="75000"/>
                    <a:lumOff val="25000"/>
                  </a:schemeClr>
                </a:solidFill>
                <a:latin typeface="Segoe UI" panose="020B0502040204020203" pitchFamily="34" charset="0"/>
                <a:cs typeface="Segoe UI" panose="020B0502040204020203" pitchFamily="34" charset="0"/>
              </a:rPr>
              <a:t>lectus</a:t>
            </a:r>
            <a:r>
              <a:rPr lang="en-US" sz="2400" i="1" dirty="0">
                <a:solidFill>
                  <a:schemeClr val="tx1">
                    <a:lumMod val="75000"/>
                    <a:lumOff val="25000"/>
                  </a:schemeClr>
                </a:solidFill>
                <a:latin typeface="Segoe UI" panose="020B0502040204020203" pitchFamily="34" charset="0"/>
                <a:cs typeface="Segoe UI" panose="020B0502040204020203" pitchFamily="34" charset="0"/>
              </a:rPr>
              <a:t>, tempus a </a:t>
            </a:r>
            <a:r>
              <a:rPr lang="en-US" sz="2400" i="1" dirty="0" err="1">
                <a:solidFill>
                  <a:schemeClr val="tx1">
                    <a:lumMod val="75000"/>
                    <a:lumOff val="25000"/>
                  </a:schemeClr>
                </a:solidFill>
                <a:latin typeface="Segoe UI" panose="020B0502040204020203" pitchFamily="34" charset="0"/>
                <a:cs typeface="Segoe UI" panose="020B0502040204020203" pitchFamily="34" charset="0"/>
              </a:rPr>
              <a:t>venenatis</a:t>
            </a:r>
            <a:r>
              <a:rPr lang="en-US" sz="2400" i="1" dirty="0">
                <a:solidFill>
                  <a:schemeClr val="tx1">
                    <a:lumMod val="75000"/>
                    <a:lumOff val="25000"/>
                  </a:schemeClr>
                </a:solidFill>
                <a:latin typeface="Segoe UI" panose="020B0502040204020203" pitchFamily="34" charset="0"/>
                <a:cs typeface="Segoe UI" panose="020B0502040204020203" pitchFamily="34" charset="0"/>
              </a:rPr>
              <a:t> sit </a:t>
            </a:r>
            <a:r>
              <a:rPr lang="en-US" sz="2400" i="1" dirty="0" err="1">
                <a:solidFill>
                  <a:schemeClr val="tx1">
                    <a:lumMod val="75000"/>
                    <a:lumOff val="25000"/>
                  </a:schemeClr>
                </a:solidFill>
                <a:latin typeface="Segoe UI" panose="020B0502040204020203" pitchFamily="34" charset="0"/>
                <a:cs typeface="Segoe UI" panose="020B0502040204020203" pitchFamily="34" charset="0"/>
              </a:rPr>
              <a:t>amet</a:t>
            </a:r>
            <a:r>
              <a:rPr lang="en-US" sz="2400" i="1" dirty="0">
                <a:solidFill>
                  <a:schemeClr val="tx1">
                    <a:lumMod val="75000"/>
                    <a:lumOff val="25000"/>
                  </a:schemeClr>
                </a:solidFill>
                <a:latin typeface="Segoe UI" panose="020B0502040204020203" pitchFamily="34" charset="0"/>
                <a:cs typeface="Segoe UI" panose="020B0502040204020203" pitchFamily="34" charset="0"/>
              </a:rPr>
              <a:t>, </a:t>
            </a:r>
            <a:r>
              <a:rPr lang="en-US" sz="2400" i="1" dirty="0" err="1">
                <a:solidFill>
                  <a:schemeClr val="tx1">
                    <a:lumMod val="75000"/>
                    <a:lumOff val="25000"/>
                  </a:schemeClr>
                </a:solidFill>
                <a:latin typeface="Segoe UI" panose="020B0502040204020203" pitchFamily="34" charset="0"/>
                <a:cs typeface="Segoe UI" panose="020B0502040204020203" pitchFamily="34" charset="0"/>
              </a:rPr>
              <a:t>vehicula</a:t>
            </a:r>
            <a:r>
              <a:rPr lang="en-US" sz="2400" i="1" dirty="0">
                <a:solidFill>
                  <a:schemeClr val="tx1">
                    <a:lumMod val="75000"/>
                    <a:lumOff val="25000"/>
                  </a:schemeClr>
                </a:solidFill>
                <a:latin typeface="Segoe UI" panose="020B0502040204020203" pitchFamily="34" charset="0"/>
                <a:cs typeface="Segoe UI" panose="020B0502040204020203" pitchFamily="34" charset="0"/>
              </a:rPr>
              <a:t> </a:t>
            </a:r>
            <a:r>
              <a:rPr lang="en-US" sz="2400" i="1" dirty="0" err="1">
                <a:solidFill>
                  <a:schemeClr val="tx1">
                    <a:lumMod val="75000"/>
                    <a:lumOff val="25000"/>
                  </a:schemeClr>
                </a:solidFill>
                <a:latin typeface="Segoe UI" panose="020B0502040204020203" pitchFamily="34" charset="0"/>
                <a:cs typeface="Segoe UI" panose="020B0502040204020203" pitchFamily="34" charset="0"/>
              </a:rPr>
              <a:t>accumsan</a:t>
            </a:r>
            <a:r>
              <a:rPr lang="en-US" sz="2400" i="1" dirty="0">
                <a:solidFill>
                  <a:schemeClr val="tx1">
                    <a:lumMod val="75000"/>
                    <a:lumOff val="25000"/>
                  </a:schemeClr>
                </a:solidFill>
                <a:latin typeface="Segoe UI" panose="020B0502040204020203" pitchFamily="34" charset="0"/>
                <a:cs typeface="Segoe UI" panose="020B0502040204020203" pitchFamily="34" charset="0"/>
              </a:rPr>
              <a:t> </a:t>
            </a:r>
            <a:r>
              <a:rPr lang="en-US" sz="2400" i="1" dirty="0" err="1">
                <a:solidFill>
                  <a:schemeClr val="tx1">
                    <a:lumMod val="75000"/>
                    <a:lumOff val="25000"/>
                  </a:schemeClr>
                </a:solidFill>
                <a:latin typeface="Segoe UI" panose="020B0502040204020203" pitchFamily="34" charset="0"/>
                <a:cs typeface="Segoe UI" panose="020B0502040204020203" pitchFamily="34" charset="0"/>
              </a:rPr>
              <a:t>neque</a:t>
            </a:r>
            <a:r>
              <a:rPr lang="en-US" sz="2400" i="1" dirty="0">
                <a:solidFill>
                  <a:schemeClr val="tx1">
                    <a:lumMod val="75000"/>
                    <a:lumOff val="25000"/>
                  </a:schemeClr>
                </a:solidFill>
                <a:latin typeface="Segoe UI" panose="020B0502040204020203" pitchFamily="34" charset="0"/>
                <a:cs typeface="Segoe UI" panose="020B0502040204020203" pitchFamily="34" charset="0"/>
              </a:rPr>
              <a:t>. Morbi sit </a:t>
            </a:r>
            <a:r>
              <a:rPr lang="en-US" sz="2400" i="1" dirty="0" err="1">
                <a:solidFill>
                  <a:schemeClr val="tx1">
                    <a:lumMod val="75000"/>
                    <a:lumOff val="25000"/>
                  </a:schemeClr>
                </a:solidFill>
                <a:latin typeface="Segoe UI" panose="020B0502040204020203" pitchFamily="34" charset="0"/>
                <a:cs typeface="Segoe UI" panose="020B0502040204020203" pitchFamily="34" charset="0"/>
              </a:rPr>
              <a:t>amet</a:t>
            </a:r>
            <a:endParaRPr lang="en-US" sz="2400" i="1" dirty="0">
              <a:solidFill>
                <a:schemeClr val="tx1">
                  <a:lumMod val="75000"/>
                  <a:lumOff val="25000"/>
                </a:schemeClr>
              </a:solidFill>
              <a:latin typeface="Segoe UI" panose="020B0502040204020203" pitchFamily="34" charset="0"/>
              <a:cs typeface="Segoe UI" panose="020B0502040204020203" pitchFamily="34" charset="0"/>
            </a:endParaRPr>
          </a:p>
        </p:txBody>
      </p:sp>
      <p:pic>
        <p:nvPicPr>
          <p:cNvPr id="3" name="Picture 2" descr="A red and blue text on a black background&#10;&#10;Description automatically generated">
            <a:extLst>
              <a:ext uri="{FF2B5EF4-FFF2-40B4-BE49-F238E27FC236}">
                <a16:creationId xmlns:a16="http://schemas.microsoft.com/office/drawing/2014/main" id="{08F4B324-9275-4387-F6FE-D132E277A016}"/>
              </a:ext>
            </a:extLst>
          </p:cNvPr>
          <p:cNvPicPr>
            <a:picLocks noChangeAspect="1"/>
          </p:cNvPicPr>
          <p:nvPr/>
        </p:nvPicPr>
        <p:blipFill rotWithShape="1">
          <a:blip r:embed="rId7">
            <a:extLst>
              <a:ext uri="{28A0092B-C50C-407E-A947-70E740481C1C}">
                <a14:useLocalDpi xmlns:a14="http://schemas.microsoft.com/office/drawing/2010/main" val="0"/>
              </a:ext>
            </a:extLst>
          </a:blip>
          <a:srcRect t="29736" b="28095"/>
          <a:stretch/>
        </p:blipFill>
        <p:spPr>
          <a:xfrm>
            <a:off x="9353425" y="5793101"/>
            <a:ext cx="1932463" cy="814893"/>
          </a:xfrm>
          <a:prstGeom prst="rect">
            <a:avLst/>
          </a:prstGeom>
        </p:spPr>
      </p:pic>
    </p:spTree>
    <p:extLst>
      <p:ext uri="{BB962C8B-B14F-4D97-AF65-F5344CB8AC3E}">
        <p14:creationId xmlns:p14="http://schemas.microsoft.com/office/powerpoint/2010/main" val="317272407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26F16308-767D-414C-B152-8F6203C22A9B}"/>
              </a:ext>
            </a:extLst>
          </p:cNvPr>
          <p:cNvGraphicFramePr>
            <a:graphicFrameLocks noChangeAspect="1"/>
          </p:cNvGraphicFramePr>
          <p:nvPr>
            <p:custDataLst>
              <p:tags r:id="rId1"/>
            </p:custDataLst>
            <p:extLst>
              <p:ext uri="{D42A27DB-BD31-4B8C-83A1-F6EECF244321}">
                <p14:modId xmlns:p14="http://schemas.microsoft.com/office/powerpoint/2010/main" val="16339537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4" name="Object 3" hidden="1">
                        <a:extLst>
                          <a:ext uri="{FF2B5EF4-FFF2-40B4-BE49-F238E27FC236}">
                            <a16:creationId xmlns:a16="http://schemas.microsoft.com/office/drawing/2014/main" id="{26F16308-767D-414C-B152-8F6203C22A9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CE358C55-9935-4BDB-8C4C-21DEEEEBE36D}"/>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da-DK" sz="4400" b="1" dirty="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24" name="Freeform 46">
            <a:extLst>
              <a:ext uri="{FF2B5EF4-FFF2-40B4-BE49-F238E27FC236}">
                <a16:creationId xmlns:a16="http://schemas.microsoft.com/office/drawing/2014/main" id="{A3A94A0F-AFE9-42B1-BA38-5020B02B1A97}"/>
              </a:ext>
            </a:extLst>
          </p:cNvPr>
          <p:cNvSpPr/>
          <p:nvPr/>
        </p:nvSpPr>
        <p:spPr>
          <a:xfrm>
            <a:off x="564243" y="5369083"/>
            <a:ext cx="7010349" cy="73247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7" name="Freeform 46">
            <a:extLst>
              <a:ext uri="{FF2B5EF4-FFF2-40B4-BE49-F238E27FC236}">
                <a16:creationId xmlns:a16="http://schemas.microsoft.com/office/drawing/2014/main" id="{18213331-F60D-4BEB-A12A-782E863E8E9D}"/>
              </a:ext>
            </a:extLst>
          </p:cNvPr>
          <p:cNvSpPr/>
          <p:nvPr/>
        </p:nvSpPr>
        <p:spPr>
          <a:xfrm>
            <a:off x="564243" y="4419123"/>
            <a:ext cx="7504016" cy="73247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8" name="Freeform 46">
            <a:extLst>
              <a:ext uri="{FF2B5EF4-FFF2-40B4-BE49-F238E27FC236}">
                <a16:creationId xmlns:a16="http://schemas.microsoft.com/office/drawing/2014/main" id="{46531198-66DA-41DB-A121-9871C4FC14E5}"/>
              </a:ext>
            </a:extLst>
          </p:cNvPr>
          <p:cNvSpPr/>
          <p:nvPr/>
        </p:nvSpPr>
        <p:spPr>
          <a:xfrm>
            <a:off x="564242" y="3469162"/>
            <a:ext cx="8343059" cy="73247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9" name="Freeform 46">
            <a:extLst>
              <a:ext uri="{FF2B5EF4-FFF2-40B4-BE49-F238E27FC236}">
                <a16:creationId xmlns:a16="http://schemas.microsoft.com/office/drawing/2014/main" id="{81E9A37E-D40C-4428-ACA1-919FE3DD777C}"/>
              </a:ext>
            </a:extLst>
          </p:cNvPr>
          <p:cNvSpPr/>
          <p:nvPr/>
        </p:nvSpPr>
        <p:spPr>
          <a:xfrm>
            <a:off x="564242" y="2519203"/>
            <a:ext cx="9315400" cy="73247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0" name="Freeform 46">
            <a:extLst>
              <a:ext uri="{FF2B5EF4-FFF2-40B4-BE49-F238E27FC236}">
                <a16:creationId xmlns:a16="http://schemas.microsoft.com/office/drawing/2014/main" id="{EC7B5826-1D50-4CD4-AA3A-A3DC3BA6DC53}"/>
              </a:ext>
            </a:extLst>
          </p:cNvPr>
          <p:cNvSpPr/>
          <p:nvPr/>
        </p:nvSpPr>
        <p:spPr>
          <a:xfrm>
            <a:off x="564241" y="1569242"/>
            <a:ext cx="10125025" cy="73247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oup 22">
            <a:extLst>
              <a:ext uri="{FF2B5EF4-FFF2-40B4-BE49-F238E27FC236}">
                <a16:creationId xmlns:a16="http://schemas.microsoft.com/office/drawing/2014/main" id="{C9F7762B-30A3-4914-8456-7BE0162E27E2}"/>
              </a:ext>
            </a:extLst>
          </p:cNvPr>
          <p:cNvGrpSpPr/>
          <p:nvPr/>
        </p:nvGrpSpPr>
        <p:grpSpPr>
          <a:xfrm>
            <a:off x="16177" y="843643"/>
            <a:ext cx="12214702" cy="464457"/>
            <a:chOff x="16177" y="-27807"/>
            <a:chExt cx="12214702" cy="464457"/>
          </a:xfrm>
          <a:solidFill>
            <a:srgbClr val="D01012"/>
          </a:solidFill>
        </p:grpSpPr>
        <p:sp>
          <p:nvSpPr>
            <p:cNvPr id="18" name="任意多边形: 形状 16">
              <a:extLst>
                <a:ext uri="{FF2B5EF4-FFF2-40B4-BE49-F238E27FC236}">
                  <a16:creationId xmlns:a16="http://schemas.microsoft.com/office/drawing/2014/main" id="{81D8055E-6ABD-47A7-B164-18FE525C1818}"/>
                </a:ext>
              </a:extLst>
            </p:cNvPr>
            <p:cNvSpPr/>
            <p:nvPr/>
          </p:nvSpPr>
          <p:spPr>
            <a:xfrm rot="10800000">
              <a:off x="2746677" y="-27807"/>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6">
              <a:extLst>
                <a:ext uri="{FF2B5EF4-FFF2-40B4-BE49-F238E27FC236}">
                  <a16:creationId xmlns:a16="http://schemas.microsoft.com/office/drawing/2014/main" id="{409E19B4-DC7A-4664-AC43-4D5FEA26E870}"/>
                </a:ext>
              </a:extLst>
            </p:cNvPr>
            <p:cNvSpPr/>
            <p:nvPr/>
          </p:nvSpPr>
          <p:spPr>
            <a:xfrm rot="10800000">
              <a:off x="16177" y="-27807"/>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6">
              <a:extLst>
                <a:ext uri="{FF2B5EF4-FFF2-40B4-BE49-F238E27FC236}">
                  <a16:creationId xmlns:a16="http://schemas.microsoft.com/office/drawing/2014/main" id="{12D1D1E6-D47C-4475-AE4E-ECCD01B4D583}"/>
                </a:ext>
              </a:extLst>
            </p:cNvPr>
            <p:cNvSpPr/>
            <p:nvPr/>
          </p:nvSpPr>
          <p:spPr>
            <a:xfrm rot="10800000">
              <a:off x="5477177" y="-27807"/>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16">
              <a:extLst>
                <a:ext uri="{FF2B5EF4-FFF2-40B4-BE49-F238E27FC236}">
                  <a16:creationId xmlns:a16="http://schemas.microsoft.com/office/drawing/2014/main" id="{524289B4-F3EB-4F85-A5DF-7BC8D4D8E70D}"/>
                </a:ext>
              </a:extLst>
            </p:cNvPr>
            <p:cNvSpPr/>
            <p:nvPr/>
          </p:nvSpPr>
          <p:spPr>
            <a:xfrm rot="10800000">
              <a:off x="8220377" y="-27807"/>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Freeform: Shape 21">
              <a:extLst>
                <a:ext uri="{FF2B5EF4-FFF2-40B4-BE49-F238E27FC236}">
                  <a16:creationId xmlns:a16="http://schemas.microsoft.com/office/drawing/2014/main" id="{C9CBAB75-C41F-4A95-BE9E-6F1C5C329B33}"/>
                </a:ext>
              </a:extLst>
            </p:cNvPr>
            <p:cNvSpPr/>
            <p:nvPr/>
          </p:nvSpPr>
          <p:spPr>
            <a:xfrm rot="10800000">
              <a:off x="10963577" y="-27807"/>
              <a:ext cx="1267302" cy="464457"/>
            </a:xfrm>
            <a:custGeom>
              <a:avLst/>
              <a:gdLst>
                <a:gd name="connsiteX0" fmla="*/ 1267302 w 1267302"/>
                <a:gd name="connsiteY0" fmla="*/ 464457 h 464457"/>
                <a:gd name="connsiteX1" fmla="*/ 0 w 1267302"/>
                <a:gd name="connsiteY1" fmla="*/ 464457 h 464457"/>
                <a:gd name="connsiteX2" fmla="*/ 0 w 1267302"/>
                <a:gd name="connsiteY2" fmla="*/ 0 h 464457"/>
                <a:gd name="connsiteX3" fmla="*/ 255423 w 1267302"/>
                <a:gd name="connsiteY3" fmla="*/ 0 h 464457"/>
                <a:gd name="connsiteX4" fmla="*/ 255423 w 1267302"/>
                <a:gd name="connsiteY4" fmla="*/ 111250 h 464457"/>
                <a:gd name="connsiteX5" fmla="*/ 451057 w 1267302"/>
                <a:gd name="connsiteY5" fmla="*/ 111250 h 464457"/>
                <a:gd name="connsiteX6" fmla="*/ 451057 w 1267302"/>
                <a:gd name="connsiteY6" fmla="*/ 0 h 464457"/>
                <a:gd name="connsiteX7" fmla="*/ 712838 w 1267302"/>
                <a:gd name="connsiteY7" fmla="*/ 0 h 464457"/>
                <a:gd name="connsiteX8" fmla="*/ 712838 w 1267302"/>
                <a:gd name="connsiteY8" fmla="*/ 111250 h 464457"/>
                <a:gd name="connsiteX9" fmla="*/ 908472 w 1267302"/>
                <a:gd name="connsiteY9" fmla="*/ 111250 h 464457"/>
                <a:gd name="connsiteX10" fmla="*/ 908472 w 1267302"/>
                <a:gd name="connsiteY10" fmla="*/ 0 h 464457"/>
                <a:gd name="connsiteX11" fmla="*/ 1170255 w 1267302"/>
                <a:gd name="connsiteY11" fmla="*/ 0 h 464457"/>
                <a:gd name="connsiteX12" fmla="*/ 1170255 w 1267302"/>
                <a:gd name="connsiteY12" fmla="*/ 111250 h 464457"/>
                <a:gd name="connsiteX13" fmla="*/ 1267302 w 1267302"/>
                <a:gd name="connsiteY13" fmla="*/ 111250 h 46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7302" h="464457">
                  <a:moveTo>
                    <a:pt x="1267302" y="464457"/>
                  </a:moveTo>
                  <a:lnTo>
                    <a:pt x="0" y="464457"/>
                  </a:lnTo>
                  <a:lnTo>
                    <a:pt x="0" y="0"/>
                  </a:lnTo>
                  <a:lnTo>
                    <a:pt x="255423" y="0"/>
                  </a:lnTo>
                  <a:lnTo>
                    <a:pt x="255423" y="111250"/>
                  </a:lnTo>
                  <a:lnTo>
                    <a:pt x="451057" y="111250"/>
                  </a:lnTo>
                  <a:lnTo>
                    <a:pt x="451057" y="0"/>
                  </a:lnTo>
                  <a:lnTo>
                    <a:pt x="712838" y="0"/>
                  </a:lnTo>
                  <a:lnTo>
                    <a:pt x="712838" y="111250"/>
                  </a:lnTo>
                  <a:lnTo>
                    <a:pt x="908472" y="111250"/>
                  </a:lnTo>
                  <a:lnTo>
                    <a:pt x="908472" y="0"/>
                  </a:lnTo>
                  <a:lnTo>
                    <a:pt x="1170255" y="0"/>
                  </a:lnTo>
                  <a:lnTo>
                    <a:pt x="1170255" y="111250"/>
                  </a:lnTo>
                  <a:lnTo>
                    <a:pt x="1267302" y="11125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4" name="Rectángulo 6175">
            <a:extLst>
              <a:ext uri="{FF2B5EF4-FFF2-40B4-BE49-F238E27FC236}">
                <a16:creationId xmlns:a16="http://schemas.microsoft.com/office/drawing/2014/main" id="{B3B4FDF4-97F8-4F4B-B60B-4FA658454BC3}"/>
              </a:ext>
            </a:extLst>
          </p:cNvPr>
          <p:cNvSpPr/>
          <p:nvPr/>
        </p:nvSpPr>
        <p:spPr>
          <a:xfrm>
            <a:off x="0" y="-36681"/>
            <a:ext cx="12214702" cy="1255882"/>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E223D-8C37-4965-938F-9B741807AAC8}"/>
              </a:ext>
            </a:extLst>
          </p:cNvPr>
          <p:cNvSpPr>
            <a:spLocks noGrp="1"/>
          </p:cNvSpPr>
          <p:nvPr>
            <p:ph type="title"/>
          </p:nvPr>
        </p:nvSpPr>
        <p:spPr>
          <a:xfrm>
            <a:off x="564243" y="97457"/>
            <a:ext cx="11063515" cy="942975"/>
          </a:xfrm>
        </p:spPr>
        <p:txBody>
          <a:bodyPr/>
          <a:lstStyle/>
          <a:p>
            <a:r>
              <a:rPr lang="da-DK" b="1" dirty="0">
                <a:solidFill>
                  <a:schemeClr val="bg1"/>
                </a:solidFill>
                <a:latin typeface="Segoe UI" panose="020B0502040204020203" pitchFamily="34" charset="0"/>
                <a:cs typeface="Segoe UI" panose="020B0502040204020203" pitchFamily="34" charset="0"/>
              </a:rPr>
              <a:t>Lorem ipsum dolor sit amet</a:t>
            </a:r>
            <a:endParaRPr lang="en-US" b="1" dirty="0">
              <a:solidFill>
                <a:schemeClr val="bg1"/>
              </a:solidFill>
              <a:latin typeface="Segoe UI" panose="020B0502040204020203" pitchFamily="34" charset="0"/>
              <a:cs typeface="Segoe UI" panose="020B0502040204020203" pitchFamily="34" charset="0"/>
            </a:endParaRPr>
          </a:p>
        </p:txBody>
      </p:sp>
      <p:grpSp>
        <p:nvGrpSpPr>
          <p:cNvPr id="91" name="Group 90">
            <a:extLst>
              <a:ext uri="{FF2B5EF4-FFF2-40B4-BE49-F238E27FC236}">
                <a16:creationId xmlns:a16="http://schemas.microsoft.com/office/drawing/2014/main" id="{F0E1320C-87C1-4364-8743-CEE42B4273AC}"/>
              </a:ext>
            </a:extLst>
          </p:cNvPr>
          <p:cNvGrpSpPr/>
          <p:nvPr/>
        </p:nvGrpSpPr>
        <p:grpSpPr>
          <a:xfrm>
            <a:off x="6430073" y="5116652"/>
            <a:ext cx="1883659" cy="1195248"/>
            <a:chOff x="6430073" y="5015052"/>
            <a:chExt cx="1883659" cy="1195248"/>
          </a:xfrm>
        </p:grpSpPr>
        <p:grpSp>
          <p:nvGrpSpPr>
            <p:cNvPr id="59" name="Group 5">
              <a:extLst>
                <a:ext uri="{FF2B5EF4-FFF2-40B4-BE49-F238E27FC236}">
                  <a16:creationId xmlns:a16="http://schemas.microsoft.com/office/drawing/2014/main" id="{CCEF3885-1A7A-4D1A-A6F8-CBE79BB4470B}"/>
                </a:ext>
              </a:extLst>
            </p:cNvPr>
            <p:cNvGrpSpPr>
              <a:grpSpLocks noChangeAspect="1"/>
            </p:cNvGrpSpPr>
            <p:nvPr/>
          </p:nvGrpSpPr>
          <p:grpSpPr bwMode="auto">
            <a:xfrm>
              <a:off x="7169213" y="5015052"/>
              <a:ext cx="1144519" cy="959028"/>
              <a:chOff x="3550" y="1917"/>
              <a:chExt cx="580" cy="486"/>
            </a:xfrm>
          </p:grpSpPr>
          <p:sp>
            <p:nvSpPr>
              <p:cNvPr id="60" name="Freeform 6">
                <a:extLst>
                  <a:ext uri="{FF2B5EF4-FFF2-40B4-BE49-F238E27FC236}">
                    <a16:creationId xmlns:a16="http://schemas.microsoft.com/office/drawing/2014/main" id="{31513FDE-8D79-4EC5-B174-11A989C73A8C}"/>
                  </a:ext>
                </a:extLst>
              </p:cNvPr>
              <p:cNvSpPr>
                <a:spLocks/>
              </p:cNvSpPr>
              <p:nvPr/>
            </p:nvSpPr>
            <p:spPr bwMode="auto">
              <a:xfrm>
                <a:off x="3550" y="2045"/>
                <a:ext cx="198" cy="358"/>
              </a:xfrm>
              <a:custGeom>
                <a:avLst/>
                <a:gdLst>
                  <a:gd name="T0" fmla="*/ 0 w 198"/>
                  <a:gd name="T1" fmla="*/ 242 h 358"/>
                  <a:gd name="T2" fmla="*/ 198 w 198"/>
                  <a:gd name="T3" fmla="*/ 358 h 358"/>
                  <a:gd name="T4" fmla="*/ 198 w 198"/>
                  <a:gd name="T5" fmla="*/ 115 h 358"/>
                  <a:gd name="T6" fmla="*/ 0 w 198"/>
                  <a:gd name="T7" fmla="*/ 0 h 358"/>
                  <a:gd name="T8" fmla="*/ 0 w 198"/>
                  <a:gd name="T9" fmla="*/ 242 h 358"/>
                </a:gdLst>
                <a:ahLst/>
                <a:cxnLst>
                  <a:cxn ang="0">
                    <a:pos x="T0" y="T1"/>
                  </a:cxn>
                  <a:cxn ang="0">
                    <a:pos x="T2" y="T3"/>
                  </a:cxn>
                  <a:cxn ang="0">
                    <a:pos x="T4" y="T5"/>
                  </a:cxn>
                  <a:cxn ang="0">
                    <a:pos x="T6" y="T7"/>
                  </a:cxn>
                  <a:cxn ang="0">
                    <a:pos x="T8" y="T9"/>
                  </a:cxn>
                </a:cxnLst>
                <a:rect l="0" t="0" r="r" b="b"/>
                <a:pathLst>
                  <a:path w="198" h="358">
                    <a:moveTo>
                      <a:pt x="0" y="242"/>
                    </a:moveTo>
                    <a:lnTo>
                      <a:pt x="198" y="358"/>
                    </a:lnTo>
                    <a:lnTo>
                      <a:pt x="198" y="115"/>
                    </a:lnTo>
                    <a:lnTo>
                      <a:pt x="0" y="0"/>
                    </a:lnTo>
                    <a:lnTo>
                      <a:pt x="0" y="242"/>
                    </a:lnTo>
                    <a:close/>
                  </a:path>
                </a:pathLst>
              </a:custGeom>
              <a:solidFill>
                <a:srgbClr val="98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7">
                <a:extLst>
                  <a:ext uri="{FF2B5EF4-FFF2-40B4-BE49-F238E27FC236}">
                    <a16:creationId xmlns:a16="http://schemas.microsoft.com/office/drawing/2014/main" id="{9FF8CAAB-7164-4D8E-9CCB-E388866AC7A0}"/>
                  </a:ext>
                </a:extLst>
              </p:cNvPr>
              <p:cNvSpPr>
                <a:spLocks/>
              </p:cNvSpPr>
              <p:nvPr/>
            </p:nvSpPr>
            <p:spPr bwMode="auto">
              <a:xfrm>
                <a:off x="3748" y="2037"/>
                <a:ext cx="382" cy="366"/>
              </a:xfrm>
              <a:custGeom>
                <a:avLst/>
                <a:gdLst>
                  <a:gd name="T0" fmla="*/ 0 w 382"/>
                  <a:gd name="T1" fmla="*/ 366 h 366"/>
                  <a:gd name="T2" fmla="*/ 382 w 382"/>
                  <a:gd name="T3" fmla="*/ 245 h 366"/>
                  <a:gd name="T4" fmla="*/ 382 w 382"/>
                  <a:gd name="T5" fmla="*/ 0 h 366"/>
                  <a:gd name="T6" fmla="*/ 0 w 382"/>
                  <a:gd name="T7" fmla="*/ 123 h 366"/>
                  <a:gd name="T8" fmla="*/ 0 w 382"/>
                  <a:gd name="T9" fmla="*/ 366 h 366"/>
                </a:gdLst>
                <a:ahLst/>
                <a:cxnLst>
                  <a:cxn ang="0">
                    <a:pos x="T0" y="T1"/>
                  </a:cxn>
                  <a:cxn ang="0">
                    <a:pos x="T2" y="T3"/>
                  </a:cxn>
                  <a:cxn ang="0">
                    <a:pos x="T4" y="T5"/>
                  </a:cxn>
                  <a:cxn ang="0">
                    <a:pos x="T6" y="T7"/>
                  </a:cxn>
                  <a:cxn ang="0">
                    <a:pos x="T8" y="T9"/>
                  </a:cxn>
                </a:cxnLst>
                <a:rect l="0" t="0" r="r" b="b"/>
                <a:pathLst>
                  <a:path w="382" h="366">
                    <a:moveTo>
                      <a:pt x="0" y="366"/>
                    </a:moveTo>
                    <a:lnTo>
                      <a:pt x="382" y="245"/>
                    </a:lnTo>
                    <a:lnTo>
                      <a:pt x="382" y="0"/>
                    </a:lnTo>
                    <a:lnTo>
                      <a:pt x="0" y="123"/>
                    </a:lnTo>
                    <a:lnTo>
                      <a:pt x="0" y="366"/>
                    </a:lnTo>
                    <a:close/>
                  </a:path>
                </a:pathLst>
              </a:custGeom>
              <a:solidFill>
                <a:srgbClr val="75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8">
                <a:extLst>
                  <a:ext uri="{FF2B5EF4-FFF2-40B4-BE49-F238E27FC236}">
                    <a16:creationId xmlns:a16="http://schemas.microsoft.com/office/drawing/2014/main" id="{40FEDE64-F80A-4EFA-98F6-1829BE5FE280}"/>
                  </a:ext>
                </a:extLst>
              </p:cNvPr>
              <p:cNvSpPr>
                <a:spLocks/>
              </p:cNvSpPr>
              <p:nvPr/>
            </p:nvSpPr>
            <p:spPr bwMode="auto">
              <a:xfrm>
                <a:off x="3550" y="1922"/>
                <a:ext cx="580" cy="238"/>
              </a:xfrm>
              <a:custGeom>
                <a:avLst/>
                <a:gdLst>
                  <a:gd name="T0" fmla="*/ 198 w 580"/>
                  <a:gd name="T1" fmla="*/ 238 h 238"/>
                  <a:gd name="T2" fmla="*/ 580 w 580"/>
                  <a:gd name="T3" fmla="*/ 115 h 238"/>
                  <a:gd name="T4" fmla="*/ 383 w 580"/>
                  <a:gd name="T5" fmla="*/ 0 h 238"/>
                  <a:gd name="T6" fmla="*/ 0 w 580"/>
                  <a:gd name="T7" fmla="*/ 123 h 238"/>
                  <a:gd name="T8" fmla="*/ 198 w 580"/>
                  <a:gd name="T9" fmla="*/ 238 h 238"/>
                </a:gdLst>
                <a:ahLst/>
                <a:cxnLst>
                  <a:cxn ang="0">
                    <a:pos x="T0" y="T1"/>
                  </a:cxn>
                  <a:cxn ang="0">
                    <a:pos x="T2" y="T3"/>
                  </a:cxn>
                  <a:cxn ang="0">
                    <a:pos x="T4" y="T5"/>
                  </a:cxn>
                  <a:cxn ang="0">
                    <a:pos x="T6" y="T7"/>
                  </a:cxn>
                  <a:cxn ang="0">
                    <a:pos x="T8" y="T9"/>
                  </a:cxn>
                </a:cxnLst>
                <a:rect l="0" t="0" r="r" b="b"/>
                <a:pathLst>
                  <a:path w="580" h="238">
                    <a:moveTo>
                      <a:pt x="198" y="238"/>
                    </a:moveTo>
                    <a:lnTo>
                      <a:pt x="580" y="115"/>
                    </a:lnTo>
                    <a:lnTo>
                      <a:pt x="383" y="0"/>
                    </a:lnTo>
                    <a:lnTo>
                      <a:pt x="0" y="123"/>
                    </a:lnTo>
                    <a:lnTo>
                      <a:pt x="198" y="238"/>
                    </a:lnTo>
                    <a:close/>
                  </a:path>
                </a:pathLst>
              </a:custGeom>
              <a:solidFill>
                <a:srgbClr val="D01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9">
                <a:extLst>
                  <a:ext uri="{FF2B5EF4-FFF2-40B4-BE49-F238E27FC236}">
                    <a16:creationId xmlns:a16="http://schemas.microsoft.com/office/drawing/2014/main" id="{A00252F7-F404-4F41-8418-017A7B336EF3}"/>
                  </a:ext>
                </a:extLst>
              </p:cNvPr>
              <p:cNvSpPr>
                <a:spLocks noChangeArrowheads="1"/>
              </p:cNvSpPr>
              <p:nvPr/>
            </p:nvSpPr>
            <p:spPr bwMode="auto">
              <a:xfrm>
                <a:off x="3933" y="2004"/>
                <a:ext cx="110" cy="33"/>
              </a:xfrm>
              <a:prstGeom prst="rect">
                <a:avLst/>
              </a:prstGeom>
              <a:solidFill>
                <a:srgbClr val="75090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10">
                <a:extLst>
                  <a:ext uri="{FF2B5EF4-FFF2-40B4-BE49-F238E27FC236}">
                    <a16:creationId xmlns:a16="http://schemas.microsoft.com/office/drawing/2014/main" id="{DF0B32E5-E183-445F-B6A6-5F90097BF989}"/>
                  </a:ext>
                </a:extLst>
              </p:cNvPr>
              <p:cNvSpPr>
                <a:spLocks noChangeArrowheads="1"/>
              </p:cNvSpPr>
              <p:nvPr/>
            </p:nvSpPr>
            <p:spPr bwMode="auto">
              <a:xfrm>
                <a:off x="3933" y="2013"/>
                <a:ext cx="110" cy="51"/>
              </a:xfrm>
              <a:prstGeom prst="ellipse">
                <a:avLst/>
              </a:prstGeom>
              <a:solidFill>
                <a:srgbClr val="75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Oval 11">
                <a:extLst>
                  <a:ext uri="{FF2B5EF4-FFF2-40B4-BE49-F238E27FC236}">
                    <a16:creationId xmlns:a16="http://schemas.microsoft.com/office/drawing/2014/main" id="{20CF99E0-5E1D-4441-AE39-AC3E0F1F8EF2}"/>
                  </a:ext>
                </a:extLst>
              </p:cNvPr>
              <p:cNvSpPr>
                <a:spLocks noChangeArrowheads="1"/>
              </p:cNvSpPr>
              <p:nvPr/>
            </p:nvSpPr>
            <p:spPr bwMode="auto">
              <a:xfrm>
                <a:off x="3933" y="1980"/>
                <a:ext cx="110" cy="50"/>
              </a:xfrm>
              <a:prstGeom prst="ellipse">
                <a:avLst/>
              </a:prstGeom>
              <a:solidFill>
                <a:srgbClr val="D01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12">
                <a:extLst>
                  <a:ext uri="{FF2B5EF4-FFF2-40B4-BE49-F238E27FC236}">
                    <a16:creationId xmlns:a16="http://schemas.microsoft.com/office/drawing/2014/main" id="{99FA6599-A5A0-4549-AF08-01BBD6332762}"/>
                  </a:ext>
                </a:extLst>
              </p:cNvPr>
              <p:cNvSpPr>
                <a:spLocks noChangeArrowheads="1"/>
              </p:cNvSpPr>
              <p:nvPr/>
            </p:nvSpPr>
            <p:spPr bwMode="auto">
              <a:xfrm>
                <a:off x="3832" y="1941"/>
                <a:ext cx="113" cy="34"/>
              </a:xfrm>
              <a:prstGeom prst="rect">
                <a:avLst/>
              </a:prstGeom>
              <a:solidFill>
                <a:srgbClr val="75090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13">
                <a:extLst>
                  <a:ext uri="{FF2B5EF4-FFF2-40B4-BE49-F238E27FC236}">
                    <a16:creationId xmlns:a16="http://schemas.microsoft.com/office/drawing/2014/main" id="{D66B8336-9105-411D-AE59-80B14FAAFF5B}"/>
                  </a:ext>
                </a:extLst>
              </p:cNvPr>
              <p:cNvSpPr>
                <a:spLocks noChangeArrowheads="1"/>
              </p:cNvSpPr>
              <p:nvPr/>
            </p:nvSpPr>
            <p:spPr bwMode="auto">
              <a:xfrm>
                <a:off x="3832" y="1951"/>
                <a:ext cx="113" cy="50"/>
              </a:xfrm>
              <a:prstGeom prst="ellipse">
                <a:avLst/>
              </a:prstGeom>
              <a:solidFill>
                <a:srgbClr val="75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Oval 14">
                <a:extLst>
                  <a:ext uri="{FF2B5EF4-FFF2-40B4-BE49-F238E27FC236}">
                    <a16:creationId xmlns:a16="http://schemas.microsoft.com/office/drawing/2014/main" id="{65846A9F-94D6-43CC-B499-13856388D87D}"/>
                  </a:ext>
                </a:extLst>
              </p:cNvPr>
              <p:cNvSpPr>
                <a:spLocks noChangeArrowheads="1"/>
              </p:cNvSpPr>
              <p:nvPr/>
            </p:nvSpPr>
            <p:spPr bwMode="auto">
              <a:xfrm>
                <a:off x="3832" y="1917"/>
                <a:ext cx="113" cy="51"/>
              </a:xfrm>
              <a:prstGeom prst="ellipse">
                <a:avLst/>
              </a:prstGeom>
              <a:solidFill>
                <a:srgbClr val="D01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15">
                <a:extLst>
                  <a:ext uri="{FF2B5EF4-FFF2-40B4-BE49-F238E27FC236}">
                    <a16:creationId xmlns:a16="http://schemas.microsoft.com/office/drawing/2014/main" id="{686A1C4F-1DCD-4285-9804-D446F3B1FBA9}"/>
                  </a:ext>
                </a:extLst>
              </p:cNvPr>
              <p:cNvSpPr>
                <a:spLocks noChangeArrowheads="1"/>
              </p:cNvSpPr>
              <p:nvPr/>
            </p:nvSpPr>
            <p:spPr bwMode="auto">
              <a:xfrm>
                <a:off x="3728" y="2071"/>
                <a:ext cx="113" cy="34"/>
              </a:xfrm>
              <a:prstGeom prst="rect">
                <a:avLst/>
              </a:prstGeom>
              <a:solidFill>
                <a:srgbClr val="75090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Oval 16">
                <a:extLst>
                  <a:ext uri="{FF2B5EF4-FFF2-40B4-BE49-F238E27FC236}">
                    <a16:creationId xmlns:a16="http://schemas.microsoft.com/office/drawing/2014/main" id="{56FAA891-B898-47A4-9D1C-DFB840FD645C}"/>
                  </a:ext>
                </a:extLst>
              </p:cNvPr>
              <p:cNvSpPr>
                <a:spLocks noChangeArrowheads="1"/>
              </p:cNvSpPr>
              <p:nvPr/>
            </p:nvSpPr>
            <p:spPr bwMode="auto">
              <a:xfrm>
                <a:off x="3728" y="2081"/>
                <a:ext cx="113" cy="50"/>
              </a:xfrm>
              <a:prstGeom prst="ellipse">
                <a:avLst/>
              </a:prstGeom>
              <a:solidFill>
                <a:srgbClr val="75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Oval 17">
                <a:extLst>
                  <a:ext uri="{FF2B5EF4-FFF2-40B4-BE49-F238E27FC236}">
                    <a16:creationId xmlns:a16="http://schemas.microsoft.com/office/drawing/2014/main" id="{17C6BB23-A5F4-4C61-B8F2-F3D5D0CAB317}"/>
                  </a:ext>
                </a:extLst>
              </p:cNvPr>
              <p:cNvSpPr>
                <a:spLocks noChangeArrowheads="1"/>
              </p:cNvSpPr>
              <p:nvPr/>
            </p:nvSpPr>
            <p:spPr bwMode="auto">
              <a:xfrm>
                <a:off x="3728" y="2047"/>
                <a:ext cx="113" cy="50"/>
              </a:xfrm>
              <a:prstGeom prst="ellipse">
                <a:avLst/>
              </a:prstGeom>
              <a:solidFill>
                <a:srgbClr val="D01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18">
                <a:extLst>
                  <a:ext uri="{FF2B5EF4-FFF2-40B4-BE49-F238E27FC236}">
                    <a16:creationId xmlns:a16="http://schemas.microsoft.com/office/drawing/2014/main" id="{50B36E3A-DF9E-47B5-984A-143C4E67086D}"/>
                  </a:ext>
                </a:extLst>
              </p:cNvPr>
              <p:cNvSpPr>
                <a:spLocks noChangeArrowheads="1"/>
              </p:cNvSpPr>
              <p:nvPr/>
            </p:nvSpPr>
            <p:spPr bwMode="auto">
              <a:xfrm>
                <a:off x="3632" y="2013"/>
                <a:ext cx="111" cy="34"/>
              </a:xfrm>
              <a:prstGeom prst="rect">
                <a:avLst/>
              </a:prstGeom>
              <a:solidFill>
                <a:srgbClr val="75090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Oval 19">
                <a:extLst>
                  <a:ext uri="{FF2B5EF4-FFF2-40B4-BE49-F238E27FC236}">
                    <a16:creationId xmlns:a16="http://schemas.microsoft.com/office/drawing/2014/main" id="{557F7DA8-47AC-42EC-9309-EB8DF9BCA1B0}"/>
                  </a:ext>
                </a:extLst>
              </p:cNvPr>
              <p:cNvSpPr>
                <a:spLocks noChangeArrowheads="1"/>
              </p:cNvSpPr>
              <p:nvPr/>
            </p:nvSpPr>
            <p:spPr bwMode="auto">
              <a:xfrm>
                <a:off x="3632" y="2021"/>
                <a:ext cx="111" cy="50"/>
              </a:xfrm>
              <a:prstGeom prst="ellipse">
                <a:avLst/>
              </a:prstGeom>
              <a:solidFill>
                <a:srgbClr val="75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Oval 20">
                <a:extLst>
                  <a:ext uri="{FF2B5EF4-FFF2-40B4-BE49-F238E27FC236}">
                    <a16:creationId xmlns:a16="http://schemas.microsoft.com/office/drawing/2014/main" id="{30A478BC-41CC-448E-BC06-A9358099C2A8}"/>
                  </a:ext>
                </a:extLst>
              </p:cNvPr>
              <p:cNvSpPr>
                <a:spLocks noChangeArrowheads="1"/>
              </p:cNvSpPr>
              <p:nvPr/>
            </p:nvSpPr>
            <p:spPr bwMode="auto">
              <a:xfrm>
                <a:off x="3632" y="1989"/>
                <a:ext cx="111" cy="48"/>
              </a:xfrm>
              <a:prstGeom prst="ellipse">
                <a:avLst/>
              </a:prstGeom>
              <a:solidFill>
                <a:srgbClr val="D01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6" name="Group 5">
              <a:extLst>
                <a:ext uri="{FF2B5EF4-FFF2-40B4-BE49-F238E27FC236}">
                  <a16:creationId xmlns:a16="http://schemas.microsoft.com/office/drawing/2014/main" id="{96AE798E-A614-4562-A146-BDE66C8E0BAA}"/>
                </a:ext>
              </a:extLst>
            </p:cNvPr>
            <p:cNvGrpSpPr>
              <a:grpSpLocks noChangeAspect="1"/>
            </p:cNvGrpSpPr>
            <p:nvPr/>
          </p:nvGrpSpPr>
          <p:grpSpPr bwMode="auto">
            <a:xfrm>
              <a:off x="6430073" y="5251272"/>
              <a:ext cx="1144519" cy="959028"/>
              <a:chOff x="3550" y="1917"/>
              <a:chExt cx="580" cy="486"/>
            </a:xfrm>
          </p:grpSpPr>
          <p:sp>
            <p:nvSpPr>
              <p:cNvPr id="28" name="Freeform 6">
                <a:extLst>
                  <a:ext uri="{FF2B5EF4-FFF2-40B4-BE49-F238E27FC236}">
                    <a16:creationId xmlns:a16="http://schemas.microsoft.com/office/drawing/2014/main" id="{C223F4A6-9CD1-480F-A4F1-201F40F2A5AD}"/>
                  </a:ext>
                </a:extLst>
              </p:cNvPr>
              <p:cNvSpPr>
                <a:spLocks/>
              </p:cNvSpPr>
              <p:nvPr/>
            </p:nvSpPr>
            <p:spPr bwMode="auto">
              <a:xfrm>
                <a:off x="3550" y="2045"/>
                <a:ext cx="198" cy="358"/>
              </a:xfrm>
              <a:custGeom>
                <a:avLst/>
                <a:gdLst>
                  <a:gd name="T0" fmla="*/ 0 w 198"/>
                  <a:gd name="T1" fmla="*/ 242 h 358"/>
                  <a:gd name="T2" fmla="*/ 198 w 198"/>
                  <a:gd name="T3" fmla="*/ 358 h 358"/>
                  <a:gd name="T4" fmla="*/ 198 w 198"/>
                  <a:gd name="T5" fmla="*/ 115 h 358"/>
                  <a:gd name="T6" fmla="*/ 0 w 198"/>
                  <a:gd name="T7" fmla="*/ 0 h 358"/>
                  <a:gd name="T8" fmla="*/ 0 w 198"/>
                  <a:gd name="T9" fmla="*/ 242 h 358"/>
                </a:gdLst>
                <a:ahLst/>
                <a:cxnLst>
                  <a:cxn ang="0">
                    <a:pos x="T0" y="T1"/>
                  </a:cxn>
                  <a:cxn ang="0">
                    <a:pos x="T2" y="T3"/>
                  </a:cxn>
                  <a:cxn ang="0">
                    <a:pos x="T4" y="T5"/>
                  </a:cxn>
                  <a:cxn ang="0">
                    <a:pos x="T6" y="T7"/>
                  </a:cxn>
                  <a:cxn ang="0">
                    <a:pos x="T8" y="T9"/>
                  </a:cxn>
                </a:cxnLst>
                <a:rect l="0" t="0" r="r" b="b"/>
                <a:pathLst>
                  <a:path w="198" h="358">
                    <a:moveTo>
                      <a:pt x="0" y="242"/>
                    </a:moveTo>
                    <a:lnTo>
                      <a:pt x="198" y="358"/>
                    </a:lnTo>
                    <a:lnTo>
                      <a:pt x="198" y="115"/>
                    </a:lnTo>
                    <a:lnTo>
                      <a:pt x="0" y="0"/>
                    </a:lnTo>
                    <a:lnTo>
                      <a:pt x="0" y="242"/>
                    </a:lnTo>
                    <a:close/>
                  </a:path>
                </a:pathLst>
              </a:custGeom>
              <a:solidFill>
                <a:srgbClr val="98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a:extLst>
                  <a:ext uri="{FF2B5EF4-FFF2-40B4-BE49-F238E27FC236}">
                    <a16:creationId xmlns:a16="http://schemas.microsoft.com/office/drawing/2014/main" id="{EA8825A3-BD2F-4E04-B4D7-A200D02E2E89}"/>
                  </a:ext>
                </a:extLst>
              </p:cNvPr>
              <p:cNvSpPr>
                <a:spLocks/>
              </p:cNvSpPr>
              <p:nvPr/>
            </p:nvSpPr>
            <p:spPr bwMode="auto">
              <a:xfrm>
                <a:off x="3748" y="2037"/>
                <a:ext cx="382" cy="366"/>
              </a:xfrm>
              <a:custGeom>
                <a:avLst/>
                <a:gdLst>
                  <a:gd name="T0" fmla="*/ 0 w 382"/>
                  <a:gd name="T1" fmla="*/ 366 h 366"/>
                  <a:gd name="T2" fmla="*/ 382 w 382"/>
                  <a:gd name="T3" fmla="*/ 245 h 366"/>
                  <a:gd name="T4" fmla="*/ 382 w 382"/>
                  <a:gd name="T5" fmla="*/ 0 h 366"/>
                  <a:gd name="T6" fmla="*/ 0 w 382"/>
                  <a:gd name="T7" fmla="*/ 123 h 366"/>
                  <a:gd name="T8" fmla="*/ 0 w 382"/>
                  <a:gd name="T9" fmla="*/ 366 h 366"/>
                </a:gdLst>
                <a:ahLst/>
                <a:cxnLst>
                  <a:cxn ang="0">
                    <a:pos x="T0" y="T1"/>
                  </a:cxn>
                  <a:cxn ang="0">
                    <a:pos x="T2" y="T3"/>
                  </a:cxn>
                  <a:cxn ang="0">
                    <a:pos x="T4" y="T5"/>
                  </a:cxn>
                  <a:cxn ang="0">
                    <a:pos x="T6" y="T7"/>
                  </a:cxn>
                  <a:cxn ang="0">
                    <a:pos x="T8" y="T9"/>
                  </a:cxn>
                </a:cxnLst>
                <a:rect l="0" t="0" r="r" b="b"/>
                <a:pathLst>
                  <a:path w="382" h="366">
                    <a:moveTo>
                      <a:pt x="0" y="366"/>
                    </a:moveTo>
                    <a:lnTo>
                      <a:pt x="382" y="245"/>
                    </a:lnTo>
                    <a:lnTo>
                      <a:pt x="382" y="0"/>
                    </a:lnTo>
                    <a:lnTo>
                      <a:pt x="0" y="123"/>
                    </a:lnTo>
                    <a:lnTo>
                      <a:pt x="0" y="366"/>
                    </a:lnTo>
                    <a:close/>
                  </a:path>
                </a:pathLst>
              </a:custGeom>
              <a:solidFill>
                <a:srgbClr val="75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8">
                <a:extLst>
                  <a:ext uri="{FF2B5EF4-FFF2-40B4-BE49-F238E27FC236}">
                    <a16:creationId xmlns:a16="http://schemas.microsoft.com/office/drawing/2014/main" id="{6873A364-C7FA-4872-A8AD-F0A4A224BA33}"/>
                  </a:ext>
                </a:extLst>
              </p:cNvPr>
              <p:cNvSpPr>
                <a:spLocks/>
              </p:cNvSpPr>
              <p:nvPr/>
            </p:nvSpPr>
            <p:spPr bwMode="auto">
              <a:xfrm>
                <a:off x="3550" y="1922"/>
                <a:ext cx="580" cy="238"/>
              </a:xfrm>
              <a:custGeom>
                <a:avLst/>
                <a:gdLst>
                  <a:gd name="T0" fmla="*/ 198 w 580"/>
                  <a:gd name="T1" fmla="*/ 238 h 238"/>
                  <a:gd name="T2" fmla="*/ 580 w 580"/>
                  <a:gd name="T3" fmla="*/ 115 h 238"/>
                  <a:gd name="T4" fmla="*/ 383 w 580"/>
                  <a:gd name="T5" fmla="*/ 0 h 238"/>
                  <a:gd name="T6" fmla="*/ 0 w 580"/>
                  <a:gd name="T7" fmla="*/ 123 h 238"/>
                  <a:gd name="T8" fmla="*/ 198 w 580"/>
                  <a:gd name="T9" fmla="*/ 238 h 238"/>
                </a:gdLst>
                <a:ahLst/>
                <a:cxnLst>
                  <a:cxn ang="0">
                    <a:pos x="T0" y="T1"/>
                  </a:cxn>
                  <a:cxn ang="0">
                    <a:pos x="T2" y="T3"/>
                  </a:cxn>
                  <a:cxn ang="0">
                    <a:pos x="T4" y="T5"/>
                  </a:cxn>
                  <a:cxn ang="0">
                    <a:pos x="T6" y="T7"/>
                  </a:cxn>
                  <a:cxn ang="0">
                    <a:pos x="T8" y="T9"/>
                  </a:cxn>
                </a:cxnLst>
                <a:rect l="0" t="0" r="r" b="b"/>
                <a:pathLst>
                  <a:path w="580" h="238">
                    <a:moveTo>
                      <a:pt x="198" y="238"/>
                    </a:moveTo>
                    <a:lnTo>
                      <a:pt x="580" y="115"/>
                    </a:lnTo>
                    <a:lnTo>
                      <a:pt x="383" y="0"/>
                    </a:lnTo>
                    <a:lnTo>
                      <a:pt x="0" y="123"/>
                    </a:lnTo>
                    <a:lnTo>
                      <a:pt x="198" y="238"/>
                    </a:lnTo>
                    <a:close/>
                  </a:path>
                </a:pathLst>
              </a:custGeom>
              <a:solidFill>
                <a:srgbClr val="D01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9">
                <a:extLst>
                  <a:ext uri="{FF2B5EF4-FFF2-40B4-BE49-F238E27FC236}">
                    <a16:creationId xmlns:a16="http://schemas.microsoft.com/office/drawing/2014/main" id="{45E160C9-2380-421A-8B6B-4E8C02190A3D}"/>
                  </a:ext>
                </a:extLst>
              </p:cNvPr>
              <p:cNvSpPr>
                <a:spLocks noChangeArrowheads="1"/>
              </p:cNvSpPr>
              <p:nvPr/>
            </p:nvSpPr>
            <p:spPr bwMode="auto">
              <a:xfrm>
                <a:off x="3933" y="2004"/>
                <a:ext cx="110" cy="33"/>
              </a:xfrm>
              <a:prstGeom prst="rect">
                <a:avLst/>
              </a:prstGeom>
              <a:solidFill>
                <a:srgbClr val="75090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Oval 10">
                <a:extLst>
                  <a:ext uri="{FF2B5EF4-FFF2-40B4-BE49-F238E27FC236}">
                    <a16:creationId xmlns:a16="http://schemas.microsoft.com/office/drawing/2014/main" id="{EC1E1DC6-F25F-4BC5-95BB-5344C55EC640}"/>
                  </a:ext>
                </a:extLst>
              </p:cNvPr>
              <p:cNvSpPr>
                <a:spLocks noChangeArrowheads="1"/>
              </p:cNvSpPr>
              <p:nvPr/>
            </p:nvSpPr>
            <p:spPr bwMode="auto">
              <a:xfrm>
                <a:off x="3933" y="2013"/>
                <a:ext cx="110" cy="51"/>
              </a:xfrm>
              <a:prstGeom prst="ellipse">
                <a:avLst/>
              </a:prstGeom>
              <a:solidFill>
                <a:srgbClr val="75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11">
                <a:extLst>
                  <a:ext uri="{FF2B5EF4-FFF2-40B4-BE49-F238E27FC236}">
                    <a16:creationId xmlns:a16="http://schemas.microsoft.com/office/drawing/2014/main" id="{06693D93-0355-4F02-B2FD-F36CB6862BAA}"/>
                  </a:ext>
                </a:extLst>
              </p:cNvPr>
              <p:cNvSpPr>
                <a:spLocks noChangeArrowheads="1"/>
              </p:cNvSpPr>
              <p:nvPr/>
            </p:nvSpPr>
            <p:spPr bwMode="auto">
              <a:xfrm>
                <a:off x="3933" y="1980"/>
                <a:ext cx="110" cy="50"/>
              </a:xfrm>
              <a:prstGeom prst="ellipse">
                <a:avLst/>
              </a:prstGeom>
              <a:solidFill>
                <a:srgbClr val="D01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12">
                <a:extLst>
                  <a:ext uri="{FF2B5EF4-FFF2-40B4-BE49-F238E27FC236}">
                    <a16:creationId xmlns:a16="http://schemas.microsoft.com/office/drawing/2014/main" id="{53BCBF8F-8FAC-451B-A579-4CFC803E5C68}"/>
                  </a:ext>
                </a:extLst>
              </p:cNvPr>
              <p:cNvSpPr>
                <a:spLocks noChangeArrowheads="1"/>
              </p:cNvSpPr>
              <p:nvPr/>
            </p:nvSpPr>
            <p:spPr bwMode="auto">
              <a:xfrm>
                <a:off x="3832" y="1941"/>
                <a:ext cx="113" cy="34"/>
              </a:xfrm>
              <a:prstGeom prst="rect">
                <a:avLst/>
              </a:prstGeom>
              <a:solidFill>
                <a:srgbClr val="75090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Oval 13">
                <a:extLst>
                  <a:ext uri="{FF2B5EF4-FFF2-40B4-BE49-F238E27FC236}">
                    <a16:creationId xmlns:a16="http://schemas.microsoft.com/office/drawing/2014/main" id="{59C77A2B-B1DE-4735-B491-9450D6C7B7EA}"/>
                  </a:ext>
                </a:extLst>
              </p:cNvPr>
              <p:cNvSpPr>
                <a:spLocks noChangeArrowheads="1"/>
              </p:cNvSpPr>
              <p:nvPr/>
            </p:nvSpPr>
            <p:spPr bwMode="auto">
              <a:xfrm>
                <a:off x="3832" y="1951"/>
                <a:ext cx="113" cy="50"/>
              </a:xfrm>
              <a:prstGeom prst="ellipse">
                <a:avLst/>
              </a:prstGeom>
              <a:solidFill>
                <a:srgbClr val="75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Oval 14">
                <a:extLst>
                  <a:ext uri="{FF2B5EF4-FFF2-40B4-BE49-F238E27FC236}">
                    <a16:creationId xmlns:a16="http://schemas.microsoft.com/office/drawing/2014/main" id="{3EF5394F-1D91-41E8-A296-4D387F17FAFE}"/>
                  </a:ext>
                </a:extLst>
              </p:cNvPr>
              <p:cNvSpPr>
                <a:spLocks noChangeArrowheads="1"/>
              </p:cNvSpPr>
              <p:nvPr/>
            </p:nvSpPr>
            <p:spPr bwMode="auto">
              <a:xfrm>
                <a:off x="3832" y="1917"/>
                <a:ext cx="113" cy="51"/>
              </a:xfrm>
              <a:prstGeom prst="ellipse">
                <a:avLst/>
              </a:prstGeom>
              <a:solidFill>
                <a:srgbClr val="D01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15">
                <a:extLst>
                  <a:ext uri="{FF2B5EF4-FFF2-40B4-BE49-F238E27FC236}">
                    <a16:creationId xmlns:a16="http://schemas.microsoft.com/office/drawing/2014/main" id="{8CC8EB1A-243F-4E6B-ABDE-32916861FDBD}"/>
                  </a:ext>
                </a:extLst>
              </p:cNvPr>
              <p:cNvSpPr>
                <a:spLocks noChangeArrowheads="1"/>
              </p:cNvSpPr>
              <p:nvPr/>
            </p:nvSpPr>
            <p:spPr bwMode="auto">
              <a:xfrm>
                <a:off x="3728" y="2071"/>
                <a:ext cx="113" cy="34"/>
              </a:xfrm>
              <a:prstGeom prst="rect">
                <a:avLst/>
              </a:prstGeom>
              <a:solidFill>
                <a:srgbClr val="75090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Oval 16">
                <a:extLst>
                  <a:ext uri="{FF2B5EF4-FFF2-40B4-BE49-F238E27FC236}">
                    <a16:creationId xmlns:a16="http://schemas.microsoft.com/office/drawing/2014/main" id="{8579EB17-258B-419F-8B5E-85F1AEECC10D}"/>
                  </a:ext>
                </a:extLst>
              </p:cNvPr>
              <p:cNvSpPr>
                <a:spLocks noChangeArrowheads="1"/>
              </p:cNvSpPr>
              <p:nvPr/>
            </p:nvSpPr>
            <p:spPr bwMode="auto">
              <a:xfrm>
                <a:off x="3728" y="2081"/>
                <a:ext cx="113" cy="50"/>
              </a:xfrm>
              <a:prstGeom prst="ellipse">
                <a:avLst/>
              </a:prstGeom>
              <a:solidFill>
                <a:srgbClr val="75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Oval 17">
                <a:extLst>
                  <a:ext uri="{FF2B5EF4-FFF2-40B4-BE49-F238E27FC236}">
                    <a16:creationId xmlns:a16="http://schemas.microsoft.com/office/drawing/2014/main" id="{9C299F54-E621-4767-B54F-960B4068683C}"/>
                  </a:ext>
                </a:extLst>
              </p:cNvPr>
              <p:cNvSpPr>
                <a:spLocks noChangeArrowheads="1"/>
              </p:cNvSpPr>
              <p:nvPr/>
            </p:nvSpPr>
            <p:spPr bwMode="auto">
              <a:xfrm>
                <a:off x="3728" y="2047"/>
                <a:ext cx="113" cy="50"/>
              </a:xfrm>
              <a:prstGeom prst="ellipse">
                <a:avLst/>
              </a:prstGeom>
              <a:solidFill>
                <a:srgbClr val="D01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18">
                <a:extLst>
                  <a:ext uri="{FF2B5EF4-FFF2-40B4-BE49-F238E27FC236}">
                    <a16:creationId xmlns:a16="http://schemas.microsoft.com/office/drawing/2014/main" id="{22DCF925-4A2F-4B4B-99A9-B884F78CC2C8}"/>
                  </a:ext>
                </a:extLst>
              </p:cNvPr>
              <p:cNvSpPr>
                <a:spLocks noChangeArrowheads="1"/>
              </p:cNvSpPr>
              <p:nvPr/>
            </p:nvSpPr>
            <p:spPr bwMode="auto">
              <a:xfrm>
                <a:off x="3632" y="2013"/>
                <a:ext cx="111" cy="34"/>
              </a:xfrm>
              <a:prstGeom prst="rect">
                <a:avLst/>
              </a:prstGeom>
              <a:solidFill>
                <a:srgbClr val="75090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Oval 19">
                <a:extLst>
                  <a:ext uri="{FF2B5EF4-FFF2-40B4-BE49-F238E27FC236}">
                    <a16:creationId xmlns:a16="http://schemas.microsoft.com/office/drawing/2014/main" id="{24A9AF4C-5F99-407C-AAAA-7E3464F513C6}"/>
                  </a:ext>
                </a:extLst>
              </p:cNvPr>
              <p:cNvSpPr>
                <a:spLocks noChangeArrowheads="1"/>
              </p:cNvSpPr>
              <p:nvPr/>
            </p:nvSpPr>
            <p:spPr bwMode="auto">
              <a:xfrm>
                <a:off x="3632" y="2021"/>
                <a:ext cx="111" cy="50"/>
              </a:xfrm>
              <a:prstGeom prst="ellipse">
                <a:avLst/>
              </a:prstGeom>
              <a:solidFill>
                <a:srgbClr val="75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Oval 20">
                <a:extLst>
                  <a:ext uri="{FF2B5EF4-FFF2-40B4-BE49-F238E27FC236}">
                    <a16:creationId xmlns:a16="http://schemas.microsoft.com/office/drawing/2014/main" id="{59C8CDB7-E62F-4BAB-999B-8622FA964B22}"/>
                  </a:ext>
                </a:extLst>
              </p:cNvPr>
              <p:cNvSpPr>
                <a:spLocks noChangeArrowheads="1"/>
              </p:cNvSpPr>
              <p:nvPr/>
            </p:nvSpPr>
            <p:spPr bwMode="auto">
              <a:xfrm>
                <a:off x="3632" y="1989"/>
                <a:ext cx="111" cy="48"/>
              </a:xfrm>
              <a:prstGeom prst="ellipse">
                <a:avLst/>
              </a:prstGeom>
              <a:solidFill>
                <a:srgbClr val="D01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92" name="Group 91">
            <a:extLst>
              <a:ext uri="{FF2B5EF4-FFF2-40B4-BE49-F238E27FC236}">
                <a16:creationId xmlns:a16="http://schemas.microsoft.com/office/drawing/2014/main" id="{44FF8987-CFBC-4319-8636-8FA58EC4006A}"/>
              </a:ext>
            </a:extLst>
          </p:cNvPr>
          <p:cNvGrpSpPr/>
          <p:nvPr/>
        </p:nvGrpSpPr>
        <p:grpSpPr>
          <a:xfrm>
            <a:off x="7087298" y="4116527"/>
            <a:ext cx="1883659" cy="1195248"/>
            <a:chOff x="6430073" y="5015052"/>
            <a:chExt cx="1883659" cy="1195248"/>
          </a:xfrm>
        </p:grpSpPr>
        <p:grpSp>
          <p:nvGrpSpPr>
            <p:cNvPr id="93" name="Group 5">
              <a:extLst>
                <a:ext uri="{FF2B5EF4-FFF2-40B4-BE49-F238E27FC236}">
                  <a16:creationId xmlns:a16="http://schemas.microsoft.com/office/drawing/2014/main" id="{7AF3C2E5-75BE-4405-871C-FA8AB99A8D86}"/>
                </a:ext>
              </a:extLst>
            </p:cNvPr>
            <p:cNvGrpSpPr>
              <a:grpSpLocks noChangeAspect="1"/>
            </p:cNvGrpSpPr>
            <p:nvPr/>
          </p:nvGrpSpPr>
          <p:grpSpPr bwMode="auto">
            <a:xfrm>
              <a:off x="7169213" y="5015052"/>
              <a:ext cx="1144519" cy="959028"/>
              <a:chOff x="3550" y="1917"/>
              <a:chExt cx="580" cy="486"/>
            </a:xfrm>
          </p:grpSpPr>
          <p:sp>
            <p:nvSpPr>
              <p:cNvPr id="110" name="Freeform 6">
                <a:extLst>
                  <a:ext uri="{FF2B5EF4-FFF2-40B4-BE49-F238E27FC236}">
                    <a16:creationId xmlns:a16="http://schemas.microsoft.com/office/drawing/2014/main" id="{80E18F2C-1509-42CF-BE8F-5D2C455DBBB6}"/>
                  </a:ext>
                </a:extLst>
              </p:cNvPr>
              <p:cNvSpPr>
                <a:spLocks/>
              </p:cNvSpPr>
              <p:nvPr/>
            </p:nvSpPr>
            <p:spPr bwMode="auto">
              <a:xfrm>
                <a:off x="3550" y="2045"/>
                <a:ext cx="198" cy="358"/>
              </a:xfrm>
              <a:custGeom>
                <a:avLst/>
                <a:gdLst>
                  <a:gd name="T0" fmla="*/ 0 w 198"/>
                  <a:gd name="T1" fmla="*/ 242 h 358"/>
                  <a:gd name="T2" fmla="*/ 198 w 198"/>
                  <a:gd name="T3" fmla="*/ 358 h 358"/>
                  <a:gd name="T4" fmla="*/ 198 w 198"/>
                  <a:gd name="T5" fmla="*/ 115 h 358"/>
                  <a:gd name="T6" fmla="*/ 0 w 198"/>
                  <a:gd name="T7" fmla="*/ 0 h 358"/>
                  <a:gd name="T8" fmla="*/ 0 w 198"/>
                  <a:gd name="T9" fmla="*/ 242 h 358"/>
                </a:gdLst>
                <a:ahLst/>
                <a:cxnLst>
                  <a:cxn ang="0">
                    <a:pos x="T0" y="T1"/>
                  </a:cxn>
                  <a:cxn ang="0">
                    <a:pos x="T2" y="T3"/>
                  </a:cxn>
                  <a:cxn ang="0">
                    <a:pos x="T4" y="T5"/>
                  </a:cxn>
                  <a:cxn ang="0">
                    <a:pos x="T6" y="T7"/>
                  </a:cxn>
                  <a:cxn ang="0">
                    <a:pos x="T8" y="T9"/>
                  </a:cxn>
                </a:cxnLst>
                <a:rect l="0" t="0" r="r" b="b"/>
                <a:pathLst>
                  <a:path w="198" h="358">
                    <a:moveTo>
                      <a:pt x="0" y="242"/>
                    </a:moveTo>
                    <a:lnTo>
                      <a:pt x="198" y="358"/>
                    </a:lnTo>
                    <a:lnTo>
                      <a:pt x="198" y="115"/>
                    </a:lnTo>
                    <a:lnTo>
                      <a:pt x="0" y="0"/>
                    </a:lnTo>
                    <a:lnTo>
                      <a:pt x="0" y="242"/>
                    </a:lnTo>
                    <a:close/>
                  </a:path>
                </a:pathLst>
              </a:custGeom>
              <a:solidFill>
                <a:srgbClr val="98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7">
                <a:extLst>
                  <a:ext uri="{FF2B5EF4-FFF2-40B4-BE49-F238E27FC236}">
                    <a16:creationId xmlns:a16="http://schemas.microsoft.com/office/drawing/2014/main" id="{D3C95E79-49D6-4699-A3E6-D69A4F6EC97F}"/>
                  </a:ext>
                </a:extLst>
              </p:cNvPr>
              <p:cNvSpPr>
                <a:spLocks/>
              </p:cNvSpPr>
              <p:nvPr/>
            </p:nvSpPr>
            <p:spPr bwMode="auto">
              <a:xfrm>
                <a:off x="3748" y="2037"/>
                <a:ext cx="382" cy="366"/>
              </a:xfrm>
              <a:custGeom>
                <a:avLst/>
                <a:gdLst>
                  <a:gd name="T0" fmla="*/ 0 w 382"/>
                  <a:gd name="T1" fmla="*/ 366 h 366"/>
                  <a:gd name="T2" fmla="*/ 382 w 382"/>
                  <a:gd name="T3" fmla="*/ 245 h 366"/>
                  <a:gd name="T4" fmla="*/ 382 w 382"/>
                  <a:gd name="T5" fmla="*/ 0 h 366"/>
                  <a:gd name="T6" fmla="*/ 0 w 382"/>
                  <a:gd name="T7" fmla="*/ 123 h 366"/>
                  <a:gd name="T8" fmla="*/ 0 w 382"/>
                  <a:gd name="T9" fmla="*/ 366 h 366"/>
                </a:gdLst>
                <a:ahLst/>
                <a:cxnLst>
                  <a:cxn ang="0">
                    <a:pos x="T0" y="T1"/>
                  </a:cxn>
                  <a:cxn ang="0">
                    <a:pos x="T2" y="T3"/>
                  </a:cxn>
                  <a:cxn ang="0">
                    <a:pos x="T4" y="T5"/>
                  </a:cxn>
                  <a:cxn ang="0">
                    <a:pos x="T6" y="T7"/>
                  </a:cxn>
                  <a:cxn ang="0">
                    <a:pos x="T8" y="T9"/>
                  </a:cxn>
                </a:cxnLst>
                <a:rect l="0" t="0" r="r" b="b"/>
                <a:pathLst>
                  <a:path w="382" h="366">
                    <a:moveTo>
                      <a:pt x="0" y="366"/>
                    </a:moveTo>
                    <a:lnTo>
                      <a:pt x="382" y="245"/>
                    </a:lnTo>
                    <a:lnTo>
                      <a:pt x="382" y="0"/>
                    </a:lnTo>
                    <a:lnTo>
                      <a:pt x="0" y="123"/>
                    </a:lnTo>
                    <a:lnTo>
                      <a:pt x="0" y="366"/>
                    </a:lnTo>
                    <a:close/>
                  </a:path>
                </a:pathLst>
              </a:custGeom>
              <a:solidFill>
                <a:srgbClr val="B08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Freeform 8">
                <a:extLst>
                  <a:ext uri="{FF2B5EF4-FFF2-40B4-BE49-F238E27FC236}">
                    <a16:creationId xmlns:a16="http://schemas.microsoft.com/office/drawing/2014/main" id="{15F26FCD-A768-4B0F-BB60-503F7867CDED}"/>
                  </a:ext>
                </a:extLst>
              </p:cNvPr>
              <p:cNvSpPr>
                <a:spLocks/>
              </p:cNvSpPr>
              <p:nvPr/>
            </p:nvSpPr>
            <p:spPr bwMode="auto">
              <a:xfrm>
                <a:off x="3550" y="1922"/>
                <a:ext cx="580" cy="238"/>
              </a:xfrm>
              <a:custGeom>
                <a:avLst/>
                <a:gdLst>
                  <a:gd name="T0" fmla="*/ 198 w 580"/>
                  <a:gd name="T1" fmla="*/ 238 h 238"/>
                  <a:gd name="T2" fmla="*/ 580 w 580"/>
                  <a:gd name="T3" fmla="*/ 115 h 238"/>
                  <a:gd name="T4" fmla="*/ 383 w 580"/>
                  <a:gd name="T5" fmla="*/ 0 h 238"/>
                  <a:gd name="T6" fmla="*/ 0 w 580"/>
                  <a:gd name="T7" fmla="*/ 123 h 238"/>
                  <a:gd name="T8" fmla="*/ 198 w 580"/>
                  <a:gd name="T9" fmla="*/ 238 h 238"/>
                </a:gdLst>
                <a:ahLst/>
                <a:cxnLst>
                  <a:cxn ang="0">
                    <a:pos x="T0" y="T1"/>
                  </a:cxn>
                  <a:cxn ang="0">
                    <a:pos x="T2" y="T3"/>
                  </a:cxn>
                  <a:cxn ang="0">
                    <a:pos x="T4" y="T5"/>
                  </a:cxn>
                  <a:cxn ang="0">
                    <a:pos x="T6" y="T7"/>
                  </a:cxn>
                  <a:cxn ang="0">
                    <a:pos x="T8" y="T9"/>
                  </a:cxn>
                </a:cxnLst>
                <a:rect l="0" t="0" r="r" b="b"/>
                <a:pathLst>
                  <a:path w="580" h="238">
                    <a:moveTo>
                      <a:pt x="198" y="238"/>
                    </a:moveTo>
                    <a:lnTo>
                      <a:pt x="580" y="115"/>
                    </a:lnTo>
                    <a:lnTo>
                      <a:pt x="383" y="0"/>
                    </a:lnTo>
                    <a:lnTo>
                      <a:pt x="0" y="123"/>
                    </a:lnTo>
                    <a:lnTo>
                      <a:pt x="198" y="238"/>
                    </a:lnTo>
                    <a:close/>
                  </a:path>
                </a:pathLst>
              </a:custGeom>
              <a:solidFill>
                <a:srgbClr val="FFD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9">
                <a:extLst>
                  <a:ext uri="{FF2B5EF4-FFF2-40B4-BE49-F238E27FC236}">
                    <a16:creationId xmlns:a16="http://schemas.microsoft.com/office/drawing/2014/main" id="{8CD54CFC-F507-42BA-AF67-69567B159AC2}"/>
                  </a:ext>
                </a:extLst>
              </p:cNvPr>
              <p:cNvSpPr>
                <a:spLocks noChangeArrowheads="1"/>
              </p:cNvSpPr>
              <p:nvPr/>
            </p:nvSpPr>
            <p:spPr bwMode="auto">
              <a:xfrm>
                <a:off x="3933" y="2004"/>
                <a:ext cx="110" cy="33"/>
              </a:xfrm>
              <a:prstGeom prst="rect">
                <a:avLst/>
              </a:prstGeom>
              <a:solidFill>
                <a:srgbClr val="B08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Oval 10">
                <a:extLst>
                  <a:ext uri="{FF2B5EF4-FFF2-40B4-BE49-F238E27FC236}">
                    <a16:creationId xmlns:a16="http://schemas.microsoft.com/office/drawing/2014/main" id="{072EE85F-3F87-43E1-A6CE-29AB0C2F5CB8}"/>
                  </a:ext>
                </a:extLst>
              </p:cNvPr>
              <p:cNvSpPr>
                <a:spLocks noChangeArrowheads="1"/>
              </p:cNvSpPr>
              <p:nvPr/>
            </p:nvSpPr>
            <p:spPr bwMode="auto">
              <a:xfrm>
                <a:off x="3933" y="2013"/>
                <a:ext cx="110" cy="51"/>
              </a:xfrm>
              <a:prstGeom prst="ellipse">
                <a:avLst/>
              </a:prstGeom>
              <a:solidFill>
                <a:srgbClr val="B08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Oval 11">
                <a:extLst>
                  <a:ext uri="{FF2B5EF4-FFF2-40B4-BE49-F238E27FC236}">
                    <a16:creationId xmlns:a16="http://schemas.microsoft.com/office/drawing/2014/main" id="{F43EC43C-B52C-453E-AD7C-39666477666B}"/>
                  </a:ext>
                </a:extLst>
              </p:cNvPr>
              <p:cNvSpPr>
                <a:spLocks noChangeArrowheads="1"/>
              </p:cNvSpPr>
              <p:nvPr/>
            </p:nvSpPr>
            <p:spPr bwMode="auto">
              <a:xfrm>
                <a:off x="3933" y="1980"/>
                <a:ext cx="110" cy="50"/>
              </a:xfrm>
              <a:prstGeom prst="ellipse">
                <a:avLst/>
              </a:prstGeom>
              <a:solidFill>
                <a:srgbClr val="FFD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2">
                <a:extLst>
                  <a:ext uri="{FF2B5EF4-FFF2-40B4-BE49-F238E27FC236}">
                    <a16:creationId xmlns:a16="http://schemas.microsoft.com/office/drawing/2014/main" id="{C723FAB6-9F0A-418A-84BD-26BCBC55819B}"/>
                  </a:ext>
                </a:extLst>
              </p:cNvPr>
              <p:cNvSpPr>
                <a:spLocks noChangeArrowheads="1"/>
              </p:cNvSpPr>
              <p:nvPr/>
            </p:nvSpPr>
            <p:spPr bwMode="auto">
              <a:xfrm>
                <a:off x="3832" y="1941"/>
                <a:ext cx="113" cy="34"/>
              </a:xfrm>
              <a:prstGeom prst="rect">
                <a:avLst/>
              </a:prstGeom>
              <a:solidFill>
                <a:srgbClr val="B08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Oval 13">
                <a:extLst>
                  <a:ext uri="{FF2B5EF4-FFF2-40B4-BE49-F238E27FC236}">
                    <a16:creationId xmlns:a16="http://schemas.microsoft.com/office/drawing/2014/main" id="{CF4CD075-EB8B-4973-A3EF-C58E45BFA41F}"/>
                  </a:ext>
                </a:extLst>
              </p:cNvPr>
              <p:cNvSpPr>
                <a:spLocks noChangeArrowheads="1"/>
              </p:cNvSpPr>
              <p:nvPr/>
            </p:nvSpPr>
            <p:spPr bwMode="auto">
              <a:xfrm>
                <a:off x="3832" y="1951"/>
                <a:ext cx="113" cy="50"/>
              </a:xfrm>
              <a:prstGeom prst="ellipse">
                <a:avLst/>
              </a:prstGeom>
              <a:solidFill>
                <a:srgbClr val="B08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Oval 14">
                <a:extLst>
                  <a:ext uri="{FF2B5EF4-FFF2-40B4-BE49-F238E27FC236}">
                    <a16:creationId xmlns:a16="http://schemas.microsoft.com/office/drawing/2014/main" id="{FF1D7DCE-76F6-4C54-B232-D9FB84F2443E}"/>
                  </a:ext>
                </a:extLst>
              </p:cNvPr>
              <p:cNvSpPr>
                <a:spLocks noChangeArrowheads="1"/>
              </p:cNvSpPr>
              <p:nvPr/>
            </p:nvSpPr>
            <p:spPr bwMode="auto">
              <a:xfrm>
                <a:off x="3832" y="1917"/>
                <a:ext cx="113" cy="51"/>
              </a:xfrm>
              <a:prstGeom prst="ellipse">
                <a:avLst/>
              </a:prstGeom>
              <a:solidFill>
                <a:srgbClr val="FFD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15">
                <a:extLst>
                  <a:ext uri="{FF2B5EF4-FFF2-40B4-BE49-F238E27FC236}">
                    <a16:creationId xmlns:a16="http://schemas.microsoft.com/office/drawing/2014/main" id="{832905D6-D097-405D-82DA-C78D06ED04FC}"/>
                  </a:ext>
                </a:extLst>
              </p:cNvPr>
              <p:cNvSpPr>
                <a:spLocks noChangeArrowheads="1"/>
              </p:cNvSpPr>
              <p:nvPr/>
            </p:nvSpPr>
            <p:spPr bwMode="auto">
              <a:xfrm>
                <a:off x="3728" y="2071"/>
                <a:ext cx="113" cy="34"/>
              </a:xfrm>
              <a:prstGeom prst="rect">
                <a:avLst/>
              </a:prstGeom>
              <a:solidFill>
                <a:srgbClr val="B08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Oval 16">
                <a:extLst>
                  <a:ext uri="{FF2B5EF4-FFF2-40B4-BE49-F238E27FC236}">
                    <a16:creationId xmlns:a16="http://schemas.microsoft.com/office/drawing/2014/main" id="{AAB39458-48F0-41A2-98B6-4288010C6EDE}"/>
                  </a:ext>
                </a:extLst>
              </p:cNvPr>
              <p:cNvSpPr>
                <a:spLocks noChangeArrowheads="1"/>
              </p:cNvSpPr>
              <p:nvPr/>
            </p:nvSpPr>
            <p:spPr bwMode="auto">
              <a:xfrm>
                <a:off x="3728" y="2081"/>
                <a:ext cx="113" cy="50"/>
              </a:xfrm>
              <a:prstGeom prst="ellipse">
                <a:avLst/>
              </a:prstGeom>
              <a:solidFill>
                <a:srgbClr val="B08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Oval 17">
                <a:extLst>
                  <a:ext uri="{FF2B5EF4-FFF2-40B4-BE49-F238E27FC236}">
                    <a16:creationId xmlns:a16="http://schemas.microsoft.com/office/drawing/2014/main" id="{78B0D8D8-BF8F-476E-A959-D04E9C4E80F9}"/>
                  </a:ext>
                </a:extLst>
              </p:cNvPr>
              <p:cNvSpPr>
                <a:spLocks noChangeArrowheads="1"/>
              </p:cNvSpPr>
              <p:nvPr/>
            </p:nvSpPr>
            <p:spPr bwMode="auto">
              <a:xfrm>
                <a:off x="3728" y="2047"/>
                <a:ext cx="113" cy="50"/>
              </a:xfrm>
              <a:prstGeom prst="ellipse">
                <a:avLst/>
              </a:prstGeom>
              <a:solidFill>
                <a:srgbClr val="FFD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18">
                <a:extLst>
                  <a:ext uri="{FF2B5EF4-FFF2-40B4-BE49-F238E27FC236}">
                    <a16:creationId xmlns:a16="http://schemas.microsoft.com/office/drawing/2014/main" id="{67F685B5-8E11-4AAB-A5E6-D1E9443480C3}"/>
                  </a:ext>
                </a:extLst>
              </p:cNvPr>
              <p:cNvSpPr>
                <a:spLocks noChangeArrowheads="1"/>
              </p:cNvSpPr>
              <p:nvPr/>
            </p:nvSpPr>
            <p:spPr bwMode="auto">
              <a:xfrm>
                <a:off x="3632" y="2013"/>
                <a:ext cx="111" cy="34"/>
              </a:xfrm>
              <a:prstGeom prst="rect">
                <a:avLst/>
              </a:prstGeom>
              <a:solidFill>
                <a:srgbClr val="B08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Oval 19">
                <a:extLst>
                  <a:ext uri="{FF2B5EF4-FFF2-40B4-BE49-F238E27FC236}">
                    <a16:creationId xmlns:a16="http://schemas.microsoft.com/office/drawing/2014/main" id="{497A898F-A3D7-4FE7-8D7F-ACFD916D016E}"/>
                  </a:ext>
                </a:extLst>
              </p:cNvPr>
              <p:cNvSpPr>
                <a:spLocks noChangeArrowheads="1"/>
              </p:cNvSpPr>
              <p:nvPr/>
            </p:nvSpPr>
            <p:spPr bwMode="auto">
              <a:xfrm>
                <a:off x="3632" y="2021"/>
                <a:ext cx="111" cy="50"/>
              </a:xfrm>
              <a:prstGeom prst="ellipse">
                <a:avLst/>
              </a:prstGeom>
              <a:solidFill>
                <a:srgbClr val="B08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Oval 20">
                <a:extLst>
                  <a:ext uri="{FF2B5EF4-FFF2-40B4-BE49-F238E27FC236}">
                    <a16:creationId xmlns:a16="http://schemas.microsoft.com/office/drawing/2014/main" id="{2F403847-7A78-46BC-8E56-EEFAAE490550}"/>
                  </a:ext>
                </a:extLst>
              </p:cNvPr>
              <p:cNvSpPr>
                <a:spLocks noChangeArrowheads="1"/>
              </p:cNvSpPr>
              <p:nvPr/>
            </p:nvSpPr>
            <p:spPr bwMode="auto">
              <a:xfrm>
                <a:off x="3632" y="1989"/>
                <a:ext cx="111" cy="48"/>
              </a:xfrm>
              <a:prstGeom prst="ellipse">
                <a:avLst/>
              </a:prstGeom>
              <a:solidFill>
                <a:srgbClr val="FFD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4" name="Group 5">
              <a:extLst>
                <a:ext uri="{FF2B5EF4-FFF2-40B4-BE49-F238E27FC236}">
                  <a16:creationId xmlns:a16="http://schemas.microsoft.com/office/drawing/2014/main" id="{41649669-CCAA-44CE-ABD7-5F288610FA8A}"/>
                </a:ext>
              </a:extLst>
            </p:cNvPr>
            <p:cNvGrpSpPr>
              <a:grpSpLocks noChangeAspect="1"/>
            </p:cNvGrpSpPr>
            <p:nvPr/>
          </p:nvGrpSpPr>
          <p:grpSpPr bwMode="auto">
            <a:xfrm>
              <a:off x="6430073" y="5251272"/>
              <a:ext cx="1144519" cy="959028"/>
              <a:chOff x="3550" y="1917"/>
              <a:chExt cx="580" cy="486"/>
            </a:xfrm>
          </p:grpSpPr>
          <p:sp>
            <p:nvSpPr>
              <p:cNvPr id="95" name="Freeform 6">
                <a:extLst>
                  <a:ext uri="{FF2B5EF4-FFF2-40B4-BE49-F238E27FC236}">
                    <a16:creationId xmlns:a16="http://schemas.microsoft.com/office/drawing/2014/main" id="{E88803CB-4E28-48EB-AED2-80C0FB743BB4}"/>
                  </a:ext>
                </a:extLst>
              </p:cNvPr>
              <p:cNvSpPr>
                <a:spLocks/>
              </p:cNvSpPr>
              <p:nvPr/>
            </p:nvSpPr>
            <p:spPr bwMode="auto">
              <a:xfrm>
                <a:off x="3550" y="2045"/>
                <a:ext cx="198" cy="358"/>
              </a:xfrm>
              <a:custGeom>
                <a:avLst/>
                <a:gdLst>
                  <a:gd name="T0" fmla="*/ 0 w 198"/>
                  <a:gd name="T1" fmla="*/ 242 h 358"/>
                  <a:gd name="T2" fmla="*/ 198 w 198"/>
                  <a:gd name="T3" fmla="*/ 358 h 358"/>
                  <a:gd name="T4" fmla="*/ 198 w 198"/>
                  <a:gd name="T5" fmla="*/ 115 h 358"/>
                  <a:gd name="T6" fmla="*/ 0 w 198"/>
                  <a:gd name="T7" fmla="*/ 0 h 358"/>
                  <a:gd name="T8" fmla="*/ 0 w 198"/>
                  <a:gd name="T9" fmla="*/ 242 h 358"/>
                </a:gdLst>
                <a:ahLst/>
                <a:cxnLst>
                  <a:cxn ang="0">
                    <a:pos x="T0" y="T1"/>
                  </a:cxn>
                  <a:cxn ang="0">
                    <a:pos x="T2" y="T3"/>
                  </a:cxn>
                  <a:cxn ang="0">
                    <a:pos x="T4" y="T5"/>
                  </a:cxn>
                  <a:cxn ang="0">
                    <a:pos x="T6" y="T7"/>
                  </a:cxn>
                  <a:cxn ang="0">
                    <a:pos x="T8" y="T9"/>
                  </a:cxn>
                </a:cxnLst>
                <a:rect l="0" t="0" r="r" b="b"/>
                <a:pathLst>
                  <a:path w="198" h="358">
                    <a:moveTo>
                      <a:pt x="0" y="242"/>
                    </a:moveTo>
                    <a:lnTo>
                      <a:pt x="198" y="358"/>
                    </a:lnTo>
                    <a:lnTo>
                      <a:pt x="198" y="115"/>
                    </a:lnTo>
                    <a:lnTo>
                      <a:pt x="0" y="0"/>
                    </a:lnTo>
                    <a:lnTo>
                      <a:pt x="0" y="242"/>
                    </a:lnTo>
                    <a:close/>
                  </a:path>
                </a:pathLst>
              </a:custGeom>
              <a:solidFill>
                <a:srgbClr val="D6A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7">
                <a:extLst>
                  <a:ext uri="{FF2B5EF4-FFF2-40B4-BE49-F238E27FC236}">
                    <a16:creationId xmlns:a16="http://schemas.microsoft.com/office/drawing/2014/main" id="{562F0F7F-06F5-464F-86D6-CF02DC8BB1C5}"/>
                  </a:ext>
                </a:extLst>
              </p:cNvPr>
              <p:cNvSpPr>
                <a:spLocks/>
              </p:cNvSpPr>
              <p:nvPr/>
            </p:nvSpPr>
            <p:spPr bwMode="auto">
              <a:xfrm>
                <a:off x="3748" y="2037"/>
                <a:ext cx="382" cy="366"/>
              </a:xfrm>
              <a:custGeom>
                <a:avLst/>
                <a:gdLst>
                  <a:gd name="T0" fmla="*/ 0 w 382"/>
                  <a:gd name="T1" fmla="*/ 366 h 366"/>
                  <a:gd name="T2" fmla="*/ 382 w 382"/>
                  <a:gd name="T3" fmla="*/ 245 h 366"/>
                  <a:gd name="T4" fmla="*/ 382 w 382"/>
                  <a:gd name="T5" fmla="*/ 0 h 366"/>
                  <a:gd name="T6" fmla="*/ 0 w 382"/>
                  <a:gd name="T7" fmla="*/ 123 h 366"/>
                  <a:gd name="T8" fmla="*/ 0 w 382"/>
                  <a:gd name="T9" fmla="*/ 366 h 366"/>
                </a:gdLst>
                <a:ahLst/>
                <a:cxnLst>
                  <a:cxn ang="0">
                    <a:pos x="T0" y="T1"/>
                  </a:cxn>
                  <a:cxn ang="0">
                    <a:pos x="T2" y="T3"/>
                  </a:cxn>
                  <a:cxn ang="0">
                    <a:pos x="T4" y="T5"/>
                  </a:cxn>
                  <a:cxn ang="0">
                    <a:pos x="T6" y="T7"/>
                  </a:cxn>
                  <a:cxn ang="0">
                    <a:pos x="T8" y="T9"/>
                  </a:cxn>
                </a:cxnLst>
                <a:rect l="0" t="0" r="r" b="b"/>
                <a:pathLst>
                  <a:path w="382" h="366">
                    <a:moveTo>
                      <a:pt x="0" y="366"/>
                    </a:moveTo>
                    <a:lnTo>
                      <a:pt x="382" y="245"/>
                    </a:lnTo>
                    <a:lnTo>
                      <a:pt x="382" y="0"/>
                    </a:lnTo>
                    <a:lnTo>
                      <a:pt x="0" y="123"/>
                    </a:lnTo>
                    <a:lnTo>
                      <a:pt x="0" y="366"/>
                    </a:lnTo>
                    <a:close/>
                  </a:path>
                </a:pathLst>
              </a:custGeom>
              <a:solidFill>
                <a:srgbClr val="B08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8">
                <a:extLst>
                  <a:ext uri="{FF2B5EF4-FFF2-40B4-BE49-F238E27FC236}">
                    <a16:creationId xmlns:a16="http://schemas.microsoft.com/office/drawing/2014/main" id="{7EB05FB0-36F2-4BB7-BA47-A37F60B01299}"/>
                  </a:ext>
                </a:extLst>
              </p:cNvPr>
              <p:cNvSpPr>
                <a:spLocks/>
              </p:cNvSpPr>
              <p:nvPr/>
            </p:nvSpPr>
            <p:spPr bwMode="auto">
              <a:xfrm>
                <a:off x="3550" y="1922"/>
                <a:ext cx="580" cy="238"/>
              </a:xfrm>
              <a:custGeom>
                <a:avLst/>
                <a:gdLst>
                  <a:gd name="T0" fmla="*/ 198 w 580"/>
                  <a:gd name="T1" fmla="*/ 238 h 238"/>
                  <a:gd name="T2" fmla="*/ 580 w 580"/>
                  <a:gd name="T3" fmla="*/ 115 h 238"/>
                  <a:gd name="T4" fmla="*/ 383 w 580"/>
                  <a:gd name="T5" fmla="*/ 0 h 238"/>
                  <a:gd name="T6" fmla="*/ 0 w 580"/>
                  <a:gd name="T7" fmla="*/ 123 h 238"/>
                  <a:gd name="T8" fmla="*/ 198 w 580"/>
                  <a:gd name="T9" fmla="*/ 238 h 238"/>
                </a:gdLst>
                <a:ahLst/>
                <a:cxnLst>
                  <a:cxn ang="0">
                    <a:pos x="T0" y="T1"/>
                  </a:cxn>
                  <a:cxn ang="0">
                    <a:pos x="T2" y="T3"/>
                  </a:cxn>
                  <a:cxn ang="0">
                    <a:pos x="T4" y="T5"/>
                  </a:cxn>
                  <a:cxn ang="0">
                    <a:pos x="T6" y="T7"/>
                  </a:cxn>
                  <a:cxn ang="0">
                    <a:pos x="T8" y="T9"/>
                  </a:cxn>
                </a:cxnLst>
                <a:rect l="0" t="0" r="r" b="b"/>
                <a:pathLst>
                  <a:path w="580" h="238">
                    <a:moveTo>
                      <a:pt x="198" y="238"/>
                    </a:moveTo>
                    <a:lnTo>
                      <a:pt x="580" y="115"/>
                    </a:lnTo>
                    <a:lnTo>
                      <a:pt x="383" y="0"/>
                    </a:lnTo>
                    <a:lnTo>
                      <a:pt x="0" y="123"/>
                    </a:lnTo>
                    <a:lnTo>
                      <a:pt x="198" y="238"/>
                    </a:lnTo>
                    <a:close/>
                  </a:path>
                </a:pathLst>
              </a:custGeom>
              <a:solidFill>
                <a:srgbClr val="FFD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9">
                <a:extLst>
                  <a:ext uri="{FF2B5EF4-FFF2-40B4-BE49-F238E27FC236}">
                    <a16:creationId xmlns:a16="http://schemas.microsoft.com/office/drawing/2014/main" id="{2B158EA6-19E8-4847-8BDD-9E8E99D503EA}"/>
                  </a:ext>
                </a:extLst>
              </p:cNvPr>
              <p:cNvSpPr>
                <a:spLocks noChangeArrowheads="1"/>
              </p:cNvSpPr>
              <p:nvPr/>
            </p:nvSpPr>
            <p:spPr bwMode="auto">
              <a:xfrm>
                <a:off x="3933" y="2004"/>
                <a:ext cx="110" cy="33"/>
              </a:xfrm>
              <a:prstGeom prst="rect">
                <a:avLst/>
              </a:prstGeom>
              <a:solidFill>
                <a:srgbClr val="B08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Oval 10">
                <a:extLst>
                  <a:ext uri="{FF2B5EF4-FFF2-40B4-BE49-F238E27FC236}">
                    <a16:creationId xmlns:a16="http://schemas.microsoft.com/office/drawing/2014/main" id="{B4003D3C-0B75-4FA5-B1E0-6BC41D696898}"/>
                  </a:ext>
                </a:extLst>
              </p:cNvPr>
              <p:cNvSpPr>
                <a:spLocks noChangeArrowheads="1"/>
              </p:cNvSpPr>
              <p:nvPr/>
            </p:nvSpPr>
            <p:spPr bwMode="auto">
              <a:xfrm>
                <a:off x="3933" y="2013"/>
                <a:ext cx="110" cy="51"/>
              </a:xfrm>
              <a:prstGeom prst="ellipse">
                <a:avLst/>
              </a:prstGeom>
              <a:solidFill>
                <a:srgbClr val="B08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Oval 11">
                <a:extLst>
                  <a:ext uri="{FF2B5EF4-FFF2-40B4-BE49-F238E27FC236}">
                    <a16:creationId xmlns:a16="http://schemas.microsoft.com/office/drawing/2014/main" id="{92654338-53C2-4A91-A1AA-B413F3410E06}"/>
                  </a:ext>
                </a:extLst>
              </p:cNvPr>
              <p:cNvSpPr>
                <a:spLocks noChangeArrowheads="1"/>
              </p:cNvSpPr>
              <p:nvPr/>
            </p:nvSpPr>
            <p:spPr bwMode="auto">
              <a:xfrm>
                <a:off x="3933" y="1980"/>
                <a:ext cx="110" cy="50"/>
              </a:xfrm>
              <a:prstGeom prst="ellipse">
                <a:avLst/>
              </a:prstGeom>
              <a:solidFill>
                <a:srgbClr val="FFD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12">
                <a:extLst>
                  <a:ext uri="{FF2B5EF4-FFF2-40B4-BE49-F238E27FC236}">
                    <a16:creationId xmlns:a16="http://schemas.microsoft.com/office/drawing/2014/main" id="{0F76D08A-44D3-410D-902D-A47F2662080C}"/>
                  </a:ext>
                </a:extLst>
              </p:cNvPr>
              <p:cNvSpPr>
                <a:spLocks noChangeArrowheads="1"/>
              </p:cNvSpPr>
              <p:nvPr/>
            </p:nvSpPr>
            <p:spPr bwMode="auto">
              <a:xfrm>
                <a:off x="3832" y="1941"/>
                <a:ext cx="113" cy="34"/>
              </a:xfrm>
              <a:prstGeom prst="rect">
                <a:avLst/>
              </a:prstGeom>
              <a:solidFill>
                <a:srgbClr val="B08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13">
                <a:extLst>
                  <a:ext uri="{FF2B5EF4-FFF2-40B4-BE49-F238E27FC236}">
                    <a16:creationId xmlns:a16="http://schemas.microsoft.com/office/drawing/2014/main" id="{9359C074-1356-4C22-A576-1D6BB7EEC909}"/>
                  </a:ext>
                </a:extLst>
              </p:cNvPr>
              <p:cNvSpPr>
                <a:spLocks noChangeArrowheads="1"/>
              </p:cNvSpPr>
              <p:nvPr/>
            </p:nvSpPr>
            <p:spPr bwMode="auto">
              <a:xfrm>
                <a:off x="3832" y="1951"/>
                <a:ext cx="113" cy="50"/>
              </a:xfrm>
              <a:prstGeom prst="ellipse">
                <a:avLst/>
              </a:prstGeom>
              <a:solidFill>
                <a:srgbClr val="B08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14">
                <a:extLst>
                  <a:ext uri="{FF2B5EF4-FFF2-40B4-BE49-F238E27FC236}">
                    <a16:creationId xmlns:a16="http://schemas.microsoft.com/office/drawing/2014/main" id="{B2BD8BC3-A9AA-4171-B56E-A65A23872EB8}"/>
                  </a:ext>
                </a:extLst>
              </p:cNvPr>
              <p:cNvSpPr>
                <a:spLocks noChangeArrowheads="1"/>
              </p:cNvSpPr>
              <p:nvPr/>
            </p:nvSpPr>
            <p:spPr bwMode="auto">
              <a:xfrm>
                <a:off x="3832" y="1917"/>
                <a:ext cx="113" cy="51"/>
              </a:xfrm>
              <a:prstGeom prst="ellipse">
                <a:avLst/>
              </a:prstGeom>
              <a:solidFill>
                <a:srgbClr val="FFD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5">
                <a:extLst>
                  <a:ext uri="{FF2B5EF4-FFF2-40B4-BE49-F238E27FC236}">
                    <a16:creationId xmlns:a16="http://schemas.microsoft.com/office/drawing/2014/main" id="{62C96793-DB89-4A13-BFC7-B1130A103565}"/>
                  </a:ext>
                </a:extLst>
              </p:cNvPr>
              <p:cNvSpPr>
                <a:spLocks noChangeArrowheads="1"/>
              </p:cNvSpPr>
              <p:nvPr/>
            </p:nvSpPr>
            <p:spPr bwMode="auto">
              <a:xfrm>
                <a:off x="3728" y="2071"/>
                <a:ext cx="113" cy="34"/>
              </a:xfrm>
              <a:prstGeom prst="rect">
                <a:avLst/>
              </a:prstGeom>
              <a:solidFill>
                <a:srgbClr val="B08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Oval 16">
                <a:extLst>
                  <a:ext uri="{FF2B5EF4-FFF2-40B4-BE49-F238E27FC236}">
                    <a16:creationId xmlns:a16="http://schemas.microsoft.com/office/drawing/2014/main" id="{DB9852C2-75D6-4E9B-A7BD-D831A61D5CC1}"/>
                  </a:ext>
                </a:extLst>
              </p:cNvPr>
              <p:cNvSpPr>
                <a:spLocks noChangeArrowheads="1"/>
              </p:cNvSpPr>
              <p:nvPr/>
            </p:nvSpPr>
            <p:spPr bwMode="auto">
              <a:xfrm>
                <a:off x="3728" y="2081"/>
                <a:ext cx="113" cy="50"/>
              </a:xfrm>
              <a:prstGeom prst="ellipse">
                <a:avLst/>
              </a:prstGeom>
              <a:solidFill>
                <a:srgbClr val="B08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Oval 17">
                <a:extLst>
                  <a:ext uri="{FF2B5EF4-FFF2-40B4-BE49-F238E27FC236}">
                    <a16:creationId xmlns:a16="http://schemas.microsoft.com/office/drawing/2014/main" id="{67FFDC51-46D4-4473-BD49-0ECB9FD291F9}"/>
                  </a:ext>
                </a:extLst>
              </p:cNvPr>
              <p:cNvSpPr>
                <a:spLocks noChangeArrowheads="1"/>
              </p:cNvSpPr>
              <p:nvPr/>
            </p:nvSpPr>
            <p:spPr bwMode="auto">
              <a:xfrm>
                <a:off x="3728" y="2047"/>
                <a:ext cx="113" cy="50"/>
              </a:xfrm>
              <a:prstGeom prst="ellipse">
                <a:avLst/>
              </a:prstGeom>
              <a:solidFill>
                <a:srgbClr val="FFD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18">
                <a:extLst>
                  <a:ext uri="{FF2B5EF4-FFF2-40B4-BE49-F238E27FC236}">
                    <a16:creationId xmlns:a16="http://schemas.microsoft.com/office/drawing/2014/main" id="{2E922E4B-895C-4C08-A771-3E7DAF53CCA8}"/>
                  </a:ext>
                </a:extLst>
              </p:cNvPr>
              <p:cNvSpPr>
                <a:spLocks noChangeArrowheads="1"/>
              </p:cNvSpPr>
              <p:nvPr/>
            </p:nvSpPr>
            <p:spPr bwMode="auto">
              <a:xfrm>
                <a:off x="3632" y="2013"/>
                <a:ext cx="111" cy="34"/>
              </a:xfrm>
              <a:prstGeom prst="rect">
                <a:avLst/>
              </a:prstGeom>
              <a:solidFill>
                <a:srgbClr val="B08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Oval 19">
                <a:extLst>
                  <a:ext uri="{FF2B5EF4-FFF2-40B4-BE49-F238E27FC236}">
                    <a16:creationId xmlns:a16="http://schemas.microsoft.com/office/drawing/2014/main" id="{550DD2D0-C23A-455C-ACF3-41C57E01DC51}"/>
                  </a:ext>
                </a:extLst>
              </p:cNvPr>
              <p:cNvSpPr>
                <a:spLocks noChangeArrowheads="1"/>
              </p:cNvSpPr>
              <p:nvPr/>
            </p:nvSpPr>
            <p:spPr bwMode="auto">
              <a:xfrm>
                <a:off x="3632" y="2021"/>
                <a:ext cx="111" cy="50"/>
              </a:xfrm>
              <a:prstGeom prst="ellipse">
                <a:avLst/>
              </a:prstGeom>
              <a:solidFill>
                <a:srgbClr val="B08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Oval 20">
                <a:extLst>
                  <a:ext uri="{FF2B5EF4-FFF2-40B4-BE49-F238E27FC236}">
                    <a16:creationId xmlns:a16="http://schemas.microsoft.com/office/drawing/2014/main" id="{CEBB5E46-7966-4318-A2C1-C3E498735A56}"/>
                  </a:ext>
                </a:extLst>
              </p:cNvPr>
              <p:cNvSpPr>
                <a:spLocks noChangeArrowheads="1"/>
              </p:cNvSpPr>
              <p:nvPr/>
            </p:nvSpPr>
            <p:spPr bwMode="auto">
              <a:xfrm>
                <a:off x="3632" y="1989"/>
                <a:ext cx="111" cy="48"/>
              </a:xfrm>
              <a:prstGeom prst="ellipse">
                <a:avLst/>
              </a:prstGeom>
              <a:solidFill>
                <a:srgbClr val="FFD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25" name="Group 124">
            <a:extLst>
              <a:ext uri="{FF2B5EF4-FFF2-40B4-BE49-F238E27FC236}">
                <a16:creationId xmlns:a16="http://schemas.microsoft.com/office/drawing/2014/main" id="{77138837-2A99-4CDB-BF62-4C79FF176522}"/>
              </a:ext>
            </a:extLst>
          </p:cNvPr>
          <p:cNvGrpSpPr/>
          <p:nvPr/>
        </p:nvGrpSpPr>
        <p:grpSpPr>
          <a:xfrm>
            <a:off x="7906448" y="3192602"/>
            <a:ext cx="1883659" cy="1195248"/>
            <a:chOff x="6430073" y="5015052"/>
            <a:chExt cx="1883659" cy="1195248"/>
          </a:xfrm>
        </p:grpSpPr>
        <p:grpSp>
          <p:nvGrpSpPr>
            <p:cNvPr id="126" name="Group 5">
              <a:extLst>
                <a:ext uri="{FF2B5EF4-FFF2-40B4-BE49-F238E27FC236}">
                  <a16:creationId xmlns:a16="http://schemas.microsoft.com/office/drawing/2014/main" id="{4D0E86D4-A95B-4FF5-8681-31CE6E5B592D}"/>
                </a:ext>
              </a:extLst>
            </p:cNvPr>
            <p:cNvGrpSpPr>
              <a:grpSpLocks noChangeAspect="1"/>
            </p:cNvGrpSpPr>
            <p:nvPr/>
          </p:nvGrpSpPr>
          <p:grpSpPr bwMode="auto">
            <a:xfrm>
              <a:off x="7169213" y="5015052"/>
              <a:ext cx="1144519" cy="959028"/>
              <a:chOff x="3550" y="1917"/>
              <a:chExt cx="580" cy="486"/>
            </a:xfrm>
          </p:grpSpPr>
          <p:sp>
            <p:nvSpPr>
              <p:cNvPr id="143" name="Freeform 6">
                <a:extLst>
                  <a:ext uri="{FF2B5EF4-FFF2-40B4-BE49-F238E27FC236}">
                    <a16:creationId xmlns:a16="http://schemas.microsoft.com/office/drawing/2014/main" id="{5217D5D1-B717-469D-8763-09274FBAB93B}"/>
                  </a:ext>
                </a:extLst>
              </p:cNvPr>
              <p:cNvSpPr>
                <a:spLocks/>
              </p:cNvSpPr>
              <p:nvPr/>
            </p:nvSpPr>
            <p:spPr bwMode="auto">
              <a:xfrm>
                <a:off x="3550" y="2045"/>
                <a:ext cx="198" cy="358"/>
              </a:xfrm>
              <a:custGeom>
                <a:avLst/>
                <a:gdLst>
                  <a:gd name="T0" fmla="*/ 0 w 198"/>
                  <a:gd name="T1" fmla="*/ 242 h 358"/>
                  <a:gd name="T2" fmla="*/ 198 w 198"/>
                  <a:gd name="T3" fmla="*/ 358 h 358"/>
                  <a:gd name="T4" fmla="*/ 198 w 198"/>
                  <a:gd name="T5" fmla="*/ 115 h 358"/>
                  <a:gd name="T6" fmla="*/ 0 w 198"/>
                  <a:gd name="T7" fmla="*/ 0 h 358"/>
                  <a:gd name="T8" fmla="*/ 0 w 198"/>
                  <a:gd name="T9" fmla="*/ 242 h 358"/>
                </a:gdLst>
                <a:ahLst/>
                <a:cxnLst>
                  <a:cxn ang="0">
                    <a:pos x="T0" y="T1"/>
                  </a:cxn>
                  <a:cxn ang="0">
                    <a:pos x="T2" y="T3"/>
                  </a:cxn>
                  <a:cxn ang="0">
                    <a:pos x="T4" y="T5"/>
                  </a:cxn>
                  <a:cxn ang="0">
                    <a:pos x="T6" y="T7"/>
                  </a:cxn>
                  <a:cxn ang="0">
                    <a:pos x="T8" y="T9"/>
                  </a:cxn>
                </a:cxnLst>
                <a:rect l="0" t="0" r="r" b="b"/>
                <a:pathLst>
                  <a:path w="198" h="358">
                    <a:moveTo>
                      <a:pt x="0" y="242"/>
                    </a:moveTo>
                    <a:lnTo>
                      <a:pt x="198" y="358"/>
                    </a:lnTo>
                    <a:lnTo>
                      <a:pt x="198" y="115"/>
                    </a:lnTo>
                    <a:lnTo>
                      <a:pt x="0" y="0"/>
                    </a:lnTo>
                    <a:lnTo>
                      <a:pt x="0" y="242"/>
                    </a:lnTo>
                    <a:close/>
                  </a:path>
                </a:pathLst>
              </a:custGeom>
              <a:solidFill>
                <a:srgbClr val="98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
                <a:extLst>
                  <a:ext uri="{FF2B5EF4-FFF2-40B4-BE49-F238E27FC236}">
                    <a16:creationId xmlns:a16="http://schemas.microsoft.com/office/drawing/2014/main" id="{918A8600-A865-49BD-A134-F45D610ED083}"/>
                  </a:ext>
                </a:extLst>
              </p:cNvPr>
              <p:cNvSpPr>
                <a:spLocks/>
              </p:cNvSpPr>
              <p:nvPr/>
            </p:nvSpPr>
            <p:spPr bwMode="auto">
              <a:xfrm>
                <a:off x="3748" y="2037"/>
                <a:ext cx="382" cy="366"/>
              </a:xfrm>
              <a:custGeom>
                <a:avLst/>
                <a:gdLst>
                  <a:gd name="T0" fmla="*/ 0 w 382"/>
                  <a:gd name="T1" fmla="*/ 366 h 366"/>
                  <a:gd name="T2" fmla="*/ 382 w 382"/>
                  <a:gd name="T3" fmla="*/ 245 h 366"/>
                  <a:gd name="T4" fmla="*/ 382 w 382"/>
                  <a:gd name="T5" fmla="*/ 0 h 366"/>
                  <a:gd name="T6" fmla="*/ 0 w 382"/>
                  <a:gd name="T7" fmla="*/ 123 h 366"/>
                  <a:gd name="T8" fmla="*/ 0 w 382"/>
                  <a:gd name="T9" fmla="*/ 366 h 366"/>
                </a:gdLst>
                <a:ahLst/>
                <a:cxnLst>
                  <a:cxn ang="0">
                    <a:pos x="T0" y="T1"/>
                  </a:cxn>
                  <a:cxn ang="0">
                    <a:pos x="T2" y="T3"/>
                  </a:cxn>
                  <a:cxn ang="0">
                    <a:pos x="T4" y="T5"/>
                  </a:cxn>
                  <a:cxn ang="0">
                    <a:pos x="T6" y="T7"/>
                  </a:cxn>
                  <a:cxn ang="0">
                    <a:pos x="T8" y="T9"/>
                  </a:cxn>
                </a:cxnLst>
                <a:rect l="0" t="0" r="r" b="b"/>
                <a:pathLst>
                  <a:path w="382" h="366">
                    <a:moveTo>
                      <a:pt x="0" y="366"/>
                    </a:moveTo>
                    <a:lnTo>
                      <a:pt x="382" y="245"/>
                    </a:lnTo>
                    <a:lnTo>
                      <a:pt x="382" y="0"/>
                    </a:lnTo>
                    <a:lnTo>
                      <a:pt x="0" y="123"/>
                    </a:lnTo>
                    <a:lnTo>
                      <a:pt x="0" y="366"/>
                    </a:lnTo>
                    <a:close/>
                  </a:path>
                </a:pathLst>
              </a:custGeom>
              <a:solidFill>
                <a:srgbClr val="75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5" name="Freeform 8">
                <a:extLst>
                  <a:ext uri="{FF2B5EF4-FFF2-40B4-BE49-F238E27FC236}">
                    <a16:creationId xmlns:a16="http://schemas.microsoft.com/office/drawing/2014/main" id="{191F349D-1C23-46E6-907A-BCCBDAA8951E}"/>
                  </a:ext>
                </a:extLst>
              </p:cNvPr>
              <p:cNvSpPr>
                <a:spLocks/>
              </p:cNvSpPr>
              <p:nvPr/>
            </p:nvSpPr>
            <p:spPr bwMode="auto">
              <a:xfrm>
                <a:off x="3550" y="1922"/>
                <a:ext cx="580" cy="238"/>
              </a:xfrm>
              <a:custGeom>
                <a:avLst/>
                <a:gdLst>
                  <a:gd name="T0" fmla="*/ 198 w 580"/>
                  <a:gd name="T1" fmla="*/ 238 h 238"/>
                  <a:gd name="T2" fmla="*/ 580 w 580"/>
                  <a:gd name="T3" fmla="*/ 115 h 238"/>
                  <a:gd name="T4" fmla="*/ 383 w 580"/>
                  <a:gd name="T5" fmla="*/ 0 h 238"/>
                  <a:gd name="T6" fmla="*/ 0 w 580"/>
                  <a:gd name="T7" fmla="*/ 123 h 238"/>
                  <a:gd name="T8" fmla="*/ 198 w 580"/>
                  <a:gd name="T9" fmla="*/ 238 h 238"/>
                </a:gdLst>
                <a:ahLst/>
                <a:cxnLst>
                  <a:cxn ang="0">
                    <a:pos x="T0" y="T1"/>
                  </a:cxn>
                  <a:cxn ang="0">
                    <a:pos x="T2" y="T3"/>
                  </a:cxn>
                  <a:cxn ang="0">
                    <a:pos x="T4" y="T5"/>
                  </a:cxn>
                  <a:cxn ang="0">
                    <a:pos x="T6" y="T7"/>
                  </a:cxn>
                  <a:cxn ang="0">
                    <a:pos x="T8" y="T9"/>
                  </a:cxn>
                </a:cxnLst>
                <a:rect l="0" t="0" r="r" b="b"/>
                <a:pathLst>
                  <a:path w="580" h="238">
                    <a:moveTo>
                      <a:pt x="198" y="238"/>
                    </a:moveTo>
                    <a:lnTo>
                      <a:pt x="580" y="115"/>
                    </a:lnTo>
                    <a:lnTo>
                      <a:pt x="383" y="0"/>
                    </a:lnTo>
                    <a:lnTo>
                      <a:pt x="0" y="123"/>
                    </a:lnTo>
                    <a:lnTo>
                      <a:pt x="198" y="238"/>
                    </a:lnTo>
                    <a:close/>
                  </a:path>
                </a:pathLst>
              </a:custGeom>
              <a:solidFill>
                <a:srgbClr val="D01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Rectangle 9">
                <a:extLst>
                  <a:ext uri="{FF2B5EF4-FFF2-40B4-BE49-F238E27FC236}">
                    <a16:creationId xmlns:a16="http://schemas.microsoft.com/office/drawing/2014/main" id="{C9DDBFBC-8F24-4424-8423-CC7D4BEB4BB0}"/>
                  </a:ext>
                </a:extLst>
              </p:cNvPr>
              <p:cNvSpPr>
                <a:spLocks noChangeArrowheads="1"/>
              </p:cNvSpPr>
              <p:nvPr/>
            </p:nvSpPr>
            <p:spPr bwMode="auto">
              <a:xfrm>
                <a:off x="3933" y="2004"/>
                <a:ext cx="110" cy="33"/>
              </a:xfrm>
              <a:prstGeom prst="rect">
                <a:avLst/>
              </a:prstGeom>
              <a:solidFill>
                <a:srgbClr val="75090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Oval 10">
                <a:extLst>
                  <a:ext uri="{FF2B5EF4-FFF2-40B4-BE49-F238E27FC236}">
                    <a16:creationId xmlns:a16="http://schemas.microsoft.com/office/drawing/2014/main" id="{6C12193C-40EA-498D-8085-D6C8C3E43678}"/>
                  </a:ext>
                </a:extLst>
              </p:cNvPr>
              <p:cNvSpPr>
                <a:spLocks noChangeArrowheads="1"/>
              </p:cNvSpPr>
              <p:nvPr/>
            </p:nvSpPr>
            <p:spPr bwMode="auto">
              <a:xfrm>
                <a:off x="3933" y="2013"/>
                <a:ext cx="110" cy="51"/>
              </a:xfrm>
              <a:prstGeom prst="ellipse">
                <a:avLst/>
              </a:prstGeom>
              <a:solidFill>
                <a:srgbClr val="75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Oval 11">
                <a:extLst>
                  <a:ext uri="{FF2B5EF4-FFF2-40B4-BE49-F238E27FC236}">
                    <a16:creationId xmlns:a16="http://schemas.microsoft.com/office/drawing/2014/main" id="{EE47B943-22B8-499C-A5FA-389B6BB37555}"/>
                  </a:ext>
                </a:extLst>
              </p:cNvPr>
              <p:cNvSpPr>
                <a:spLocks noChangeArrowheads="1"/>
              </p:cNvSpPr>
              <p:nvPr/>
            </p:nvSpPr>
            <p:spPr bwMode="auto">
              <a:xfrm>
                <a:off x="3933" y="1980"/>
                <a:ext cx="110" cy="50"/>
              </a:xfrm>
              <a:prstGeom prst="ellipse">
                <a:avLst/>
              </a:prstGeom>
              <a:solidFill>
                <a:srgbClr val="D01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12">
                <a:extLst>
                  <a:ext uri="{FF2B5EF4-FFF2-40B4-BE49-F238E27FC236}">
                    <a16:creationId xmlns:a16="http://schemas.microsoft.com/office/drawing/2014/main" id="{FC6AEC10-32F8-4D1D-97EC-FF4847008766}"/>
                  </a:ext>
                </a:extLst>
              </p:cNvPr>
              <p:cNvSpPr>
                <a:spLocks noChangeArrowheads="1"/>
              </p:cNvSpPr>
              <p:nvPr/>
            </p:nvSpPr>
            <p:spPr bwMode="auto">
              <a:xfrm>
                <a:off x="3832" y="1941"/>
                <a:ext cx="113" cy="34"/>
              </a:xfrm>
              <a:prstGeom prst="rect">
                <a:avLst/>
              </a:prstGeom>
              <a:solidFill>
                <a:srgbClr val="75090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Oval 13">
                <a:extLst>
                  <a:ext uri="{FF2B5EF4-FFF2-40B4-BE49-F238E27FC236}">
                    <a16:creationId xmlns:a16="http://schemas.microsoft.com/office/drawing/2014/main" id="{2AFA8ED3-1870-4280-9FBF-09891851D84F}"/>
                  </a:ext>
                </a:extLst>
              </p:cNvPr>
              <p:cNvSpPr>
                <a:spLocks noChangeArrowheads="1"/>
              </p:cNvSpPr>
              <p:nvPr/>
            </p:nvSpPr>
            <p:spPr bwMode="auto">
              <a:xfrm>
                <a:off x="3832" y="1951"/>
                <a:ext cx="113" cy="50"/>
              </a:xfrm>
              <a:prstGeom prst="ellipse">
                <a:avLst/>
              </a:prstGeom>
              <a:solidFill>
                <a:srgbClr val="75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Oval 14">
                <a:extLst>
                  <a:ext uri="{FF2B5EF4-FFF2-40B4-BE49-F238E27FC236}">
                    <a16:creationId xmlns:a16="http://schemas.microsoft.com/office/drawing/2014/main" id="{A20486D3-9F7B-45C1-8065-0607FBB977F8}"/>
                  </a:ext>
                </a:extLst>
              </p:cNvPr>
              <p:cNvSpPr>
                <a:spLocks noChangeArrowheads="1"/>
              </p:cNvSpPr>
              <p:nvPr/>
            </p:nvSpPr>
            <p:spPr bwMode="auto">
              <a:xfrm>
                <a:off x="3832" y="1917"/>
                <a:ext cx="113" cy="51"/>
              </a:xfrm>
              <a:prstGeom prst="ellipse">
                <a:avLst/>
              </a:prstGeom>
              <a:solidFill>
                <a:srgbClr val="D01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15">
                <a:extLst>
                  <a:ext uri="{FF2B5EF4-FFF2-40B4-BE49-F238E27FC236}">
                    <a16:creationId xmlns:a16="http://schemas.microsoft.com/office/drawing/2014/main" id="{D43232A1-1FE2-48C7-8C1F-080C4BA6B2EC}"/>
                  </a:ext>
                </a:extLst>
              </p:cNvPr>
              <p:cNvSpPr>
                <a:spLocks noChangeArrowheads="1"/>
              </p:cNvSpPr>
              <p:nvPr/>
            </p:nvSpPr>
            <p:spPr bwMode="auto">
              <a:xfrm>
                <a:off x="3728" y="2071"/>
                <a:ext cx="113" cy="34"/>
              </a:xfrm>
              <a:prstGeom prst="rect">
                <a:avLst/>
              </a:prstGeom>
              <a:solidFill>
                <a:srgbClr val="75090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Oval 16">
                <a:extLst>
                  <a:ext uri="{FF2B5EF4-FFF2-40B4-BE49-F238E27FC236}">
                    <a16:creationId xmlns:a16="http://schemas.microsoft.com/office/drawing/2014/main" id="{47083C46-D5D0-4E4B-9C38-7B8E2283F830}"/>
                  </a:ext>
                </a:extLst>
              </p:cNvPr>
              <p:cNvSpPr>
                <a:spLocks noChangeArrowheads="1"/>
              </p:cNvSpPr>
              <p:nvPr/>
            </p:nvSpPr>
            <p:spPr bwMode="auto">
              <a:xfrm>
                <a:off x="3728" y="2081"/>
                <a:ext cx="113" cy="50"/>
              </a:xfrm>
              <a:prstGeom prst="ellipse">
                <a:avLst/>
              </a:prstGeom>
              <a:solidFill>
                <a:srgbClr val="75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Oval 17">
                <a:extLst>
                  <a:ext uri="{FF2B5EF4-FFF2-40B4-BE49-F238E27FC236}">
                    <a16:creationId xmlns:a16="http://schemas.microsoft.com/office/drawing/2014/main" id="{FE82FE73-5419-4F74-8020-D764F49D3FC2}"/>
                  </a:ext>
                </a:extLst>
              </p:cNvPr>
              <p:cNvSpPr>
                <a:spLocks noChangeArrowheads="1"/>
              </p:cNvSpPr>
              <p:nvPr/>
            </p:nvSpPr>
            <p:spPr bwMode="auto">
              <a:xfrm>
                <a:off x="3728" y="2047"/>
                <a:ext cx="113" cy="50"/>
              </a:xfrm>
              <a:prstGeom prst="ellipse">
                <a:avLst/>
              </a:prstGeom>
              <a:solidFill>
                <a:srgbClr val="D01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Rectangle 18">
                <a:extLst>
                  <a:ext uri="{FF2B5EF4-FFF2-40B4-BE49-F238E27FC236}">
                    <a16:creationId xmlns:a16="http://schemas.microsoft.com/office/drawing/2014/main" id="{960E7C52-59D5-4E39-869A-89BFFCAD0768}"/>
                  </a:ext>
                </a:extLst>
              </p:cNvPr>
              <p:cNvSpPr>
                <a:spLocks noChangeArrowheads="1"/>
              </p:cNvSpPr>
              <p:nvPr/>
            </p:nvSpPr>
            <p:spPr bwMode="auto">
              <a:xfrm>
                <a:off x="3632" y="2013"/>
                <a:ext cx="111" cy="34"/>
              </a:xfrm>
              <a:prstGeom prst="rect">
                <a:avLst/>
              </a:prstGeom>
              <a:solidFill>
                <a:srgbClr val="75090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Oval 19">
                <a:extLst>
                  <a:ext uri="{FF2B5EF4-FFF2-40B4-BE49-F238E27FC236}">
                    <a16:creationId xmlns:a16="http://schemas.microsoft.com/office/drawing/2014/main" id="{F6E8C568-8FD3-464C-B227-443E18D878DB}"/>
                  </a:ext>
                </a:extLst>
              </p:cNvPr>
              <p:cNvSpPr>
                <a:spLocks noChangeArrowheads="1"/>
              </p:cNvSpPr>
              <p:nvPr/>
            </p:nvSpPr>
            <p:spPr bwMode="auto">
              <a:xfrm>
                <a:off x="3632" y="2021"/>
                <a:ext cx="111" cy="50"/>
              </a:xfrm>
              <a:prstGeom prst="ellipse">
                <a:avLst/>
              </a:prstGeom>
              <a:solidFill>
                <a:srgbClr val="75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Oval 20">
                <a:extLst>
                  <a:ext uri="{FF2B5EF4-FFF2-40B4-BE49-F238E27FC236}">
                    <a16:creationId xmlns:a16="http://schemas.microsoft.com/office/drawing/2014/main" id="{F78555EC-44CA-44D4-ADC4-BA9714EEDAAB}"/>
                  </a:ext>
                </a:extLst>
              </p:cNvPr>
              <p:cNvSpPr>
                <a:spLocks noChangeArrowheads="1"/>
              </p:cNvSpPr>
              <p:nvPr/>
            </p:nvSpPr>
            <p:spPr bwMode="auto">
              <a:xfrm>
                <a:off x="3632" y="1989"/>
                <a:ext cx="111" cy="48"/>
              </a:xfrm>
              <a:prstGeom prst="ellipse">
                <a:avLst/>
              </a:prstGeom>
              <a:solidFill>
                <a:srgbClr val="D01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7" name="Group 5">
              <a:extLst>
                <a:ext uri="{FF2B5EF4-FFF2-40B4-BE49-F238E27FC236}">
                  <a16:creationId xmlns:a16="http://schemas.microsoft.com/office/drawing/2014/main" id="{14592084-3C64-4DEB-9129-88388B691185}"/>
                </a:ext>
              </a:extLst>
            </p:cNvPr>
            <p:cNvGrpSpPr>
              <a:grpSpLocks noChangeAspect="1"/>
            </p:cNvGrpSpPr>
            <p:nvPr/>
          </p:nvGrpSpPr>
          <p:grpSpPr bwMode="auto">
            <a:xfrm>
              <a:off x="6430073" y="5251272"/>
              <a:ext cx="1144519" cy="959028"/>
              <a:chOff x="3550" y="1917"/>
              <a:chExt cx="580" cy="486"/>
            </a:xfrm>
          </p:grpSpPr>
          <p:sp>
            <p:nvSpPr>
              <p:cNvPr id="128" name="Freeform 6">
                <a:extLst>
                  <a:ext uri="{FF2B5EF4-FFF2-40B4-BE49-F238E27FC236}">
                    <a16:creationId xmlns:a16="http://schemas.microsoft.com/office/drawing/2014/main" id="{DD662B8A-55AB-453F-9CF4-BF726AC0D229}"/>
                  </a:ext>
                </a:extLst>
              </p:cNvPr>
              <p:cNvSpPr>
                <a:spLocks/>
              </p:cNvSpPr>
              <p:nvPr/>
            </p:nvSpPr>
            <p:spPr bwMode="auto">
              <a:xfrm>
                <a:off x="3550" y="2045"/>
                <a:ext cx="198" cy="358"/>
              </a:xfrm>
              <a:custGeom>
                <a:avLst/>
                <a:gdLst>
                  <a:gd name="T0" fmla="*/ 0 w 198"/>
                  <a:gd name="T1" fmla="*/ 242 h 358"/>
                  <a:gd name="T2" fmla="*/ 198 w 198"/>
                  <a:gd name="T3" fmla="*/ 358 h 358"/>
                  <a:gd name="T4" fmla="*/ 198 w 198"/>
                  <a:gd name="T5" fmla="*/ 115 h 358"/>
                  <a:gd name="T6" fmla="*/ 0 w 198"/>
                  <a:gd name="T7" fmla="*/ 0 h 358"/>
                  <a:gd name="T8" fmla="*/ 0 w 198"/>
                  <a:gd name="T9" fmla="*/ 242 h 358"/>
                </a:gdLst>
                <a:ahLst/>
                <a:cxnLst>
                  <a:cxn ang="0">
                    <a:pos x="T0" y="T1"/>
                  </a:cxn>
                  <a:cxn ang="0">
                    <a:pos x="T2" y="T3"/>
                  </a:cxn>
                  <a:cxn ang="0">
                    <a:pos x="T4" y="T5"/>
                  </a:cxn>
                  <a:cxn ang="0">
                    <a:pos x="T6" y="T7"/>
                  </a:cxn>
                  <a:cxn ang="0">
                    <a:pos x="T8" y="T9"/>
                  </a:cxn>
                </a:cxnLst>
                <a:rect l="0" t="0" r="r" b="b"/>
                <a:pathLst>
                  <a:path w="198" h="358">
                    <a:moveTo>
                      <a:pt x="0" y="242"/>
                    </a:moveTo>
                    <a:lnTo>
                      <a:pt x="198" y="358"/>
                    </a:lnTo>
                    <a:lnTo>
                      <a:pt x="198" y="115"/>
                    </a:lnTo>
                    <a:lnTo>
                      <a:pt x="0" y="0"/>
                    </a:lnTo>
                    <a:lnTo>
                      <a:pt x="0" y="242"/>
                    </a:lnTo>
                    <a:close/>
                  </a:path>
                </a:pathLst>
              </a:custGeom>
              <a:solidFill>
                <a:srgbClr val="98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
                <a:extLst>
                  <a:ext uri="{FF2B5EF4-FFF2-40B4-BE49-F238E27FC236}">
                    <a16:creationId xmlns:a16="http://schemas.microsoft.com/office/drawing/2014/main" id="{E4B5D42A-2969-49C3-B147-89E9D09D485F}"/>
                  </a:ext>
                </a:extLst>
              </p:cNvPr>
              <p:cNvSpPr>
                <a:spLocks/>
              </p:cNvSpPr>
              <p:nvPr/>
            </p:nvSpPr>
            <p:spPr bwMode="auto">
              <a:xfrm>
                <a:off x="3748" y="2037"/>
                <a:ext cx="382" cy="366"/>
              </a:xfrm>
              <a:custGeom>
                <a:avLst/>
                <a:gdLst>
                  <a:gd name="T0" fmla="*/ 0 w 382"/>
                  <a:gd name="T1" fmla="*/ 366 h 366"/>
                  <a:gd name="T2" fmla="*/ 382 w 382"/>
                  <a:gd name="T3" fmla="*/ 245 h 366"/>
                  <a:gd name="T4" fmla="*/ 382 w 382"/>
                  <a:gd name="T5" fmla="*/ 0 h 366"/>
                  <a:gd name="T6" fmla="*/ 0 w 382"/>
                  <a:gd name="T7" fmla="*/ 123 h 366"/>
                  <a:gd name="T8" fmla="*/ 0 w 382"/>
                  <a:gd name="T9" fmla="*/ 366 h 366"/>
                </a:gdLst>
                <a:ahLst/>
                <a:cxnLst>
                  <a:cxn ang="0">
                    <a:pos x="T0" y="T1"/>
                  </a:cxn>
                  <a:cxn ang="0">
                    <a:pos x="T2" y="T3"/>
                  </a:cxn>
                  <a:cxn ang="0">
                    <a:pos x="T4" y="T5"/>
                  </a:cxn>
                  <a:cxn ang="0">
                    <a:pos x="T6" y="T7"/>
                  </a:cxn>
                  <a:cxn ang="0">
                    <a:pos x="T8" y="T9"/>
                  </a:cxn>
                </a:cxnLst>
                <a:rect l="0" t="0" r="r" b="b"/>
                <a:pathLst>
                  <a:path w="382" h="366">
                    <a:moveTo>
                      <a:pt x="0" y="366"/>
                    </a:moveTo>
                    <a:lnTo>
                      <a:pt x="382" y="245"/>
                    </a:lnTo>
                    <a:lnTo>
                      <a:pt x="382" y="0"/>
                    </a:lnTo>
                    <a:lnTo>
                      <a:pt x="0" y="123"/>
                    </a:lnTo>
                    <a:lnTo>
                      <a:pt x="0" y="366"/>
                    </a:lnTo>
                    <a:close/>
                  </a:path>
                </a:pathLst>
              </a:custGeom>
              <a:solidFill>
                <a:srgbClr val="75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8">
                <a:extLst>
                  <a:ext uri="{FF2B5EF4-FFF2-40B4-BE49-F238E27FC236}">
                    <a16:creationId xmlns:a16="http://schemas.microsoft.com/office/drawing/2014/main" id="{563371A3-F2F7-4E6D-821E-E85DD13ABFF7}"/>
                  </a:ext>
                </a:extLst>
              </p:cNvPr>
              <p:cNvSpPr>
                <a:spLocks/>
              </p:cNvSpPr>
              <p:nvPr/>
            </p:nvSpPr>
            <p:spPr bwMode="auto">
              <a:xfrm>
                <a:off x="3550" y="1922"/>
                <a:ext cx="580" cy="238"/>
              </a:xfrm>
              <a:custGeom>
                <a:avLst/>
                <a:gdLst>
                  <a:gd name="T0" fmla="*/ 198 w 580"/>
                  <a:gd name="T1" fmla="*/ 238 h 238"/>
                  <a:gd name="T2" fmla="*/ 580 w 580"/>
                  <a:gd name="T3" fmla="*/ 115 h 238"/>
                  <a:gd name="T4" fmla="*/ 383 w 580"/>
                  <a:gd name="T5" fmla="*/ 0 h 238"/>
                  <a:gd name="T6" fmla="*/ 0 w 580"/>
                  <a:gd name="T7" fmla="*/ 123 h 238"/>
                  <a:gd name="T8" fmla="*/ 198 w 580"/>
                  <a:gd name="T9" fmla="*/ 238 h 238"/>
                </a:gdLst>
                <a:ahLst/>
                <a:cxnLst>
                  <a:cxn ang="0">
                    <a:pos x="T0" y="T1"/>
                  </a:cxn>
                  <a:cxn ang="0">
                    <a:pos x="T2" y="T3"/>
                  </a:cxn>
                  <a:cxn ang="0">
                    <a:pos x="T4" y="T5"/>
                  </a:cxn>
                  <a:cxn ang="0">
                    <a:pos x="T6" y="T7"/>
                  </a:cxn>
                  <a:cxn ang="0">
                    <a:pos x="T8" y="T9"/>
                  </a:cxn>
                </a:cxnLst>
                <a:rect l="0" t="0" r="r" b="b"/>
                <a:pathLst>
                  <a:path w="580" h="238">
                    <a:moveTo>
                      <a:pt x="198" y="238"/>
                    </a:moveTo>
                    <a:lnTo>
                      <a:pt x="580" y="115"/>
                    </a:lnTo>
                    <a:lnTo>
                      <a:pt x="383" y="0"/>
                    </a:lnTo>
                    <a:lnTo>
                      <a:pt x="0" y="123"/>
                    </a:lnTo>
                    <a:lnTo>
                      <a:pt x="198" y="238"/>
                    </a:lnTo>
                    <a:close/>
                  </a:path>
                </a:pathLst>
              </a:custGeom>
              <a:solidFill>
                <a:srgbClr val="D01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9">
                <a:extLst>
                  <a:ext uri="{FF2B5EF4-FFF2-40B4-BE49-F238E27FC236}">
                    <a16:creationId xmlns:a16="http://schemas.microsoft.com/office/drawing/2014/main" id="{99B28A52-D754-470A-B2BF-5C1129EE8503}"/>
                  </a:ext>
                </a:extLst>
              </p:cNvPr>
              <p:cNvSpPr>
                <a:spLocks noChangeArrowheads="1"/>
              </p:cNvSpPr>
              <p:nvPr/>
            </p:nvSpPr>
            <p:spPr bwMode="auto">
              <a:xfrm>
                <a:off x="3933" y="2004"/>
                <a:ext cx="110" cy="33"/>
              </a:xfrm>
              <a:prstGeom prst="rect">
                <a:avLst/>
              </a:prstGeom>
              <a:solidFill>
                <a:srgbClr val="75090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Oval 10">
                <a:extLst>
                  <a:ext uri="{FF2B5EF4-FFF2-40B4-BE49-F238E27FC236}">
                    <a16:creationId xmlns:a16="http://schemas.microsoft.com/office/drawing/2014/main" id="{4B6B304F-AF29-4143-BD23-AE66216082C5}"/>
                  </a:ext>
                </a:extLst>
              </p:cNvPr>
              <p:cNvSpPr>
                <a:spLocks noChangeArrowheads="1"/>
              </p:cNvSpPr>
              <p:nvPr/>
            </p:nvSpPr>
            <p:spPr bwMode="auto">
              <a:xfrm>
                <a:off x="3933" y="2013"/>
                <a:ext cx="110" cy="51"/>
              </a:xfrm>
              <a:prstGeom prst="ellipse">
                <a:avLst/>
              </a:prstGeom>
              <a:solidFill>
                <a:srgbClr val="75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Oval 11">
                <a:extLst>
                  <a:ext uri="{FF2B5EF4-FFF2-40B4-BE49-F238E27FC236}">
                    <a16:creationId xmlns:a16="http://schemas.microsoft.com/office/drawing/2014/main" id="{CE1B9FCE-2C41-4C66-B087-1017C1B0E03B}"/>
                  </a:ext>
                </a:extLst>
              </p:cNvPr>
              <p:cNvSpPr>
                <a:spLocks noChangeArrowheads="1"/>
              </p:cNvSpPr>
              <p:nvPr/>
            </p:nvSpPr>
            <p:spPr bwMode="auto">
              <a:xfrm>
                <a:off x="3933" y="1980"/>
                <a:ext cx="110" cy="50"/>
              </a:xfrm>
              <a:prstGeom prst="ellipse">
                <a:avLst/>
              </a:prstGeom>
              <a:solidFill>
                <a:srgbClr val="D01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12">
                <a:extLst>
                  <a:ext uri="{FF2B5EF4-FFF2-40B4-BE49-F238E27FC236}">
                    <a16:creationId xmlns:a16="http://schemas.microsoft.com/office/drawing/2014/main" id="{E46FD0E0-FFDB-4759-9C65-82B88826C1B9}"/>
                  </a:ext>
                </a:extLst>
              </p:cNvPr>
              <p:cNvSpPr>
                <a:spLocks noChangeArrowheads="1"/>
              </p:cNvSpPr>
              <p:nvPr/>
            </p:nvSpPr>
            <p:spPr bwMode="auto">
              <a:xfrm>
                <a:off x="3832" y="1941"/>
                <a:ext cx="113" cy="34"/>
              </a:xfrm>
              <a:prstGeom prst="rect">
                <a:avLst/>
              </a:prstGeom>
              <a:solidFill>
                <a:srgbClr val="75090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Oval 13">
                <a:extLst>
                  <a:ext uri="{FF2B5EF4-FFF2-40B4-BE49-F238E27FC236}">
                    <a16:creationId xmlns:a16="http://schemas.microsoft.com/office/drawing/2014/main" id="{0244AD8B-D991-4B0D-AB69-B8FBA4D9F3F1}"/>
                  </a:ext>
                </a:extLst>
              </p:cNvPr>
              <p:cNvSpPr>
                <a:spLocks noChangeArrowheads="1"/>
              </p:cNvSpPr>
              <p:nvPr/>
            </p:nvSpPr>
            <p:spPr bwMode="auto">
              <a:xfrm>
                <a:off x="3832" y="1951"/>
                <a:ext cx="113" cy="50"/>
              </a:xfrm>
              <a:prstGeom prst="ellipse">
                <a:avLst/>
              </a:prstGeom>
              <a:solidFill>
                <a:srgbClr val="75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Oval 14">
                <a:extLst>
                  <a:ext uri="{FF2B5EF4-FFF2-40B4-BE49-F238E27FC236}">
                    <a16:creationId xmlns:a16="http://schemas.microsoft.com/office/drawing/2014/main" id="{E7837BB3-A736-4216-8D85-08A68284611F}"/>
                  </a:ext>
                </a:extLst>
              </p:cNvPr>
              <p:cNvSpPr>
                <a:spLocks noChangeArrowheads="1"/>
              </p:cNvSpPr>
              <p:nvPr/>
            </p:nvSpPr>
            <p:spPr bwMode="auto">
              <a:xfrm>
                <a:off x="3832" y="1917"/>
                <a:ext cx="113" cy="51"/>
              </a:xfrm>
              <a:prstGeom prst="ellipse">
                <a:avLst/>
              </a:prstGeom>
              <a:solidFill>
                <a:srgbClr val="D01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15">
                <a:extLst>
                  <a:ext uri="{FF2B5EF4-FFF2-40B4-BE49-F238E27FC236}">
                    <a16:creationId xmlns:a16="http://schemas.microsoft.com/office/drawing/2014/main" id="{A2658723-751B-4693-AA40-78C7FE887147}"/>
                  </a:ext>
                </a:extLst>
              </p:cNvPr>
              <p:cNvSpPr>
                <a:spLocks noChangeArrowheads="1"/>
              </p:cNvSpPr>
              <p:nvPr/>
            </p:nvSpPr>
            <p:spPr bwMode="auto">
              <a:xfrm>
                <a:off x="3728" y="2071"/>
                <a:ext cx="113" cy="34"/>
              </a:xfrm>
              <a:prstGeom prst="rect">
                <a:avLst/>
              </a:prstGeom>
              <a:solidFill>
                <a:srgbClr val="75090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Oval 16">
                <a:extLst>
                  <a:ext uri="{FF2B5EF4-FFF2-40B4-BE49-F238E27FC236}">
                    <a16:creationId xmlns:a16="http://schemas.microsoft.com/office/drawing/2014/main" id="{A0BD1612-903B-4D0C-985B-A62613C878E5}"/>
                  </a:ext>
                </a:extLst>
              </p:cNvPr>
              <p:cNvSpPr>
                <a:spLocks noChangeArrowheads="1"/>
              </p:cNvSpPr>
              <p:nvPr/>
            </p:nvSpPr>
            <p:spPr bwMode="auto">
              <a:xfrm>
                <a:off x="3728" y="2081"/>
                <a:ext cx="113" cy="50"/>
              </a:xfrm>
              <a:prstGeom prst="ellipse">
                <a:avLst/>
              </a:prstGeom>
              <a:solidFill>
                <a:srgbClr val="75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Oval 17">
                <a:extLst>
                  <a:ext uri="{FF2B5EF4-FFF2-40B4-BE49-F238E27FC236}">
                    <a16:creationId xmlns:a16="http://schemas.microsoft.com/office/drawing/2014/main" id="{EF06B134-F0A6-4536-82E9-7353BB22BB13}"/>
                  </a:ext>
                </a:extLst>
              </p:cNvPr>
              <p:cNvSpPr>
                <a:spLocks noChangeArrowheads="1"/>
              </p:cNvSpPr>
              <p:nvPr/>
            </p:nvSpPr>
            <p:spPr bwMode="auto">
              <a:xfrm>
                <a:off x="3728" y="2047"/>
                <a:ext cx="113" cy="50"/>
              </a:xfrm>
              <a:prstGeom prst="ellipse">
                <a:avLst/>
              </a:prstGeom>
              <a:solidFill>
                <a:srgbClr val="D01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18">
                <a:extLst>
                  <a:ext uri="{FF2B5EF4-FFF2-40B4-BE49-F238E27FC236}">
                    <a16:creationId xmlns:a16="http://schemas.microsoft.com/office/drawing/2014/main" id="{A3055EA5-4A7F-424D-B2D8-E32BFDBE1197}"/>
                  </a:ext>
                </a:extLst>
              </p:cNvPr>
              <p:cNvSpPr>
                <a:spLocks noChangeArrowheads="1"/>
              </p:cNvSpPr>
              <p:nvPr/>
            </p:nvSpPr>
            <p:spPr bwMode="auto">
              <a:xfrm>
                <a:off x="3632" y="2013"/>
                <a:ext cx="111" cy="34"/>
              </a:xfrm>
              <a:prstGeom prst="rect">
                <a:avLst/>
              </a:prstGeom>
              <a:solidFill>
                <a:srgbClr val="75090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Oval 19">
                <a:extLst>
                  <a:ext uri="{FF2B5EF4-FFF2-40B4-BE49-F238E27FC236}">
                    <a16:creationId xmlns:a16="http://schemas.microsoft.com/office/drawing/2014/main" id="{4FA7D467-B58C-4938-AC96-563DAC5BF16A}"/>
                  </a:ext>
                </a:extLst>
              </p:cNvPr>
              <p:cNvSpPr>
                <a:spLocks noChangeArrowheads="1"/>
              </p:cNvSpPr>
              <p:nvPr/>
            </p:nvSpPr>
            <p:spPr bwMode="auto">
              <a:xfrm>
                <a:off x="3632" y="2021"/>
                <a:ext cx="111" cy="50"/>
              </a:xfrm>
              <a:prstGeom prst="ellipse">
                <a:avLst/>
              </a:prstGeom>
              <a:solidFill>
                <a:srgbClr val="75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Oval 20">
                <a:extLst>
                  <a:ext uri="{FF2B5EF4-FFF2-40B4-BE49-F238E27FC236}">
                    <a16:creationId xmlns:a16="http://schemas.microsoft.com/office/drawing/2014/main" id="{72277ABA-71BA-447B-AB77-32D990D14658}"/>
                  </a:ext>
                </a:extLst>
              </p:cNvPr>
              <p:cNvSpPr>
                <a:spLocks noChangeArrowheads="1"/>
              </p:cNvSpPr>
              <p:nvPr/>
            </p:nvSpPr>
            <p:spPr bwMode="auto">
              <a:xfrm>
                <a:off x="3632" y="1989"/>
                <a:ext cx="111" cy="48"/>
              </a:xfrm>
              <a:prstGeom prst="ellipse">
                <a:avLst/>
              </a:prstGeom>
              <a:solidFill>
                <a:srgbClr val="D01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58" name="Group 157">
            <a:extLst>
              <a:ext uri="{FF2B5EF4-FFF2-40B4-BE49-F238E27FC236}">
                <a16:creationId xmlns:a16="http://schemas.microsoft.com/office/drawing/2014/main" id="{D0BA6090-D940-4A47-960A-11EE4A766BF0}"/>
              </a:ext>
            </a:extLst>
          </p:cNvPr>
          <p:cNvGrpSpPr/>
          <p:nvPr/>
        </p:nvGrpSpPr>
        <p:grpSpPr>
          <a:xfrm>
            <a:off x="8735123" y="2306777"/>
            <a:ext cx="1883659" cy="1195248"/>
            <a:chOff x="6430073" y="5015052"/>
            <a:chExt cx="1883659" cy="1195248"/>
          </a:xfrm>
        </p:grpSpPr>
        <p:grpSp>
          <p:nvGrpSpPr>
            <p:cNvPr id="159" name="Group 5">
              <a:extLst>
                <a:ext uri="{FF2B5EF4-FFF2-40B4-BE49-F238E27FC236}">
                  <a16:creationId xmlns:a16="http://schemas.microsoft.com/office/drawing/2014/main" id="{0096B5C0-11FF-4F33-8E41-134C29E98898}"/>
                </a:ext>
              </a:extLst>
            </p:cNvPr>
            <p:cNvGrpSpPr>
              <a:grpSpLocks noChangeAspect="1"/>
            </p:cNvGrpSpPr>
            <p:nvPr/>
          </p:nvGrpSpPr>
          <p:grpSpPr bwMode="auto">
            <a:xfrm>
              <a:off x="7169213" y="5015052"/>
              <a:ext cx="1144519" cy="959028"/>
              <a:chOff x="3550" y="1917"/>
              <a:chExt cx="580" cy="486"/>
            </a:xfrm>
          </p:grpSpPr>
          <p:sp>
            <p:nvSpPr>
              <p:cNvPr id="176" name="Freeform 6">
                <a:extLst>
                  <a:ext uri="{FF2B5EF4-FFF2-40B4-BE49-F238E27FC236}">
                    <a16:creationId xmlns:a16="http://schemas.microsoft.com/office/drawing/2014/main" id="{09B2547D-59A5-4FE2-9388-900CDA833F0A}"/>
                  </a:ext>
                </a:extLst>
              </p:cNvPr>
              <p:cNvSpPr>
                <a:spLocks/>
              </p:cNvSpPr>
              <p:nvPr/>
            </p:nvSpPr>
            <p:spPr bwMode="auto">
              <a:xfrm>
                <a:off x="3550" y="2045"/>
                <a:ext cx="198" cy="358"/>
              </a:xfrm>
              <a:custGeom>
                <a:avLst/>
                <a:gdLst>
                  <a:gd name="T0" fmla="*/ 0 w 198"/>
                  <a:gd name="T1" fmla="*/ 242 h 358"/>
                  <a:gd name="T2" fmla="*/ 198 w 198"/>
                  <a:gd name="T3" fmla="*/ 358 h 358"/>
                  <a:gd name="T4" fmla="*/ 198 w 198"/>
                  <a:gd name="T5" fmla="*/ 115 h 358"/>
                  <a:gd name="T6" fmla="*/ 0 w 198"/>
                  <a:gd name="T7" fmla="*/ 0 h 358"/>
                  <a:gd name="T8" fmla="*/ 0 w 198"/>
                  <a:gd name="T9" fmla="*/ 242 h 358"/>
                </a:gdLst>
                <a:ahLst/>
                <a:cxnLst>
                  <a:cxn ang="0">
                    <a:pos x="T0" y="T1"/>
                  </a:cxn>
                  <a:cxn ang="0">
                    <a:pos x="T2" y="T3"/>
                  </a:cxn>
                  <a:cxn ang="0">
                    <a:pos x="T4" y="T5"/>
                  </a:cxn>
                  <a:cxn ang="0">
                    <a:pos x="T6" y="T7"/>
                  </a:cxn>
                  <a:cxn ang="0">
                    <a:pos x="T8" y="T9"/>
                  </a:cxn>
                </a:cxnLst>
                <a:rect l="0" t="0" r="r" b="b"/>
                <a:pathLst>
                  <a:path w="198" h="358">
                    <a:moveTo>
                      <a:pt x="0" y="242"/>
                    </a:moveTo>
                    <a:lnTo>
                      <a:pt x="198" y="358"/>
                    </a:lnTo>
                    <a:lnTo>
                      <a:pt x="198" y="115"/>
                    </a:lnTo>
                    <a:lnTo>
                      <a:pt x="0" y="0"/>
                    </a:lnTo>
                    <a:lnTo>
                      <a:pt x="0" y="242"/>
                    </a:lnTo>
                    <a:close/>
                  </a:path>
                </a:pathLst>
              </a:custGeom>
              <a:solidFill>
                <a:srgbClr val="98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
                <a:extLst>
                  <a:ext uri="{FF2B5EF4-FFF2-40B4-BE49-F238E27FC236}">
                    <a16:creationId xmlns:a16="http://schemas.microsoft.com/office/drawing/2014/main" id="{6DAAFD7E-11D3-4665-BC4D-D3EBEA9873E6}"/>
                  </a:ext>
                </a:extLst>
              </p:cNvPr>
              <p:cNvSpPr>
                <a:spLocks/>
              </p:cNvSpPr>
              <p:nvPr/>
            </p:nvSpPr>
            <p:spPr bwMode="auto">
              <a:xfrm>
                <a:off x="3748" y="2037"/>
                <a:ext cx="382" cy="366"/>
              </a:xfrm>
              <a:custGeom>
                <a:avLst/>
                <a:gdLst>
                  <a:gd name="T0" fmla="*/ 0 w 382"/>
                  <a:gd name="T1" fmla="*/ 366 h 366"/>
                  <a:gd name="T2" fmla="*/ 382 w 382"/>
                  <a:gd name="T3" fmla="*/ 245 h 366"/>
                  <a:gd name="T4" fmla="*/ 382 w 382"/>
                  <a:gd name="T5" fmla="*/ 0 h 366"/>
                  <a:gd name="T6" fmla="*/ 0 w 382"/>
                  <a:gd name="T7" fmla="*/ 123 h 366"/>
                  <a:gd name="T8" fmla="*/ 0 w 382"/>
                  <a:gd name="T9" fmla="*/ 366 h 366"/>
                </a:gdLst>
                <a:ahLst/>
                <a:cxnLst>
                  <a:cxn ang="0">
                    <a:pos x="T0" y="T1"/>
                  </a:cxn>
                  <a:cxn ang="0">
                    <a:pos x="T2" y="T3"/>
                  </a:cxn>
                  <a:cxn ang="0">
                    <a:pos x="T4" y="T5"/>
                  </a:cxn>
                  <a:cxn ang="0">
                    <a:pos x="T6" y="T7"/>
                  </a:cxn>
                  <a:cxn ang="0">
                    <a:pos x="T8" y="T9"/>
                  </a:cxn>
                </a:cxnLst>
                <a:rect l="0" t="0" r="r" b="b"/>
                <a:pathLst>
                  <a:path w="382" h="366">
                    <a:moveTo>
                      <a:pt x="0" y="366"/>
                    </a:moveTo>
                    <a:lnTo>
                      <a:pt x="382" y="245"/>
                    </a:lnTo>
                    <a:lnTo>
                      <a:pt x="382" y="0"/>
                    </a:lnTo>
                    <a:lnTo>
                      <a:pt x="0" y="123"/>
                    </a:lnTo>
                    <a:lnTo>
                      <a:pt x="0" y="366"/>
                    </a:lnTo>
                    <a:close/>
                  </a:path>
                </a:pathLst>
              </a:custGeom>
              <a:solidFill>
                <a:srgbClr val="B08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8" name="Freeform 8">
                <a:extLst>
                  <a:ext uri="{FF2B5EF4-FFF2-40B4-BE49-F238E27FC236}">
                    <a16:creationId xmlns:a16="http://schemas.microsoft.com/office/drawing/2014/main" id="{ADA430BA-EB52-47FD-83FE-60CC9EF8DD56}"/>
                  </a:ext>
                </a:extLst>
              </p:cNvPr>
              <p:cNvSpPr>
                <a:spLocks/>
              </p:cNvSpPr>
              <p:nvPr/>
            </p:nvSpPr>
            <p:spPr bwMode="auto">
              <a:xfrm>
                <a:off x="3550" y="1922"/>
                <a:ext cx="580" cy="238"/>
              </a:xfrm>
              <a:custGeom>
                <a:avLst/>
                <a:gdLst>
                  <a:gd name="T0" fmla="*/ 198 w 580"/>
                  <a:gd name="T1" fmla="*/ 238 h 238"/>
                  <a:gd name="T2" fmla="*/ 580 w 580"/>
                  <a:gd name="T3" fmla="*/ 115 h 238"/>
                  <a:gd name="T4" fmla="*/ 383 w 580"/>
                  <a:gd name="T5" fmla="*/ 0 h 238"/>
                  <a:gd name="T6" fmla="*/ 0 w 580"/>
                  <a:gd name="T7" fmla="*/ 123 h 238"/>
                  <a:gd name="T8" fmla="*/ 198 w 580"/>
                  <a:gd name="T9" fmla="*/ 238 h 238"/>
                </a:gdLst>
                <a:ahLst/>
                <a:cxnLst>
                  <a:cxn ang="0">
                    <a:pos x="T0" y="T1"/>
                  </a:cxn>
                  <a:cxn ang="0">
                    <a:pos x="T2" y="T3"/>
                  </a:cxn>
                  <a:cxn ang="0">
                    <a:pos x="T4" y="T5"/>
                  </a:cxn>
                  <a:cxn ang="0">
                    <a:pos x="T6" y="T7"/>
                  </a:cxn>
                  <a:cxn ang="0">
                    <a:pos x="T8" y="T9"/>
                  </a:cxn>
                </a:cxnLst>
                <a:rect l="0" t="0" r="r" b="b"/>
                <a:pathLst>
                  <a:path w="580" h="238">
                    <a:moveTo>
                      <a:pt x="198" y="238"/>
                    </a:moveTo>
                    <a:lnTo>
                      <a:pt x="580" y="115"/>
                    </a:lnTo>
                    <a:lnTo>
                      <a:pt x="383" y="0"/>
                    </a:lnTo>
                    <a:lnTo>
                      <a:pt x="0" y="123"/>
                    </a:lnTo>
                    <a:lnTo>
                      <a:pt x="198" y="238"/>
                    </a:lnTo>
                    <a:close/>
                  </a:path>
                </a:pathLst>
              </a:custGeom>
              <a:solidFill>
                <a:srgbClr val="FFD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Rectangle 9">
                <a:extLst>
                  <a:ext uri="{FF2B5EF4-FFF2-40B4-BE49-F238E27FC236}">
                    <a16:creationId xmlns:a16="http://schemas.microsoft.com/office/drawing/2014/main" id="{6D75EB75-1F9D-4DC0-A952-A12DCC2445F2}"/>
                  </a:ext>
                </a:extLst>
              </p:cNvPr>
              <p:cNvSpPr>
                <a:spLocks noChangeArrowheads="1"/>
              </p:cNvSpPr>
              <p:nvPr/>
            </p:nvSpPr>
            <p:spPr bwMode="auto">
              <a:xfrm>
                <a:off x="3933" y="2004"/>
                <a:ext cx="110" cy="33"/>
              </a:xfrm>
              <a:prstGeom prst="rect">
                <a:avLst/>
              </a:prstGeom>
              <a:solidFill>
                <a:srgbClr val="B08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Oval 10">
                <a:extLst>
                  <a:ext uri="{FF2B5EF4-FFF2-40B4-BE49-F238E27FC236}">
                    <a16:creationId xmlns:a16="http://schemas.microsoft.com/office/drawing/2014/main" id="{0BC4B6C4-5188-4206-BBBF-BF815B6E23AD}"/>
                  </a:ext>
                </a:extLst>
              </p:cNvPr>
              <p:cNvSpPr>
                <a:spLocks noChangeArrowheads="1"/>
              </p:cNvSpPr>
              <p:nvPr/>
            </p:nvSpPr>
            <p:spPr bwMode="auto">
              <a:xfrm>
                <a:off x="3933" y="2013"/>
                <a:ext cx="110" cy="51"/>
              </a:xfrm>
              <a:prstGeom prst="ellipse">
                <a:avLst/>
              </a:prstGeom>
              <a:solidFill>
                <a:srgbClr val="B08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Oval 11">
                <a:extLst>
                  <a:ext uri="{FF2B5EF4-FFF2-40B4-BE49-F238E27FC236}">
                    <a16:creationId xmlns:a16="http://schemas.microsoft.com/office/drawing/2014/main" id="{2F2673D0-2B44-4365-92B6-D646C5E63060}"/>
                  </a:ext>
                </a:extLst>
              </p:cNvPr>
              <p:cNvSpPr>
                <a:spLocks noChangeArrowheads="1"/>
              </p:cNvSpPr>
              <p:nvPr/>
            </p:nvSpPr>
            <p:spPr bwMode="auto">
              <a:xfrm>
                <a:off x="3933" y="1980"/>
                <a:ext cx="110" cy="50"/>
              </a:xfrm>
              <a:prstGeom prst="ellipse">
                <a:avLst/>
              </a:prstGeom>
              <a:solidFill>
                <a:srgbClr val="FFD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12">
                <a:extLst>
                  <a:ext uri="{FF2B5EF4-FFF2-40B4-BE49-F238E27FC236}">
                    <a16:creationId xmlns:a16="http://schemas.microsoft.com/office/drawing/2014/main" id="{9477CF01-9D7E-4DBC-82AB-516A40C12FB6}"/>
                  </a:ext>
                </a:extLst>
              </p:cNvPr>
              <p:cNvSpPr>
                <a:spLocks noChangeArrowheads="1"/>
              </p:cNvSpPr>
              <p:nvPr/>
            </p:nvSpPr>
            <p:spPr bwMode="auto">
              <a:xfrm>
                <a:off x="3832" y="1941"/>
                <a:ext cx="113" cy="34"/>
              </a:xfrm>
              <a:prstGeom prst="rect">
                <a:avLst/>
              </a:prstGeom>
              <a:solidFill>
                <a:srgbClr val="B08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13">
                <a:extLst>
                  <a:ext uri="{FF2B5EF4-FFF2-40B4-BE49-F238E27FC236}">
                    <a16:creationId xmlns:a16="http://schemas.microsoft.com/office/drawing/2014/main" id="{C5FE8E1F-088D-45AE-8246-1634E96EA1F5}"/>
                  </a:ext>
                </a:extLst>
              </p:cNvPr>
              <p:cNvSpPr>
                <a:spLocks noChangeArrowheads="1"/>
              </p:cNvSpPr>
              <p:nvPr/>
            </p:nvSpPr>
            <p:spPr bwMode="auto">
              <a:xfrm>
                <a:off x="3832" y="1951"/>
                <a:ext cx="113" cy="50"/>
              </a:xfrm>
              <a:prstGeom prst="ellipse">
                <a:avLst/>
              </a:prstGeom>
              <a:solidFill>
                <a:srgbClr val="B08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14">
                <a:extLst>
                  <a:ext uri="{FF2B5EF4-FFF2-40B4-BE49-F238E27FC236}">
                    <a16:creationId xmlns:a16="http://schemas.microsoft.com/office/drawing/2014/main" id="{988E4E38-9C9B-41F6-943A-72DD4182D640}"/>
                  </a:ext>
                </a:extLst>
              </p:cNvPr>
              <p:cNvSpPr>
                <a:spLocks noChangeArrowheads="1"/>
              </p:cNvSpPr>
              <p:nvPr/>
            </p:nvSpPr>
            <p:spPr bwMode="auto">
              <a:xfrm>
                <a:off x="3832" y="1917"/>
                <a:ext cx="113" cy="51"/>
              </a:xfrm>
              <a:prstGeom prst="ellipse">
                <a:avLst/>
              </a:prstGeom>
              <a:solidFill>
                <a:srgbClr val="FFD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15">
                <a:extLst>
                  <a:ext uri="{FF2B5EF4-FFF2-40B4-BE49-F238E27FC236}">
                    <a16:creationId xmlns:a16="http://schemas.microsoft.com/office/drawing/2014/main" id="{9D19660D-3C48-44BE-9EB6-F73F5516BB3F}"/>
                  </a:ext>
                </a:extLst>
              </p:cNvPr>
              <p:cNvSpPr>
                <a:spLocks noChangeArrowheads="1"/>
              </p:cNvSpPr>
              <p:nvPr/>
            </p:nvSpPr>
            <p:spPr bwMode="auto">
              <a:xfrm>
                <a:off x="3728" y="2071"/>
                <a:ext cx="113" cy="34"/>
              </a:xfrm>
              <a:prstGeom prst="rect">
                <a:avLst/>
              </a:prstGeom>
              <a:solidFill>
                <a:srgbClr val="B08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16">
                <a:extLst>
                  <a:ext uri="{FF2B5EF4-FFF2-40B4-BE49-F238E27FC236}">
                    <a16:creationId xmlns:a16="http://schemas.microsoft.com/office/drawing/2014/main" id="{D998350C-1B52-4654-BFAD-7D045FDF7C7C}"/>
                  </a:ext>
                </a:extLst>
              </p:cNvPr>
              <p:cNvSpPr>
                <a:spLocks noChangeArrowheads="1"/>
              </p:cNvSpPr>
              <p:nvPr/>
            </p:nvSpPr>
            <p:spPr bwMode="auto">
              <a:xfrm>
                <a:off x="3728" y="2081"/>
                <a:ext cx="113" cy="50"/>
              </a:xfrm>
              <a:prstGeom prst="ellipse">
                <a:avLst/>
              </a:prstGeom>
              <a:solidFill>
                <a:srgbClr val="B08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17">
                <a:extLst>
                  <a:ext uri="{FF2B5EF4-FFF2-40B4-BE49-F238E27FC236}">
                    <a16:creationId xmlns:a16="http://schemas.microsoft.com/office/drawing/2014/main" id="{07EAA68A-6951-4437-81C1-7552D4A72F25}"/>
                  </a:ext>
                </a:extLst>
              </p:cNvPr>
              <p:cNvSpPr>
                <a:spLocks noChangeArrowheads="1"/>
              </p:cNvSpPr>
              <p:nvPr/>
            </p:nvSpPr>
            <p:spPr bwMode="auto">
              <a:xfrm>
                <a:off x="3728" y="2047"/>
                <a:ext cx="113" cy="50"/>
              </a:xfrm>
              <a:prstGeom prst="ellipse">
                <a:avLst/>
              </a:prstGeom>
              <a:solidFill>
                <a:srgbClr val="FFD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Rectangle 18">
                <a:extLst>
                  <a:ext uri="{FF2B5EF4-FFF2-40B4-BE49-F238E27FC236}">
                    <a16:creationId xmlns:a16="http://schemas.microsoft.com/office/drawing/2014/main" id="{C72A3C26-F587-4E49-A7BC-FBEB5A2529C5}"/>
                  </a:ext>
                </a:extLst>
              </p:cNvPr>
              <p:cNvSpPr>
                <a:spLocks noChangeArrowheads="1"/>
              </p:cNvSpPr>
              <p:nvPr/>
            </p:nvSpPr>
            <p:spPr bwMode="auto">
              <a:xfrm>
                <a:off x="3632" y="2013"/>
                <a:ext cx="111" cy="34"/>
              </a:xfrm>
              <a:prstGeom prst="rect">
                <a:avLst/>
              </a:prstGeom>
              <a:solidFill>
                <a:srgbClr val="B08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Oval 19">
                <a:extLst>
                  <a:ext uri="{FF2B5EF4-FFF2-40B4-BE49-F238E27FC236}">
                    <a16:creationId xmlns:a16="http://schemas.microsoft.com/office/drawing/2014/main" id="{98590686-784A-4CA7-89DB-A74BD1F71651}"/>
                  </a:ext>
                </a:extLst>
              </p:cNvPr>
              <p:cNvSpPr>
                <a:spLocks noChangeArrowheads="1"/>
              </p:cNvSpPr>
              <p:nvPr/>
            </p:nvSpPr>
            <p:spPr bwMode="auto">
              <a:xfrm>
                <a:off x="3632" y="2021"/>
                <a:ext cx="111" cy="50"/>
              </a:xfrm>
              <a:prstGeom prst="ellipse">
                <a:avLst/>
              </a:prstGeom>
              <a:solidFill>
                <a:srgbClr val="B08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Oval 20">
                <a:extLst>
                  <a:ext uri="{FF2B5EF4-FFF2-40B4-BE49-F238E27FC236}">
                    <a16:creationId xmlns:a16="http://schemas.microsoft.com/office/drawing/2014/main" id="{B9B173BE-BBBC-4F46-99E3-70C3622DAF45}"/>
                  </a:ext>
                </a:extLst>
              </p:cNvPr>
              <p:cNvSpPr>
                <a:spLocks noChangeArrowheads="1"/>
              </p:cNvSpPr>
              <p:nvPr/>
            </p:nvSpPr>
            <p:spPr bwMode="auto">
              <a:xfrm>
                <a:off x="3632" y="1989"/>
                <a:ext cx="111" cy="48"/>
              </a:xfrm>
              <a:prstGeom prst="ellipse">
                <a:avLst/>
              </a:prstGeom>
              <a:solidFill>
                <a:srgbClr val="FFD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0" name="Group 5">
              <a:extLst>
                <a:ext uri="{FF2B5EF4-FFF2-40B4-BE49-F238E27FC236}">
                  <a16:creationId xmlns:a16="http://schemas.microsoft.com/office/drawing/2014/main" id="{A1BBF056-8919-4162-8081-0183A66CD65E}"/>
                </a:ext>
              </a:extLst>
            </p:cNvPr>
            <p:cNvGrpSpPr>
              <a:grpSpLocks noChangeAspect="1"/>
            </p:cNvGrpSpPr>
            <p:nvPr/>
          </p:nvGrpSpPr>
          <p:grpSpPr bwMode="auto">
            <a:xfrm>
              <a:off x="6430073" y="5251272"/>
              <a:ext cx="1144519" cy="959028"/>
              <a:chOff x="3550" y="1917"/>
              <a:chExt cx="580" cy="486"/>
            </a:xfrm>
          </p:grpSpPr>
          <p:sp>
            <p:nvSpPr>
              <p:cNvPr id="161" name="Freeform 6">
                <a:extLst>
                  <a:ext uri="{FF2B5EF4-FFF2-40B4-BE49-F238E27FC236}">
                    <a16:creationId xmlns:a16="http://schemas.microsoft.com/office/drawing/2014/main" id="{B15762FE-114C-4A7D-849C-DB8CA3064F3B}"/>
                  </a:ext>
                </a:extLst>
              </p:cNvPr>
              <p:cNvSpPr>
                <a:spLocks/>
              </p:cNvSpPr>
              <p:nvPr/>
            </p:nvSpPr>
            <p:spPr bwMode="auto">
              <a:xfrm>
                <a:off x="3550" y="2045"/>
                <a:ext cx="198" cy="358"/>
              </a:xfrm>
              <a:custGeom>
                <a:avLst/>
                <a:gdLst>
                  <a:gd name="T0" fmla="*/ 0 w 198"/>
                  <a:gd name="T1" fmla="*/ 242 h 358"/>
                  <a:gd name="T2" fmla="*/ 198 w 198"/>
                  <a:gd name="T3" fmla="*/ 358 h 358"/>
                  <a:gd name="T4" fmla="*/ 198 w 198"/>
                  <a:gd name="T5" fmla="*/ 115 h 358"/>
                  <a:gd name="T6" fmla="*/ 0 w 198"/>
                  <a:gd name="T7" fmla="*/ 0 h 358"/>
                  <a:gd name="T8" fmla="*/ 0 w 198"/>
                  <a:gd name="T9" fmla="*/ 242 h 358"/>
                </a:gdLst>
                <a:ahLst/>
                <a:cxnLst>
                  <a:cxn ang="0">
                    <a:pos x="T0" y="T1"/>
                  </a:cxn>
                  <a:cxn ang="0">
                    <a:pos x="T2" y="T3"/>
                  </a:cxn>
                  <a:cxn ang="0">
                    <a:pos x="T4" y="T5"/>
                  </a:cxn>
                  <a:cxn ang="0">
                    <a:pos x="T6" y="T7"/>
                  </a:cxn>
                  <a:cxn ang="0">
                    <a:pos x="T8" y="T9"/>
                  </a:cxn>
                </a:cxnLst>
                <a:rect l="0" t="0" r="r" b="b"/>
                <a:pathLst>
                  <a:path w="198" h="358">
                    <a:moveTo>
                      <a:pt x="0" y="242"/>
                    </a:moveTo>
                    <a:lnTo>
                      <a:pt x="198" y="358"/>
                    </a:lnTo>
                    <a:lnTo>
                      <a:pt x="198" y="115"/>
                    </a:lnTo>
                    <a:lnTo>
                      <a:pt x="0" y="0"/>
                    </a:lnTo>
                    <a:lnTo>
                      <a:pt x="0" y="242"/>
                    </a:lnTo>
                    <a:close/>
                  </a:path>
                </a:pathLst>
              </a:custGeom>
              <a:solidFill>
                <a:srgbClr val="D6A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
                <a:extLst>
                  <a:ext uri="{FF2B5EF4-FFF2-40B4-BE49-F238E27FC236}">
                    <a16:creationId xmlns:a16="http://schemas.microsoft.com/office/drawing/2014/main" id="{99E14DE7-C840-4F4E-B0AB-13F42EC466FB}"/>
                  </a:ext>
                </a:extLst>
              </p:cNvPr>
              <p:cNvSpPr>
                <a:spLocks/>
              </p:cNvSpPr>
              <p:nvPr/>
            </p:nvSpPr>
            <p:spPr bwMode="auto">
              <a:xfrm>
                <a:off x="3748" y="2037"/>
                <a:ext cx="382" cy="366"/>
              </a:xfrm>
              <a:custGeom>
                <a:avLst/>
                <a:gdLst>
                  <a:gd name="T0" fmla="*/ 0 w 382"/>
                  <a:gd name="T1" fmla="*/ 366 h 366"/>
                  <a:gd name="T2" fmla="*/ 382 w 382"/>
                  <a:gd name="T3" fmla="*/ 245 h 366"/>
                  <a:gd name="T4" fmla="*/ 382 w 382"/>
                  <a:gd name="T5" fmla="*/ 0 h 366"/>
                  <a:gd name="T6" fmla="*/ 0 w 382"/>
                  <a:gd name="T7" fmla="*/ 123 h 366"/>
                  <a:gd name="T8" fmla="*/ 0 w 382"/>
                  <a:gd name="T9" fmla="*/ 366 h 366"/>
                </a:gdLst>
                <a:ahLst/>
                <a:cxnLst>
                  <a:cxn ang="0">
                    <a:pos x="T0" y="T1"/>
                  </a:cxn>
                  <a:cxn ang="0">
                    <a:pos x="T2" y="T3"/>
                  </a:cxn>
                  <a:cxn ang="0">
                    <a:pos x="T4" y="T5"/>
                  </a:cxn>
                  <a:cxn ang="0">
                    <a:pos x="T6" y="T7"/>
                  </a:cxn>
                  <a:cxn ang="0">
                    <a:pos x="T8" y="T9"/>
                  </a:cxn>
                </a:cxnLst>
                <a:rect l="0" t="0" r="r" b="b"/>
                <a:pathLst>
                  <a:path w="382" h="366">
                    <a:moveTo>
                      <a:pt x="0" y="366"/>
                    </a:moveTo>
                    <a:lnTo>
                      <a:pt x="382" y="245"/>
                    </a:lnTo>
                    <a:lnTo>
                      <a:pt x="382" y="0"/>
                    </a:lnTo>
                    <a:lnTo>
                      <a:pt x="0" y="123"/>
                    </a:lnTo>
                    <a:lnTo>
                      <a:pt x="0" y="366"/>
                    </a:lnTo>
                    <a:close/>
                  </a:path>
                </a:pathLst>
              </a:custGeom>
              <a:solidFill>
                <a:srgbClr val="B08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3" name="Freeform 8">
                <a:extLst>
                  <a:ext uri="{FF2B5EF4-FFF2-40B4-BE49-F238E27FC236}">
                    <a16:creationId xmlns:a16="http://schemas.microsoft.com/office/drawing/2014/main" id="{DDE763C0-4D44-4CA1-9623-E0C03545E16E}"/>
                  </a:ext>
                </a:extLst>
              </p:cNvPr>
              <p:cNvSpPr>
                <a:spLocks/>
              </p:cNvSpPr>
              <p:nvPr/>
            </p:nvSpPr>
            <p:spPr bwMode="auto">
              <a:xfrm>
                <a:off x="3550" y="1922"/>
                <a:ext cx="580" cy="238"/>
              </a:xfrm>
              <a:custGeom>
                <a:avLst/>
                <a:gdLst>
                  <a:gd name="T0" fmla="*/ 198 w 580"/>
                  <a:gd name="T1" fmla="*/ 238 h 238"/>
                  <a:gd name="T2" fmla="*/ 580 w 580"/>
                  <a:gd name="T3" fmla="*/ 115 h 238"/>
                  <a:gd name="T4" fmla="*/ 383 w 580"/>
                  <a:gd name="T5" fmla="*/ 0 h 238"/>
                  <a:gd name="T6" fmla="*/ 0 w 580"/>
                  <a:gd name="T7" fmla="*/ 123 h 238"/>
                  <a:gd name="T8" fmla="*/ 198 w 580"/>
                  <a:gd name="T9" fmla="*/ 238 h 238"/>
                </a:gdLst>
                <a:ahLst/>
                <a:cxnLst>
                  <a:cxn ang="0">
                    <a:pos x="T0" y="T1"/>
                  </a:cxn>
                  <a:cxn ang="0">
                    <a:pos x="T2" y="T3"/>
                  </a:cxn>
                  <a:cxn ang="0">
                    <a:pos x="T4" y="T5"/>
                  </a:cxn>
                  <a:cxn ang="0">
                    <a:pos x="T6" y="T7"/>
                  </a:cxn>
                  <a:cxn ang="0">
                    <a:pos x="T8" y="T9"/>
                  </a:cxn>
                </a:cxnLst>
                <a:rect l="0" t="0" r="r" b="b"/>
                <a:pathLst>
                  <a:path w="580" h="238">
                    <a:moveTo>
                      <a:pt x="198" y="238"/>
                    </a:moveTo>
                    <a:lnTo>
                      <a:pt x="580" y="115"/>
                    </a:lnTo>
                    <a:lnTo>
                      <a:pt x="383" y="0"/>
                    </a:lnTo>
                    <a:lnTo>
                      <a:pt x="0" y="123"/>
                    </a:lnTo>
                    <a:lnTo>
                      <a:pt x="198" y="238"/>
                    </a:lnTo>
                    <a:close/>
                  </a:path>
                </a:pathLst>
              </a:custGeom>
              <a:solidFill>
                <a:srgbClr val="FFD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9">
                <a:extLst>
                  <a:ext uri="{FF2B5EF4-FFF2-40B4-BE49-F238E27FC236}">
                    <a16:creationId xmlns:a16="http://schemas.microsoft.com/office/drawing/2014/main" id="{63AC2D48-DA89-4716-88DB-7ECBCD728400}"/>
                  </a:ext>
                </a:extLst>
              </p:cNvPr>
              <p:cNvSpPr>
                <a:spLocks noChangeArrowheads="1"/>
              </p:cNvSpPr>
              <p:nvPr/>
            </p:nvSpPr>
            <p:spPr bwMode="auto">
              <a:xfrm>
                <a:off x="3933" y="2004"/>
                <a:ext cx="110" cy="33"/>
              </a:xfrm>
              <a:prstGeom prst="rect">
                <a:avLst/>
              </a:prstGeom>
              <a:solidFill>
                <a:srgbClr val="B08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Oval 10">
                <a:extLst>
                  <a:ext uri="{FF2B5EF4-FFF2-40B4-BE49-F238E27FC236}">
                    <a16:creationId xmlns:a16="http://schemas.microsoft.com/office/drawing/2014/main" id="{3DE79BF2-CEE6-49E7-ADFA-38AA6A5632F1}"/>
                  </a:ext>
                </a:extLst>
              </p:cNvPr>
              <p:cNvSpPr>
                <a:spLocks noChangeArrowheads="1"/>
              </p:cNvSpPr>
              <p:nvPr/>
            </p:nvSpPr>
            <p:spPr bwMode="auto">
              <a:xfrm>
                <a:off x="3933" y="2013"/>
                <a:ext cx="110" cy="51"/>
              </a:xfrm>
              <a:prstGeom prst="ellipse">
                <a:avLst/>
              </a:prstGeom>
              <a:solidFill>
                <a:srgbClr val="B08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Oval 11">
                <a:extLst>
                  <a:ext uri="{FF2B5EF4-FFF2-40B4-BE49-F238E27FC236}">
                    <a16:creationId xmlns:a16="http://schemas.microsoft.com/office/drawing/2014/main" id="{08897AB5-AEE4-4225-88F0-42AAEFE03039}"/>
                  </a:ext>
                </a:extLst>
              </p:cNvPr>
              <p:cNvSpPr>
                <a:spLocks noChangeArrowheads="1"/>
              </p:cNvSpPr>
              <p:nvPr/>
            </p:nvSpPr>
            <p:spPr bwMode="auto">
              <a:xfrm>
                <a:off x="3933" y="1980"/>
                <a:ext cx="110" cy="50"/>
              </a:xfrm>
              <a:prstGeom prst="ellipse">
                <a:avLst/>
              </a:prstGeom>
              <a:solidFill>
                <a:srgbClr val="FFD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12">
                <a:extLst>
                  <a:ext uri="{FF2B5EF4-FFF2-40B4-BE49-F238E27FC236}">
                    <a16:creationId xmlns:a16="http://schemas.microsoft.com/office/drawing/2014/main" id="{2CD44076-728F-498C-AB6A-250929428A09}"/>
                  </a:ext>
                </a:extLst>
              </p:cNvPr>
              <p:cNvSpPr>
                <a:spLocks noChangeArrowheads="1"/>
              </p:cNvSpPr>
              <p:nvPr/>
            </p:nvSpPr>
            <p:spPr bwMode="auto">
              <a:xfrm>
                <a:off x="3832" y="1941"/>
                <a:ext cx="113" cy="34"/>
              </a:xfrm>
              <a:prstGeom prst="rect">
                <a:avLst/>
              </a:prstGeom>
              <a:solidFill>
                <a:srgbClr val="B08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Oval 13">
                <a:extLst>
                  <a:ext uri="{FF2B5EF4-FFF2-40B4-BE49-F238E27FC236}">
                    <a16:creationId xmlns:a16="http://schemas.microsoft.com/office/drawing/2014/main" id="{0FAD1869-FE1F-48EE-A6B4-D334EF612428}"/>
                  </a:ext>
                </a:extLst>
              </p:cNvPr>
              <p:cNvSpPr>
                <a:spLocks noChangeArrowheads="1"/>
              </p:cNvSpPr>
              <p:nvPr/>
            </p:nvSpPr>
            <p:spPr bwMode="auto">
              <a:xfrm>
                <a:off x="3832" y="1951"/>
                <a:ext cx="113" cy="50"/>
              </a:xfrm>
              <a:prstGeom prst="ellipse">
                <a:avLst/>
              </a:prstGeom>
              <a:solidFill>
                <a:srgbClr val="B08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Oval 14">
                <a:extLst>
                  <a:ext uri="{FF2B5EF4-FFF2-40B4-BE49-F238E27FC236}">
                    <a16:creationId xmlns:a16="http://schemas.microsoft.com/office/drawing/2014/main" id="{49A65CB2-13C2-416C-B218-A32B8A1DB657}"/>
                  </a:ext>
                </a:extLst>
              </p:cNvPr>
              <p:cNvSpPr>
                <a:spLocks noChangeArrowheads="1"/>
              </p:cNvSpPr>
              <p:nvPr/>
            </p:nvSpPr>
            <p:spPr bwMode="auto">
              <a:xfrm>
                <a:off x="3832" y="1917"/>
                <a:ext cx="113" cy="51"/>
              </a:xfrm>
              <a:prstGeom prst="ellipse">
                <a:avLst/>
              </a:prstGeom>
              <a:solidFill>
                <a:srgbClr val="FFD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15">
                <a:extLst>
                  <a:ext uri="{FF2B5EF4-FFF2-40B4-BE49-F238E27FC236}">
                    <a16:creationId xmlns:a16="http://schemas.microsoft.com/office/drawing/2014/main" id="{1312EA72-A8DD-492D-B038-CA2492C75575}"/>
                  </a:ext>
                </a:extLst>
              </p:cNvPr>
              <p:cNvSpPr>
                <a:spLocks noChangeArrowheads="1"/>
              </p:cNvSpPr>
              <p:nvPr/>
            </p:nvSpPr>
            <p:spPr bwMode="auto">
              <a:xfrm>
                <a:off x="3728" y="2071"/>
                <a:ext cx="113" cy="34"/>
              </a:xfrm>
              <a:prstGeom prst="rect">
                <a:avLst/>
              </a:prstGeom>
              <a:solidFill>
                <a:srgbClr val="B08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Oval 16">
                <a:extLst>
                  <a:ext uri="{FF2B5EF4-FFF2-40B4-BE49-F238E27FC236}">
                    <a16:creationId xmlns:a16="http://schemas.microsoft.com/office/drawing/2014/main" id="{FD1091A7-2FAD-44CD-987F-E2BCCCE7A1CE}"/>
                  </a:ext>
                </a:extLst>
              </p:cNvPr>
              <p:cNvSpPr>
                <a:spLocks noChangeArrowheads="1"/>
              </p:cNvSpPr>
              <p:nvPr/>
            </p:nvSpPr>
            <p:spPr bwMode="auto">
              <a:xfrm>
                <a:off x="3728" y="2081"/>
                <a:ext cx="113" cy="50"/>
              </a:xfrm>
              <a:prstGeom prst="ellipse">
                <a:avLst/>
              </a:prstGeom>
              <a:solidFill>
                <a:srgbClr val="B08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Oval 17">
                <a:extLst>
                  <a:ext uri="{FF2B5EF4-FFF2-40B4-BE49-F238E27FC236}">
                    <a16:creationId xmlns:a16="http://schemas.microsoft.com/office/drawing/2014/main" id="{33FE36F6-556B-47D8-AF3F-6999796A9464}"/>
                  </a:ext>
                </a:extLst>
              </p:cNvPr>
              <p:cNvSpPr>
                <a:spLocks noChangeArrowheads="1"/>
              </p:cNvSpPr>
              <p:nvPr/>
            </p:nvSpPr>
            <p:spPr bwMode="auto">
              <a:xfrm>
                <a:off x="3728" y="2047"/>
                <a:ext cx="113" cy="50"/>
              </a:xfrm>
              <a:prstGeom prst="ellipse">
                <a:avLst/>
              </a:prstGeom>
              <a:solidFill>
                <a:srgbClr val="FFD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Rectangle 18">
                <a:extLst>
                  <a:ext uri="{FF2B5EF4-FFF2-40B4-BE49-F238E27FC236}">
                    <a16:creationId xmlns:a16="http://schemas.microsoft.com/office/drawing/2014/main" id="{EF041FCF-599C-400F-844B-37F911778D7A}"/>
                  </a:ext>
                </a:extLst>
              </p:cNvPr>
              <p:cNvSpPr>
                <a:spLocks noChangeArrowheads="1"/>
              </p:cNvSpPr>
              <p:nvPr/>
            </p:nvSpPr>
            <p:spPr bwMode="auto">
              <a:xfrm>
                <a:off x="3632" y="2013"/>
                <a:ext cx="111" cy="34"/>
              </a:xfrm>
              <a:prstGeom prst="rect">
                <a:avLst/>
              </a:prstGeom>
              <a:solidFill>
                <a:srgbClr val="B08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Oval 19">
                <a:extLst>
                  <a:ext uri="{FF2B5EF4-FFF2-40B4-BE49-F238E27FC236}">
                    <a16:creationId xmlns:a16="http://schemas.microsoft.com/office/drawing/2014/main" id="{68AA0F4E-E3BC-468F-8F26-472BDA437903}"/>
                  </a:ext>
                </a:extLst>
              </p:cNvPr>
              <p:cNvSpPr>
                <a:spLocks noChangeArrowheads="1"/>
              </p:cNvSpPr>
              <p:nvPr/>
            </p:nvSpPr>
            <p:spPr bwMode="auto">
              <a:xfrm>
                <a:off x="3632" y="2021"/>
                <a:ext cx="111" cy="50"/>
              </a:xfrm>
              <a:prstGeom prst="ellipse">
                <a:avLst/>
              </a:prstGeom>
              <a:solidFill>
                <a:srgbClr val="B08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Oval 20">
                <a:extLst>
                  <a:ext uri="{FF2B5EF4-FFF2-40B4-BE49-F238E27FC236}">
                    <a16:creationId xmlns:a16="http://schemas.microsoft.com/office/drawing/2014/main" id="{3FD4F33C-7A09-4619-A687-EB86E799D39F}"/>
                  </a:ext>
                </a:extLst>
              </p:cNvPr>
              <p:cNvSpPr>
                <a:spLocks noChangeArrowheads="1"/>
              </p:cNvSpPr>
              <p:nvPr/>
            </p:nvSpPr>
            <p:spPr bwMode="auto">
              <a:xfrm>
                <a:off x="3632" y="1989"/>
                <a:ext cx="111" cy="48"/>
              </a:xfrm>
              <a:prstGeom prst="ellipse">
                <a:avLst/>
              </a:prstGeom>
              <a:solidFill>
                <a:srgbClr val="FFD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91" name="Group 190">
            <a:extLst>
              <a:ext uri="{FF2B5EF4-FFF2-40B4-BE49-F238E27FC236}">
                <a16:creationId xmlns:a16="http://schemas.microsoft.com/office/drawing/2014/main" id="{87A8A55C-D458-49CB-8392-39E6E4B4FAE0}"/>
              </a:ext>
            </a:extLst>
          </p:cNvPr>
          <p:cNvGrpSpPr/>
          <p:nvPr/>
        </p:nvGrpSpPr>
        <p:grpSpPr>
          <a:xfrm>
            <a:off x="9544748" y="1430477"/>
            <a:ext cx="1883659" cy="1195248"/>
            <a:chOff x="6430073" y="5015052"/>
            <a:chExt cx="1883659" cy="1195248"/>
          </a:xfrm>
        </p:grpSpPr>
        <p:grpSp>
          <p:nvGrpSpPr>
            <p:cNvPr id="192" name="Group 5">
              <a:extLst>
                <a:ext uri="{FF2B5EF4-FFF2-40B4-BE49-F238E27FC236}">
                  <a16:creationId xmlns:a16="http://schemas.microsoft.com/office/drawing/2014/main" id="{85C025A8-BF3A-4369-98B8-042B8AA3B792}"/>
                </a:ext>
              </a:extLst>
            </p:cNvPr>
            <p:cNvGrpSpPr>
              <a:grpSpLocks noChangeAspect="1"/>
            </p:cNvGrpSpPr>
            <p:nvPr/>
          </p:nvGrpSpPr>
          <p:grpSpPr bwMode="auto">
            <a:xfrm>
              <a:off x="7169213" y="5015052"/>
              <a:ext cx="1144519" cy="959028"/>
              <a:chOff x="3550" y="1917"/>
              <a:chExt cx="580" cy="486"/>
            </a:xfrm>
          </p:grpSpPr>
          <p:sp>
            <p:nvSpPr>
              <p:cNvPr id="209" name="Freeform 6">
                <a:extLst>
                  <a:ext uri="{FF2B5EF4-FFF2-40B4-BE49-F238E27FC236}">
                    <a16:creationId xmlns:a16="http://schemas.microsoft.com/office/drawing/2014/main" id="{EDAB9F63-19D5-4E31-BE25-BDE1B41C22E4}"/>
                  </a:ext>
                </a:extLst>
              </p:cNvPr>
              <p:cNvSpPr>
                <a:spLocks/>
              </p:cNvSpPr>
              <p:nvPr/>
            </p:nvSpPr>
            <p:spPr bwMode="auto">
              <a:xfrm>
                <a:off x="3550" y="2045"/>
                <a:ext cx="198" cy="358"/>
              </a:xfrm>
              <a:custGeom>
                <a:avLst/>
                <a:gdLst>
                  <a:gd name="T0" fmla="*/ 0 w 198"/>
                  <a:gd name="T1" fmla="*/ 242 h 358"/>
                  <a:gd name="T2" fmla="*/ 198 w 198"/>
                  <a:gd name="T3" fmla="*/ 358 h 358"/>
                  <a:gd name="T4" fmla="*/ 198 w 198"/>
                  <a:gd name="T5" fmla="*/ 115 h 358"/>
                  <a:gd name="T6" fmla="*/ 0 w 198"/>
                  <a:gd name="T7" fmla="*/ 0 h 358"/>
                  <a:gd name="T8" fmla="*/ 0 w 198"/>
                  <a:gd name="T9" fmla="*/ 242 h 358"/>
                </a:gdLst>
                <a:ahLst/>
                <a:cxnLst>
                  <a:cxn ang="0">
                    <a:pos x="T0" y="T1"/>
                  </a:cxn>
                  <a:cxn ang="0">
                    <a:pos x="T2" y="T3"/>
                  </a:cxn>
                  <a:cxn ang="0">
                    <a:pos x="T4" y="T5"/>
                  </a:cxn>
                  <a:cxn ang="0">
                    <a:pos x="T6" y="T7"/>
                  </a:cxn>
                  <a:cxn ang="0">
                    <a:pos x="T8" y="T9"/>
                  </a:cxn>
                </a:cxnLst>
                <a:rect l="0" t="0" r="r" b="b"/>
                <a:pathLst>
                  <a:path w="198" h="358">
                    <a:moveTo>
                      <a:pt x="0" y="242"/>
                    </a:moveTo>
                    <a:lnTo>
                      <a:pt x="198" y="358"/>
                    </a:lnTo>
                    <a:lnTo>
                      <a:pt x="198" y="115"/>
                    </a:lnTo>
                    <a:lnTo>
                      <a:pt x="0" y="0"/>
                    </a:lnTo>
                    <a:lnTo>
                      <a:pt x="0" y="242"/>
                    </a:lnTo>
                    <a:close/>
                  </a:path>
                </a:pathLst>
              </a:custGeom>
              <a:solidFill>
                <a:srgbClr val="98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
                <a:extLst>
                  <a:ext uri="{FF2B5EF4-FFF2-40B4-BE49-F238E27FC236}">
                    <a16:creationId xmlns:a16="http://schemas.microsoft.com/office/drawing/2014/main" id="{7262D75A-607A-48E9-8ED4-D4765A55A52E}"/>
                  </a:ext>
                </a:extLst>
              </p:cNvPr>
              <p:cNvSpPr>
                <a:spLocks/>
              </p:cNvSpPr>
              <p:nvPr/>
            </p:nvSpPr>
            <p:spPr bwMode="auto">
              <a:xfrm>
                <a:off x="3748" y="2037"/>
                <a:ext cx="382" cy="366"/>
              </a:xfrm>
              <a:custGeom>
                <a:avLst/>
                <a:gdLst>
                  <a:gd name="T0" fmla="*/ 0 w 382"/>
                  <a:gd name="T1" fmla="*/ 366 h 366"/>
                  <a:gd name="T2" fmla="*/ 382 w 382"/>
                  <a:gd name="T3" fmla="*/ 245 h 366"/>
                  <a:gd name="T4" fmla="*/ 382 w 382"/>
                  <a:gd name="T5" fmla="*/ 0 h 366"/>
                  <a:gd name="T6" fmla="*/ 0 w 382"/>
                  <a:gd name="T7" fmla="*/ 123 h 366"/>
                  <a:gd name="T8" fmla="*/ 0 w 382"/>
                  <a:gd name="T9" fmla="*/ 366 h 366"/>
                </a:gdLst>
                <a:ahLst/>
                <a:cxnLst>
                  <a:cxn ang="0">
                    <a:pos x="T0" y="T1"/>
                  </a:cxn>
                  <a:cxn ang="0">
                    <a:pos x="T2" y="T3"/>
                  </a:cxn>
                  <a:cxn ang="0">
                    <a:pos x="T4" y="T5"/>
                  </a:cxn>
                  <a:cxn ang="0">
                    <a:pos x="T6" y="T7"/>
                  </a:cxn>
                  <a:cxn ang="0">
                    <a:pos x="T8" y="T9"/>
                  </a:cxn>
                </a:cxnLst>
                <a:rect l="0" t="0" r="r" b="b"/>
                <a:pathLst>
                  <a:path w="382" h="366">
                    <a:moveTo>
                      <a:pt x="0" y="366"/>
                    </a:moveTo>
                    <a:lnTo>
                      <a:pt x="382" y="245"/>
                    </a:lnTo>
                    <a:lnTo>
                      <a:pt x="382" y="0"/>
                    </a:lnTo>
                    <a:lnTo>
                      <a:pt x="0" y="123"/>
                    </a:lnTo>
                    <a:lnTo>
                      <a:pt x="0" y="366"/>
                    </a:lnTo>
                    <a:close/>
                  </a:path>
                </a:pathLst>
              </a:custGeom>
              <a:solidFill>
                <a:srgbClr val="75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1" name="Freeform 8">
                <a:extLst>
                  <a:ext uri="{FF2B5EF4-FFF2-40B4-BE49-F238E27FC236}">
                    <a16:creationId xmlns:a16="http://schemas.microsoft.com/office/drawing/2014/main" id="{4FC8E2F9-D687-4223-B1DE-47E7780BA742}"/>
                  </a:ext>
                </a:extLst>
              </p:cNvPr>
              <p:cNvSpPr>
                <a:spLocks/>
              </p:cNvSpPr>
              <p:nvPr/>
            </p:nvSpPr>
            <p:spPr bwMode="auto">
              <a:xfrm>
                <a:off x="3550" y="1922"/>
                <a:ext cx="580" cy="238"/>
              </a:xfrm>
              <a:custGeom>
                <a:avLst/>
                <a:gdLst>
                  <a:gd name="T0" fmla="*/ 198 w 580"/>
                  <a:gd name="T1" fmla="*/ 238 h 238"/>
                  <a:gd name="T2" fmla="*/ 580 w 580"/>
                  <a:gd name="T3" fmla="*/ 115 h 238"/>
                  <a:gd name="T4" fmla="*/ 383 w 580"/>
                  <a:gd name="T5" fmla="*/ 0 h 238"/>
                  <a:gd name="T6" fmla="*/ 0 w 580"/>
                  <a:gd name="T7" fmla="*/ 123 h 238"/>
                  <a:gd name="T8" fmla="*/ 198 w 580"/>
                  <a:gd name="T9" fmla="*/ 238 h 238"/>
                </a:gdLst>
                <a:ahLst/>
                <a:cxnLst>
                  <a:cxn ang="0">
                    <a:pos x="T0" y="T1"/>
                  </a:cxn>
                  <a:cxn ang="0">
                    <a:pos x="T2" y="T3"/>
                  </a:cxn>
                  <a:cxn ang="0">
                    <a:pos x="T4" y="T5"/>
                  </a:cxn>
                  <a:cxn ang="0">
                    <a:pos x="T6" y="T7"/>
                  </a:cxn>
                  <a:cxn ang="0">
                    <a:pos x="T8" y="T9"/>
                  </a:cxn>
                </a:cxnLst>
                <a:rect l="0" t="0" r="r" b="b"/>
                <a:pathLst>
                  <a:path w="580" h="238">
                    <a:moveTo>
                      <a:pt x="198" y="238"/>
                    </a:moveTo>
                    <a:lnTo>
                      <a:pt x="580" y="115"/>
                    </a:lnTo>
                    <a:lnTo>
                      <a:pt x="383" y="0"/>
                    </a:lnTo>
                    <a:lnTo>
                      <a:pt x="0" y="123"/>
                    </a:lnTo>
                    <a:lnTo>
                      <a:pt x="198" y="238"/>
                    </a:lnTo>
                    <a:close/>
                  </a:path>
                </a:pathLst>
              </a:custGeom>
              <a:solidFill>
                <a:srgbClr val="D01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9">
                <a:extLst>
                  <a:ext uri="{FF2B5EF4-FFF2-40B4-BE49-F238E27FC236}">
                    <a16:creationId xmlns:a16="http://schemas.microsoft.com/office/drawing/2014/main" id="{770F3FA7-9244-4D2F-A1CE-5A81BF809B18}"/>
                  </a:ext>
                </a:extLst>
              </p:cNvPr>
              <p:cNvSpPr>
                <a:spLocks noChangeArrowheads="1"/>
              </p:cNvSpPr>
              <p:nvPr/>
            </p:nvSpPr>
            <p:spPr bwMode="auto">
              <a:xfrm>
                <a:off x="3933" y="2004"/>
                <a:ext cx="110" cy="33"/>
              </a:xfrm>
              <a:prstGeom prst="rect">
                <a:avLst/>
              </a:prstGeom>
              <a:solidFill>
                <a:srgbClr val="75090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Oval 10">
                <a:extLst>
                  <a:ext uri="{FF2B5EF4-FFF2-40B4-BE49-F238E27FC236}">
                    <a16:creationId xmlns:a16="http://schemas.microsoft.com/office/drawing/2014/main" id="{04EFBCFB-AB67-4AA6-8E96-C891A1163F6B}"/>
                  </a:ext>
                </a:extLst>
              </p:cNvPr>
              <p:cNvSpPr>
                <a:spLocks noChangeArrowheads="1"/>
              </p:cNvSpPr>
              <p:nvPr/>
            </p:nvSpPr>
            <p:spPr bwMode="auto">
              <a:xfrm>
                <a:off x="3933" y="2013"/>
                <a:ext cx="110" cy="51"/>
              </a:xfrm>
              <a:prstGeom prst="ellipse">
                <a:avLst/>
              </a:prstGeom>
              <a:solidFill>
                <a:srgbClr val="75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Oval 11">
                <a:extLst>
                  <a:ext uri="{FF2B5EF4-FFF2-40B4-BE49-F238E27FC236}">
                    <a16:creationId xmlns:a16="http://schemas.microsoft.com/office/drawing/2014/main" id="{AEC517CF-E8EB-4A8A-909C-3A7DA366F6F0}"/>
                  </a:ext>
                </a:extLst>
              </p:cNvPr>
              <p:cNvSpPr>
                <a:spLocks noChangeArrowheads="1"/>
              </p:cNvSpPr>
              <p:nvPr/>
            </p:nvSpPr>
            <p:spPr bwMode="auto">
              <a:xfrm>
                <a:off x="3933" y="1980"/>
                <a:ext cx="110" cy="50"/>
              </a:xfrm>
              <a:prstGeom prst="ellipse">
                <a:avLst/>
              </a:prstGeom>
              <a:solidFill>
                <a:srgbClr val="D01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Rectangle 12">
                <a:extLst>
                  <a:ext uri="{FF2B5EF4-FFF2-40B4-BE49-F238E27FC236}">
                    <a16:creationId xmlns:a16="http://schemas.microsoft.com/office/drawing/2014/main" id="{DA9F3CB7-349A-4EBD-B7BD-B940511538E4}"/>
                  </a:ext>
                </a:extLst>
              </p:cNvPr>
              <p:cNvSpPr>
                <a:spLocks noChangeArrowheads="1"/>
              </p:cNvSpPr>
              <p:nvPr/>
            </p:nvSpPr>
            <p:spPr bwMode="auto">
              <a:xfrm>
                <a:off x="3832" y="1941"/>
                <a:ext cx="113" cy="34"/>
              </a:xfrm>
              <a:prstGeom prst="rect">
                <a:avLst/>
              </a:prstGeom>
              <a:solidFill>
                <a:srgbClr val="75090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Oval 13">
                <a:extLst>
                  <a:ext uri="{FF2B5EF4-FFF2-40B4-BE49-F238E27FC236}">
                    <a16:creationId xmlns:a16="http://schemas.microsoft.com/office/drawing/2014/main" id="{FFF5414D-8F17-4D99-9006-32BCB2270F53}"/>
                  </a:ext>
                </a:extLst>
              </p:cNvPr>
              <p:cNvSpPr>
                <a:spLocks noChangeArrowheads="1"/>
              </p:cNvSpPr>
              <p:nvPr/>
            </p:nvSpPr>
            <p:spPr bwMode="auto">
              <a:xfrm>
                <a:off x="3832" y="1951"/>
                <a:ext cx="113" cy="50"/>
              </a:xfrm>
              <a:prstGeom prst="ellipse">
                <a:avLst/>
              </a:prstGeom>
              <a:solidFill>
                <a:srgbClr val="75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Oval 14">
                <a:extLst>
                  <a:ext uri="{FF2B5EF4-FFF2-40B4-BE49-F238E27FC236}">
                    <a16:creationId xmlns:a16="http://schemas.microsoft.com/office/drawing/2014/main" id="{B69A30B5-F53C-4275-B74D-9B94EA673536}"/>
                  </a:ext>
                </a:extLst>
              </p:cNvPr>
              <p:cNvSpPr>
                <a:spLocks noChangeArrowheads="1"/>
              </p:cNvSpPr>
              <p:nvPr/>
            </p:nvSpPr>
            <p:spPr bwMode="auto">
              <a:xfrm>
                <a:off x="3832" y="1917"/>
                <a:ext cx="113" cy="51"/>
              </a:xfrm>
              <a:prstGeom prst="ellipse">
                <a:avLst/>
              </a:prstGeom>
              <a:solidFill>
                <a:srgbClr val="D01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Rectangle 15">
                <a:extLst>
                  <a:ext uri="{FF2B5EF4-FFF2-40B4-BE49-F238E27FC236}">
                    <a16:creationId xmlns:a16="http://schemas.microsoft.com/office/drawing/2014/main" id="{778D7E11-6E60-49B1-8722-AB987E4F66C5}"/>
                  </a:ext>
                </a:extLst>
              </p:cNvPr>
              <p:cNvSpPr>
                <a:spLocks noChangeArrowheads="1"/>
              </p:cNvSpPr>
              <p:nvPr/>
            </p:nvSpPr>
            <p:spPr bwMode="auto">
              <a:xfrm>
                <a:off x="3728" y="2071"/>
                <a:ext cx="113" cy="34"/>
              </a:xfrm>
              <a:prstGeom prst="rect">
                <a:avLst/>
              </a:prstGeom>
              <a:solidFill>
                <a:srgbClr val="75090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16">
                <a:extLst>
                  <a:ext uri="{FF2B5EF4-FFF2-40B4-BE49-F238E27FC236}">
                    <a16:creationId xmlns:a16="http://schemas.microsoft.com/office/drawing/2014/main" id="{5105DC20-DD78-4066-86B4-5A58D9A945ED}"/>
                  </a:ext>
                </a:extLst>
              </p:cNvPr>
              <p:cNvSpPr>
                <a:spLocks noChangeArrowheads="1"/>
              </p:cNvSpPr>
              <p:nvPr/>
            </p:nvSpPr>
            <p:spPr bwMode="auto">
              <a:xfrm>
                <a:off x="3728" y="2081"/>
                <a:ext cx="113" cy="50"/>
              </a:xfrm>
              <a:prstGeom prst="ellipse">
                <a:avLst/>
              </a:prstGeom>
              <a:solidFill>
                <a:srgbClr val="75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17">
                <a:extLst>
                  <a:ext uri="{FF2B5EF4-FFF2-40B4-BE49-F238E27FC236}">
                    <a16:creationId xmlns:a16="http://schemas.microsoft.com/office/drawing/2014/main" id="{7E4C88E7-8918-4D74-9737-5E1B7CE82D40}"/>
                  </a:ext>
                </a:extLst>
              </p:cNvPr>
              <p:cNvSpPr>
                <a:spLocks noChangeArrowheads="1"/>
              </p:cNvSpPr>
              <p:nvPr/>
            </p:nvSpPr>
            <p:spPr bwMode="auto">
              <a:xfrm>
                <a:off x="3728" y="2047"/>
                <a:ext cx="113" cy="50"/>
              </a:xfrm>
              <a:prstGeom prst="ellipse">
                <a:avLst/>
              </a:prstGeom>
              <a:solidFill>
                <a:srgbClr val="D01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Rectangle 18">
                <a:extLst>
                  <a:ext uri="{FF2B5EF4-FFF2-40B4-BE49-F238E27FC236}">
                    <a16:creationId xmlns:a16="http://schemas.microsoft.com/office/drawing/2014/main" id="{48E21497-099D-45E8-89B7-864B4DC0A8B4}"/>
                  </a:ext>
                </a:extLst>
              </p:cNvPr>
              <p:cNvSpPr>
                <a:spLocks noChangeArrowheads="1"/>
              </p:cNvSpPr>
              <p:nvPr/>
            </p:nvSpPr>
            <p:spPr bwMode="auto">
              <a:xfrm>
                <a:off x="3632" y="2013"/>
                <a:ext cx="111" cy="34"/>
              </a:xfrm>
              <a:prstGeom prst="rect">
                <a:avLst/>
              </a:prstGeom>
              <a:solidFill>
                <a:srgbClr val="75090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19">
                <a:extLst>
                  <a:ext uri="{FF2B5EF4-FFF2-40B4-BE49-F238E27FC236}">
                    <a16:creationId xmlns:a16="http://schemas.microsoft.com/office/drawing/2014/main" id="{F24266FF-D5B2-4202-80BA-5D810158424D}"/>
                  </a:ext>
                </a:extLst>
              </p:cNvPr>
              <p:cNvSpPr>
                <a:spLocks noChangeArrowheads="1"/>
              </p:cNvSpPr>
              <p:nvPr/>
            </p:nvSpPr>
            <p:spPr bwMode="auto">
              <a:xfrm>
                <a:off x="3632" y="2021"/>
                <a:ext cx="111" cy="50"/>
              </a:xfrm>
              <a:prstGeom prst="ellipse">
                <a:avLst/>
              </a:prstGeom>
              <a:solidFill>
                <a:srgbClr val="75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20">
                <a:extLst>
                  <a:ext uri="{FF2B5EF4-FFF2-40B4-BE49-F238E27FC236}">
                    <a16:creationId xmlns:a16="http://schemas.microsoft.com/office/drawing/2014/main" id="{574F0918-7B65-4FBA-B05B-056C3F35B726}"/>
                  </a:ext>
                </a:extLst>
              </p:cNvPr>
              <p:cNvSpPr>
                <a:spLocks noChangeArrowheads="1"/>
              </p:cNvSpPr>
              <p:nvPr/>
            </p:nvSpPr>
            <p:spPr bwMode="auto">
              <a:xfrm>
                <a:off x="3632" y="1989"/>
                <a:ext cx="111" cy="48"/>
              </a:xfrm>
              <a:prstGeom prst="ellipse">
                <a:avLst/>
              </a:prstGeom>
              <a:solidFill>
                <a:srgbClr val="D01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3" name="Group 5">
              <a:extLst>
                <a:ext uri="{FF2B5EF4-FFF2-40B4-BE49-F238E27FC236}">
                  <a16:creationId xmlns:a16="http://schemas.microsoft.com/office/drawing/2014/main" id="{9EC27006-C007-4CAE-897D-C5E35589A693}"/>
                </a:ext>
              </a:extLst>
            </p:cNvPr>
            <p:cNvGrpSpPr>
              <a:grpSpLocks noChangeAspect="1"/>
            </p:cNvGrpSpPr>
            <p:nvPr/>
          </p:nvGrpSpPr>
          <p:grpSpPr bwMode="auto">
            <a:xfrm>
              <a:off x="6430073" y="5251272"/>
              <a:ext cx="1144519" cy="959028"/>
              <a:chOff x="3550" y="1917"/>
              <a:chExt cx="580" cy="486"/>
            </a:xfrm>
          </p:grpSpPr>
          <p:sp>
            <p:nvSpPr>
              <p:cNvPr id="194" name="Freeform 6">
                <a:extLst>
                  <a:ext uri="{FF2B5EF4-FFF2-40B4-BE49-F238E27FC236}">
                    <a16:creationId xmlns:a16="http://schemas.microsoft.com/office/drawing/2014/main" id="{2ACB29ED-D0CE-4B50-B80D-49385E61CD54}"/>
                  </a:ext>
                </a:extLst>
              </p:cNvPr>
              <p:cNvSpPr>
                <a:spLocks/>
              </p:cNvSpPr>
              <p:nvPr/>
            </p:nvSpPr>
            <p:spPr bwMode="auto">
              <a:xfrm>
                <a:off x="3550" y="2045"/>
                <a:ext cx="198" cy="358"/>
              </a:xfrm>
              <a:custGeom>
                <a:avLst/>
                <a:gdLst>
                  <a:gd name="T0" fmla="*/ 0 w 198"/>
                  <a:gd name="T1" fmla="*/ 242 h 358"/>
                  <a:gd name="T2" fmla="*/ 198 w 198"/>
                  <a:gd name="T3" fmla="*/ 358 h 358"/>
                  <a:gd name="T4" fmla="*/ 198 w 198"/>
                  <a:gd name="T5" fmla="*/ 115 h 358"/>
                  <a:gd name="T6" fmla="*/ 0 w 198"/>
                  <a:gd name="T7" fmla="*/ 0 h 358"/>
                  <a:gd name="T8" fmla="*/ 0 w 198"/>
                  <a:gd name="T9" fmla="*/ 242 h 358"/>
                </a:gdLst>
                <a:ahLst/>
                <a:cxnLst>
                  <a:cxn ang="0">
                    <a:pos x="T0" y="T1"/>
                  </a:cxn>
                  <a:cxn ang="0">
                    <a:pos x="T2" y="T3"/>
                  </a:cxn>
                  <a:cxn ang="0">
                    <a:pos x="T4" y="T5"/>
                  </a:cxn>
                  <a:cxn ang="0">
                    <a:pos x="T6" y="T7"/>
                  </a:cxn>
                  <a:cxn ang="0">
                    <a:pos x="T8" y="T9"/>
                  </a:cxn>
                </a:cxnLst>
                <a:rect l="0" t="0" r="r" b="b"/>
                <a:pathLst>
                  <a:path w="198" h="358">
                    <a:moveTo>
                      <a:pt x="0" y="242"/>
                    </a:moveTo>
                    <a:lnTo>
                      <a:pt x="198" y="358"/>
                    </a:lnTo>
                    <a:lnTo>
                      <a:pt x="198" y="115"/>
                    </a:lnTo>
                    <a:lnTo>
                      <a:pt x="0" y="0"/>
                    </a:lnTo>
                    <a:lnTo>
                      <a:pt x="0" y="242"/>
                    </a:lnTo>
                    <a:close/>
                  </a:path>
                </a:pathLst>
              </a:custGeom>
              <a:solidFill>
                <a:srgbClr val="98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7">
                <a:extLst>
                  <a:ext uri="{FF2B5EF4-FFF2-40B4-BE49-F238E27FC236}">
                    <a16:creationId xmlns:a16="http://schemas.microsoft.com/office/drawing/2014/main" id="{FF7E27F3-1F7B-4DDE-B8DC-C5477121545F}"/>
                  </a:ext>
                </a:extLst>
              </p:cNvPr>
              <p:cNvSpPr>
                <a:spLocks/>
              </p:cNvSpPr>
              <p:nvPr/>
            </p:nvSpPr>
            <p:spPr bwMode="auto">
              <a:xfrm>
                <a:off x="3748" y="2037"/>
                <a:ext cx="382" cy="366"/>
              </a:xfrm>
              <a:custGeom>
                <a:avLst/>
                <a:gdLst>
                  <a:gd name="T0" fmla="*/ 0 w 382"/>
                  <a:gd name="T1" fmla="*/ 366 h 366"/>
                  <a:gd name="T2" fmla="*/ 382 w 382"/>
                  <a:gd name="T3" fmla="*/ 245 h 366"/>
                  <a:gd name="T4" fmla="*/ 382 w 382"/>
                  <a:gd name="T5" fmla="*/ 0 h 366"/>
                  <a:gd name="T6" fmla="*/ 0 w 382"/>
                  <a:gd name="T7" fmla="*/ 123 h 366"/>
                  <a:gd name="T8" fmla="*/ 0 w 382"/>
                  <a:gd name="T9" fmla="*/ 366 h 366"/>
                </a:gdLst>
                <a:ahLst/>
                <a:cxnLst>
                  <a:cxn ang="0">
                    <a:pos x="T0" y="T1"/>
                  </a:cxn>
                  <a:cxn ang="0">
                    <a:pos x="T2" y="T3"/>
                  </a:cxn>
                  <a:cxn ang="0">
                    <a:pos x="T4" y="T5"/>
                  </a:cxn>
                  <a:cxn ang="0">
                    <a:pos x="T6" y="T7"/>
                  </a:cxn>
                  <a:cxn ang="0">
                    <a:pos x="T8" y="T9"/>
                  </a:cxn>
                </a:cxnLst>
                <a:rect l="0" t="0" r="r" b="b"/>
                <a:pathLst>
                  <a:path w="382" h="366">
                    <a:moveTo>
                      <a:pt x="0" y="366"/>
                    </a:moveTo>
                    <a:lnTo>
                      <a:pt x="382" y="245"/>
                    </a:lnTo>
                    <a:lnTo>
                      <a:pt x="382" y="0"/>
                    </a:lnTo>
                    <a:lnTo>
                      <a:pt x="0" y="123"/>
                    </a:lnTo>
                    <a:lnTo>
                      <a:pt x="0" y="366"/>
                    </a:lnTo>
                    <a:close/>
                  </a:path>
                </a:pathLst>
              </a:custGeom>
              <a:solidFill>
                <a:srgbClr val="75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6" name="Freeform 8">
                <a:extLst>
                  <a:ext uri="{FF2B5EF4-FFF2-40B4-BE49-F238E27FC236}">
                    <a16:creationId xmlns:a16="http://schemas.microsoft.com/office/drawing/2014/main" id="{3C0EA8CC-A7F2-4BBA-960D-B0C6D664A451}"/>
                  </a:ext>
                </a:extLst>
              </p:cNvPr>
              <p:cNvSpPr>
                <a:spLocks/>
              </p:cNvSpPr>
              <p:nvPr/>
            </p:nvSpPr>
            <p:spPr bwMode="auto">
              <a:xfrm>
                <a:off x="3550" y="1922"/>
                <a:ext cx="580" cy="238"/>
              </a:xfrm>
              <a:custGeom>
                <a:avLst/>
                <a:gdLst>
                  <a:gd name="T0" fmla="*/ 198 w 580"/>
                  <a:gd name="T1" fmla="*/ 238 h 238"/>
                  <a:gd name="T2" fmla="*/ 580 w 580"/>
                  <a:gd name="T3" fmla="*/ 115 h 238"/>
                  <a:gd name="T4" fmla="*/ 383 w 580"/>
                  <a:gd name="T5" fmla="*/ 0 h 238"/>
                  <a:gd name="T6" fmla="*/ 0 w 580"/>
                  <a:gd name="T7" fmla="*/ 123 h 238"/>
                  <a:gd name="T8" fmla="*/ 198 w 580"/>
                  <a:gd name="T9" fmla="*/ 238 h 238"/>
                </a:gdLst>
                <a:ahLst/>
                <a:cxnLst>
                  <a:cxn ang="0">
                    <a:pos x="T0" y="T1"/>
                  </a:cxn>
                  <a:cxn ang="0">
                    <a:pos x="T2" y="T3"/>
                  </a:cxn>
                  <a:cxn ang="0">
                    <a:pos x="T4" y="T5"/>
                  </a:cxn>
                  <a:cxn ang="0">
                    <a:pos x="T6" y="T7"/>
                  </a:cxn>
                  <a:cxn ang="0">
                    <a:pos x="T8" y="T9"/>
                  </a:cxn>
                </a:cxnLst>
                <a:rect l="0" t="0" r="r" b="b"/>
                <a:pathLst>
                  <a:path w="580" h="238">
                    <a:moveTo>
                      <a:pt x="198" y="238"/>
                    </a:moveTo>
                    <a:lnTo>
                      <a:pt x="580" y="115"/>
                    </a:lnTo>
                    <a:lnTo>
                      <a:pt x="383" y="0"/>
                    </a:lnTo>
                    <a:lnTo>
                      <a:pt x="0" y="123"/>
                    </a:lnTo>
                    <a:lnTo>
                      <a:pt x="198" y="238"/>
                    </a:lnTo>
                    <a:close/>
                  </a:path>
                </a:pathLst>
              </a:custGeom>
              <a:solidFill>
                <a:srgbClr val="D01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9">
                <a:extLst>
                  <a:ext uri="{FF2B5EF4-FFF2-40B4-BE49-F238E27FC236}">
                    <a16:creationId xmlns:a16="http://schemas.microsoft.com/office/drawing/2014/main" id="{BA1379C5-FA73-40AC-A757-E136BB43B541}"/>
                  </a:ext>
                </a:extLst>
              </p:cNvPr>
              <p:cNvSpPr>
                <a:spLocks noChangeArrowheads="1"/>
              </p:cNvSpPr>
              <p:nvPr/>
            </p:nvSpPr>
            <p:spPr bwMode="auto">
              <a:xfrm>
                <a:off x="3933" y="2004"/>
                <a:ext cx="110" cy="33"/>
              </a:xfrm>
              <a:prstGeom prst="rect">
                <a:avLst/>
              </a:prstGeom>
              <a:solidFill>
                <a:srgbClr val="75090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Oval 10">
                <a:extLst>
                  <a:ext uri="{FF2B5EF4-FFF2-40B4-BE49-F238E27FC236}">
                    <a16:creationId xmlns:a16="http://schemas.microsoft.com/office/drawing/2014/main" id="{1808CCE2-DCBF-4DB5-81ED-A7585022DBFA}"/>
                  </a:ext>
                </a:extLst>
              </p:cNvPr>
              <p:cNvSpPr>
                <a:spLocks noChangeArrowheads="1"/>
              </p:cNvSpPr>
              <p:nvPr/>
            </p:nvSpPr>
            <p:spPr bwMode="auto">
              <a:xfrm>
                <a:off x="3933" y="2013"/>
                <a:ext cx="110" cy="51"/>
              </a:xfrm>
              <a:prstGeom prst="ellipse">
                <a:avLst/>
              </a:prstGeom>
              <a:solidFill>
                <a:srgbClr val="75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Oval 11">
                <a:extLst>
                  <a:ext uri="{FF2B5EF4-FFF2-40B4-BE49-F238E27FC236}">
                    <a16:creationId xmlns:a16="http://schemas.microsoft.com/office/drawing/2014/main" id="{16B0CD17-B3A6-4D0B-BF6E-4A8FE6D40838}"/>
                  </a:ext>
                </a:extLst>
              </p:cNvPr>
              <p:cNvSpPr>
                <a:spLocks noChangeArrowheads="1"/>
              </p:cNvSpPr>
              <p:nvPr/>
            </p:nvSpPr>
            <p:spPr bwMode="auto">
              <a:xfrm>
                <a:off x="3933" y="1980"/>
                <a:ext cx="110" cy="50"/>
              </a:xfrm>
              <a:prstGeom prst="ellipse">
                <a:avLst/>
              </a:prstGeom>
              <a:solidFill>
                <a:srgbClr val="D01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12">
                <a:extLst>
                  <a:ext uri="{FF2B5EF4-FFF2-40B4-BE49-F238E27FC236}">
                    <a16:creationId xmlns:a16="http://schemas.microsoft.com/office/drawing/2014/main" id="{0433D487-CBF8-4F6D-AE81-59F09C0051D0}"/>
                  </a:ext>
                </a:extLst>
              </p:cNvPr>
              <p:cNvSpPr>
                <a:spLocks noChangeArrowheads="1"/>
              </p:cNvSpPr>
              <p:nvPr/>
            </p:nvSpPr>
            <p:spPr bwMode="auto">
              <a:xfrm>
                <a:off x="3832" y="1941"/>
                <a:ext cx="113" cy="34"/>
              </a:xfrm>
              <a:prstGeom prst="rect">
                <a:avLst/>
              </a:prstGeom>
              <a:solidFill>
                <a:srgbClr val="75090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Oval 13">
                <a:extLst>
                  <a:ext uri="{FF2B5EF4-FFF2-40B4-BE49-F238E27FC236}">
                    <a16:creationId xmlns:a16="http://schemas.microsoft.com/office/drawing/2014/main" id="{767CC42C-7058-49F4-B049-0C8EC5CA8718}"/>
                  </a:ext>
                </a:extLst>
              </p:cNvPr>
              <p:cNvSpPr>
                <a:spLocks noChangeArrowheads="1"/>
              </p:cNvSpPr>
              <p:nvPr/>
            </p:nvSpPr>
            <p:spPr bwMode="auto">
              <a:xfrm>
                <a:off x="3832" y="1951"/>
                <a:ext cx="113" cy="50"/>
              </a:xfrm>
              <a:prstGeom prst="ellipse">
                <a:avLst/>
              </a:prstGeom>
              <a:solidFill>
                <a:srgbClr val="75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Oval 14">
                <a:extLst>
                  <a:ext uri="{FF2B5EF4-FFF2-40B4-BE49-F238E27FC236}">
                    <a16:creationId xmlns:a16="http://schemas.microsoft.com/office/drawing/2014/main" id="{C6474A5E-E3DD-4DEE-A183-1E013EB22FE6}"/>
                  </a:ext>
                </a:extLst>
              </p:cNvPr>
              <p:cNvSpPr>
                <a:spLocks noChangeArrowheads="1"/>
              </p:cNvSpPr>
              <p:nvPr/>
            </p:nvSpPr>
            <p:spPr bwMode="auto">
              <a:xfrm>
                <a:off x="3832" y="1917"/>
                <a:ext cx="113" cy="51"/>
              </a:xfrm>
              <a:prstGeom prst="ellipse">
                <a:avLst/>
              </a:prstGeom>
              <a:solidFill>
                <a:srgbClr val="D01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15">
                <a:extLst>
                  <a:ext uri="{FF2B5EF4-FFF2-40B4-BE49-F238E27FC236}">
                    <a16:creationId xmlns:a16="http://schemas.microsoft.com/office/drawing/2014/main" id="{734720ED-9BEA-4701-BFAC-563396592009}"/>
                  </a:ext>
                </a:extLst>
              </p:cNvPr>
              <p:cNvSpPr>
                <a:spLocks noChangeArrowheads="1"/>
              </p:cNvSpPr>
              <p:nvPr/>
            </p:nvSpPr>
            <p:spPr bwMode="auto">
              <a:xfrm>
                <a:off x="3728" y="2071"/>
                <a:ext cx="113" cy="34"/>
              </a:xfrm>
              <a:prstGeom prst="rect">
                <a:avLst/>
              </a:prstGeom>
              <a:solidFill>
                <a:srgbClr val="75090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16">
                <a:extLst>
                  <a:ext uri="{FF2B5EF4-FFF2-40B4-BE49-F238E27FC236}">
                    <a16:creationId xmlns:a16="http://schemas.microsoft.com/office/drawing/2014/main" id="{9B0A734C-B292-45A1-8418-3812B6FD404A}"/>
                  </a:ext>
                </a:extLst>
              </p:cNvPr>
              <p:cNvSpPr>
                <a:spLocks noChangeArrowheads="1"/>
              </p:cNvSpPr>
              <p:nvPr/>
            </p:nvSpPr>
            <p:spPr bwMode="auto">
              <a:xfrm>
                <a:off x="3728" y="2081"/>
                <a:ext cx="113" cy="50"/>
              </a:xfrm>
              <a:prstGeom prst="ellipse">
                <a:avLst/>
              </a:prstGeom>
              <a:solidFill>
                <a:srgbClr val="75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17">
                <a:extLst>
                  <a:ext uri="{FF2B5EF4-FFF2-40B4-BE49-F238E27FC236}">
                    <a16:creationId xmlns:a16="http://schemas.microsoft.com/office/drawing/2014/main" id="{4745B5C8-8FFC-4551-97E0-EF15274A7864}"/>
                  </a:ext>
                </a:extLst>
              </p:cNvPr>
              <p:cNvSpPr>
                <a:spLocks noChangeArrowheads="1"/>
              </p:cNvSpPr>
              <p:nvPr/>
            </p:nvSpPr>
            <p:spPr bwMode="auto">
              <a:xfrm>
                <a:off x="3728" y="2047"/>
                <a:ext cx="113" cy="50"/>
              </a:xfrm>
              <a:prstGeom prst="ellipse">
                <a:avLst/>
              </a:prstGeom>
              <a:solidFill>
                <a:srgbClr val="D01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Rectangle 18">
                <a:extLst>
                  <a:ext uri="{FF2B5EF4-FFF2-40B4-BE49-F238E27FC236}">
                    <a16:creationId xmlns:a16="http://schemas.microsoft.com/office/drawing/2014/main" id="{39134806-F847-4776-A04C-048E1C3E1C37}"/>
                  </a:ext>
                </a:extLst>
              </p:cNvPr>
              <p:cNvSpPr>
                <a:spLocks noChangeArrowheads="1"/>
              </p:cNvSpPr>
              <p:nvPr/>
            </p:nvSpPr>
            <p:spPr bwMode="auto">
              <a:xfrm>
                <a:off x="3632" y="2013"/>
                <a:ext cx="111" cy="34"/>
              </a:xfrm>
              <a:prstGeom prst="rect">
                <a:avLst/>
              </a:prstGeom>
              <a:solidFill>
                <a:srgbClr val="75090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19">
                <a:extLst>
                  <a:ext uri="{FF2B5EF4-FFF2-40B4-BE49-F238E27FC236}">
                    <a16:creationId xmlns:a16="http://schemas.microsoft.com/office/drawing/2014/main" id="{0889D2B1-6DFD-45F4-9D21-DA94B3EA3777}"/>
                  </a:ext>
                </a:extLst>
              </p:cNvPr>
              <p:cNvSpPr>
                <a:spLocks noChangeArrowheads="1"/>
              </p:cNvSpPr>
              <p:nvPr/>
            </p:nvSpPr>
            <p:spPr bwMode="auto">
              <a:xfrm>
                <a:off x="3632" y="2021"/>
                <a:ext cx="111" cy="50"/>
              </a:xfrm>
              <a:prstGeom prst="ellipse">
                <a:avLst/>
              </a:prstGeom>
              <a:solidFill>
                <a:srgbClr val="75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Oval 20">
                <a:extLst>
                  <a:ext uri="{FF2B5EF4-FFF2-40B4-BE49-F238E27FC236}">
                    <a16:creationId xmlns:a16="http://schemas.microsoft.com/office/drawing/2014/main" id="{ED624593-2E14-45BB-86E3-51E08B0ED9C0}"/>
                  </a:ext>
                </a:extLst>
              </p:cNvPr>
              <p:cNvSpPr>
                <a:spLocks noChangeArrowheads="1"/>
              </p:cNvSpPr>
              <p:nvPr/>
            </p:nvSpPr>
            <p:spPr bwMode="auto">
              <a:xfrm>
                <a:off x="3632" y="1989"/>
                <a:ext cx="111" cy="48"/>
              </a:xfrm>
              <a:prstGeom prst="ellipse">
                <a:avLst/>
              </a:prstGeom>
              <a:solidFill>
                <a:srgbClr val="D01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31" name="Oval 230">
            <a:extLst>
              <a:ext uri="{FF2B5EF4-FFF2-40B4-BE49-F238E27FC236}">
                <a16:creationId xmlns:a16="http://schemas.microsoft.com/office/drawing/2014/main" id="{492AB2D6-43C3-4240-BC69-135068849A75}"/>
              </a:ext>
            </a:extLst>
          </p:cNvPr>
          <p:cNvSpPr/>
          <p:nvPr/>
        </p:nvSpPr>
        <p:spPr>
          <a:xfrm>
            <a:off x="729262" y="1729471"/>
            <a:ext cx="412017" cy="412017"/>
          </a:xfrm>
          <a:prstGeom prst="ellipse">
            <a:avLst/>
          </a:prstGeom>
          <a:solidFill>
            <a:srgbClr val="D01012"/>
          </a:solidFill>
          <a:ln>
            <a:noFill/>
          </a:ln>
          <a:effectLst>
            <a:outerShdw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2696E278-8B37-492C-A3AA-01A971783F00}"/>
              </a:ext>
            </a:extLst>
          </p:cNvPr>
          <p:cNvSpPr/>
          <p:nvPr/>
        </p:nvSpPr>
        <p:spPr>
          <a:xfrm>
            <a:off x="729262" y="2688855"/>
            <a:ext cx="412017" cy="412017"/>
          </a:xfrm>
          <a:prstGeom prst="ellipse">
            <a:avLst/>
          </a:prstGeom>
          <a:solidFill>
            <a:srgbClr val="FFD100"/>
          </a:solidFill>
          <a:ln>
            <a:noFill/>
          </a:ln>
          <a:effectLst>
            <a:outerShdw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5871374E-8C58-4049-945C-4EE88448486B}"/>
              </a:ext>
            </a:extLst>
          </p:cNvPr>
          <p:cNvSpPr/>
          <p:nvPr/>
        </p:nvSpPr>
        <p:spPr>
          <a:xfrm>
            <a:off x="729262" y="3621462"/>
            <a:ext cx="412017" cy="412017"/>
          </a:xfrm>
          <a:prstGeom prst="ellipse">
            <a:avLst/>
          </a:prstGeom>
          <a:solidFill>
            <a:srgbClr val="D01012"/>
          </a:solidFill>
          <a:ln>
            <a:noFill/>
          </a:ln>
          <a:effectLst>
            <a:outerShdw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75DF0DF6-0945-4742-8963-2DA8BEA7A4BA}"/>
              </a:ext>
            </a:extLst>
          </p:cNvPr>
          <p:cNvSpPr/>
          <p:nvPr/>
        </p:nvSpPr>
        <p:spPr>
          <a:xfrm>
            <a:off x="729262" y="4580846"/>
            <a:ext cx="412017" cy="412017"/>
          </a:xfrm>
          <a:prstGeom prst="ellipse">
            <a:avLst/>
          </a:prstGeom>
          <a:solidFill>
            <a:srgbClr val="FFD100"/>
          </a:solidFill>
          <a:ln>
            <a:noFill/>
          </a:ln>
          <a:effectLst>
            <a:outerShdw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1373DE74-B4E7-4431-BE4E-A935FEE56AFC}"/>
              </a:ext>
            </a:extLst>
          </p:cNvPr>
          <p:cNvSpPr/>
          <p:nvPr/>
        </p:nvSpPr>
        <p:spPr>
          <a:xfrm>
            <a:off x="729262" y="5526060"/>
            <a:ext cx="412017" cy="412017"/>
          </a:xfrm>
          <a:prstGeom prst="ellipse">
            <a:avLst/>
          </a:prstGeom>
          <a:solidFill>
            <a:srgbClr val="D01012"/>
          </a:solidFill>
          <a:ln>
            <a:noFill/>
          </a:ln>
          <a:effectLst>
            <a:outerShdw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6" name="Group 235">
            <a:extLst>
              <a:ext uri="{FF2B5EF4-FFF2-40B4-BE49-F238E27FC236}">
                <a16:creationId xmlns:a16="http://schemas.microsoft.com/office/drawing/2014/main" id="{ABB4F5B6-D454-4B74-B7FB-05CE4762843B}"/>
              </a:ext>
            </a:extLst>
          </p:cNvPr>
          <p:cNvGrpSpPr/>
          <p:nvPr/>
        </p:nvGrpSpPr>
        <p:grpSpPr>
          <a:xfrm>
            <a:off x="822461" y="1850467"/>
            <a:ext cx="225619" cy="170025"/>
            <a:chOff x="6594475" y="2308226"/>
            <a:chExt cx="773113" cy="582613"/>
          </a:xfrm>
          <a:effectLst>
            <a:outerShdw dist="25400" dir="2700000" algn="tl" rotWithShape="0">
              <a:prstClr val="black">
                <a:alpha val="20000"/>
              </a:prstClr>
            </a:outerShdw>
          </a:effectLst>
        </p:grpSpPr>
        <p:sp>
          <p:nvSpPr>
            <p:cNvPr id="238" name="Oval 109">
              <a:extLst>
                <a:ext uri="{FF2B5EF4-FFF2-40B4-BE49-F238E27FC236}">
                  <a16:creationId xmlns:a16="http://schemas.microsoft.com/office/drawing/2014/main" id="{33988F28-222E-49D8-88B7-89D3EA906FA1}"/>
                </a:ext>
              </a:extLst>
            </p:cNvPr>
            <p:cNvSpPr>
              <a:spLocks noChangeArrowheads="1"/>
            </p:cNvSpPr>
            <p:nvPr/>
          </p:nvSpPr>
          <p:spPr bwMode="auto">
            <a:xfrm>
              <a:off x="6594475" y="2308226"/>
              <a:ext cx="773113" cy="5826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9" name="Freeform 110">
              <a:extLst>
                <a:ext uri="{FF2B5EF4-FFF2-40B4-BE49-F238E27FC236}">
                  <a16:creationId xmlns:a16="http://schemas.microsoft.com/office/drawing/2014/main" id="{513B5F80-0569-4B82-8EB1-AAE958D7C551}"/>
                </a:ext>
              </a:extLst>
            </p:cNvPr>
            <p:cNvSpPr>
              <a:spLocks/>
            </p:cNvSpPr>
            <p:nvPr/>
          </p:nvSpPr>
          <p:spPr bwMode="auto">
            <a:xfrm>
              <a:off x="6788150" y="2406651"/>
              <a:ext cx="385763" cy="385763"/>
            </a:xfrm>
            <a:custGeom>
              <a:avLst/>
              <a:gdLst>
                <a:gd name="T0" fmla="*/ 51 w 102"/>
                <a:gd name="T1" fmla="*/ 0 h 102"/>
                <a:gd name="T2" fmla="*/ 28 w 102"/>
                <a:gd name="T3" fmla="*/ 5 h 102"/>
                <a:gd name="T4" fmla="*/ 38 w 102"/>
                <a:gd name="T5" fmla="*/ 21 h 102"/>
                <a:gd name="T6" fmla="*/ 21 w 102"/>
                <a:gd name="T7" fmla="*/ 38 h 102"/>
                <a:gd name="T8" fmla="*/ 5 w 102"/>
                <a:gd name="T9" fmla="*/ 29 h 102"/>
                <a:gd name="T10" fmla="*/ 0 w 102"/>
                <a:gd name="T11" fmla="*/ 51 h 102"/>
                <a:gd name="T12" fmla="*/ 51 w 102"/>
                <a:gd name="T13" fmla="*/ 102 h 102"/>
                <a:gd name="T14" fmla="*/ 102 w 102"/>
                <a:gd name="T15" fmla="*/ 51 h 102"/>
                <a:gd name="T16" fmla="*/ 51 w 102"/>
                <a:gd name="T1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02">
                  <a:moveTo>
                    <a:pt x="51" y="0"/>
                  </a:moveTo>
                  <a:cubicBezTo>
                    <a:pt x="43" y="0"/>
                    <a:pt x="35" y="2"/>
                    <a:pt x="28" y="5"/>
                  </a:cubicBezTo>
                  <a:cubicBezTo>
                    <a:pt x="34" y="8"/>
                    <a:pt x="38" y="14"/>
                    <a:pt x="38" y="21"/>
                  </a:cubicBezTo>
                  <a:cubicBezTo>
                    <a:pt x="38" y="31"/>
                    <a:pt x="30" y="38"/>
                    <a:pt x="21" y="38"/>
                  </a:cubicBezTo>
                  <a:cubicBezTo>
                    <a:pt x="14" y="38"/>
                    <a:pt x="8" y="34"/>
                    <a:pt x="5" y="29"/>
                  </a:cubicBezTo>
                  <a:cubicBezTo>
                    <a:pt x="2" y="35"/>
                    <a:pt x="0" y="43"/>
                    <a:pt x="0" y="51"/>
                  </a:cubicBezTo>
                  <a:cubicBezTo>
                    <a:pt x="0" y="79"/>
                    <a:pt x="23" y="102"/>
                    <a:pt x="51" y="102"/>
                  </a:cubicBezTo>
                  <a:cubicBezTo>
                    <a:pt x="79" y="102"/>
                    <a:pt x="102" y="79"/>
                    <a:pt x="102" y="51"/>
                  </a:cubicBezTo>
                  <a:cubicBezTo>
                    <a:pt x="102" y="23"/>
                    <a:pt x="79" y="0"/>
                    <a:pt x="51" y="0"/>
                  </a:cubicBezTo>
                  <a:close/>
                </a:path>
              </a:pathLst>
            </a:custGeom>
            <a:solidFill>
              <a:srgbClr val="21B2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0" name="Freeform 111">
              <a:extLst>
                <a:ext uri="{FF2B5EF4-FFF2-40B4-BE49-F238E27FC236}">
                  <a16:creationId xmlns:a16="http://schemas.microsoft.com/office/drawing/2014/main" id="{953EF2C6-3D63-4C77-A2A2-8AE373483321}"/>
                </a:ext>
              </a:extLst>
            </p:cNvPr>
            <p:cNvSpPr>
              <a:spLocks/>
            </p:cNvSpPr>
            <p:nvPr/>
          </p:nvSpPr>
          <p:spPr bwMode="auto">
            <a:xfrm>
              <a:off x="6788150" y="2406651"/>
              <a:ext cx="295275" cy="295275"/>
            </a:xfrm>
            <a:custGeom>
              <a:avLst/>
              <a:gdLst>
                <a:gd name="T0" fmla="*/ 51 w 78"/>
                <a:gd name="T1" fmla="*/ 0 h 78"/>
                <a:gd name="T2" fmla="*/ 28 w 78"/>
                <a:gd name="T3" fmla="*/ 5 h 78"/>
                <a:gd name="T4" fmla="*/ 38 w 78"/>
                <a:gd name="T5" fmla="*/ 21 h 78"/>
                <a:gd name="T6" fmla="*/ 21 w 78"/>
                <a:gd name="T7" fmla="*/ 38 h 78"/>
                <a:gd name="T8" fmla="*/ 5 w 78"/>
                <a:gd name="T9" fmla="*/ 29 h 78"/>
                <a:gd name="T10" fmla="*/ 0 w 78"/>
                <a:gd name="T11" fmla="*/ 51 h 78"/>
                <a:gd name="T12" fmla="*/ 8 w 78"/>
                <a:gd name="T13" fmla="*/ 78 h 78"/>
                <a:gd name="T14" fmla="*/ 78 w 78"/>
                <a:gd name="T15" fmla="*/ 8 h 78"/>
                <a:gd name="T16" fmla="*/ 51 w 78"/>
                <a:gd name="T1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8">
                  <a:moveTo>
                    <a:pt x="51" y="0"/>
                  </a:moveTo>
                  <a:cubicBezTo>
                    <a:pt x="43" y="0"/>
                    <a:pt x="35" y="2"/>
                    <a:pt x="28" y="5"/>
                  </a:cubicBezTo>
                  <a:cubicBezTo>
                    <a:pt x="34" y="8"/>
                    <a:pt x="38" y="14"/>
                    <a:pt x="38" y="21"/>
                  </a:cubicBezTo>
                  <a:cubicBezTo>
                    <a:pt x="38" y="31"/>
                    <a:pt x="30" y="38"/>
                    <a:pt x="21" y="38"/>
                  </a:cubicBezTo>
                  <a:cubicBezTo>
                    <a:pt x="14" y="38"/>
                    <a:pt x="8" y="34"/>
                    <a:pt x="5" y="29"/>
                  </a:cubicBezTo>
                  <a:cubicBezTo>
                    <a:pt x="2" y="35"/>
                    <a:pt x="0" y="43"/>
                    <a:pt x="0" y="51"/>
                  </a:cubicBezTo>
                  <a:cubicBezTo>
                    <a:pt x="0" y="61"/>
                    <a:pt x="3" y="70"/>
                    <a:pt x="8" y="78"/>
                  </a:cubicBezTo>
                  <a:cubicBezTo>
                    <a:pt x="78" y="8"/>
                    <a:pt x="78" y="8"/>
                    <a:pt x="78" y="8"/>
                  </a:cubicBezTo>
                  <a:cubicBezTo>
                    <a:pt x="70" y="3"/>
                    <a:pt x="61" y="0"/>
                    <a:pt x="51" y="0"/>
                  </a:cubicBezTo>
                  <a:close/>
                </a:path>
              </a:pathLst>
            </a:custGeom>
            <a:solidFill>
              <a:srgbClr val="40C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241" name="Group 240">
            <a:extLst>
              <a:ext uri="{FF2B5EF4-FFF2-40B4-BE49-F238E27FC236}">
                <a16:creationId xmlns:a16="http://schemas.microsoft.com/office/drawing/2014/main" id="{5B9EC1E3-50D7-4474-9B43-6CE7563DE9A2}"/>
              </a:ext>
            </a:extLst>
          </p:cNvPr>
          <p:cNvGrpSpPr/>
          <p:nvPr/>
        </p:nvGrpSpPr>
        <p:grpSpPr>
          <a:xfrm>
            <a:off x="817314" y="2805789"/>
            <a:ext cx="235913" cy="178149"/>
            <a:chOff x="10531475" y="5465763"/>
            <a:chExt cx="771525" cy="582613"/>
          </a:xfrm>
          <a:effectLst>
            <a:outerShdw dist="25400" dir="2700000" algn="tl" rotWithShape="0">
              <a:prstClr val="black">
                <a:alpha val="20000"/>
              </a:prstClr>
            </a:outerShdw>
          </a:effectLst>
        </p:grpSpPr>
        <p:sp>
          <p:nvSpPr>
            <p:cNvPr id="243" name="Freeform 265">
              <a:extLst>
                <a:ext uri="{FF2B5EF4-FFF2-40B4-BE49-F238E27FC236}">
                  <a16:creationId xmlns:a16="http://schemas.microsoft.com/office/drawing/2014/main" id="{D2717EDA-E92F-42BB-B59C-46B2F0F357CB}"/>
                </a:ext>
              </a:extLst>
            </p:cNvPr>
            <p:cNvSpPr>
              <a:spLocks/>
            </p:cNvSpPr>
            <p:nvPr/>
          </p:nvSpPr>
          <p:spPr bwMode="auto">
            <a:xfrm>
              <a:off x="10531475" y="5465763"/>
              <a:ext cx="771525" cy="582613"/>
            </a:xfrm>
            <a:custGeom>
              <a:avLst/>
              <a:gdLst>
                <a:gd name="T0" fmla="*/ 179 w 204"/>
                <a:gd name="T1" fmla="*/ 0 h 154"/>
                <a:gd name="T2" fmla="*/ 25 w 204"/>
                <a:gd name="T3" fmla="*/ 0 h 154"/>
                <a:gd name="T4" fmla="*/ 0 w 204"/>
                <a:gd name="T5" fmla="*/ 26 h 154"/>
                <a:gd name="T6" fmla="*/ 0 w 204"/>
                <a:gd name="T7" fmla="*/ 147 h 154"/>
                <a:gd name="T8" fmla="*/ 6 w 204"/>
                <a:gd name="T9" fmla="*/ 154 h 154"/>
                <a:gd name="T10" fmla="*/ 198 w 204"/>
                <a:gd name="T11" fmla="*/ 154 h 154"/>
                <a:gd name="T12" fmla="*/ 204 w 204"/>
                <a:gd name="T13" fmla="*/ 147 h 154"/>
                <a:gd name="T14" fmla="*/ 204 w 204"/>
                <a:gd name="T15" fmla="*/ 26 h 154"/>
                <a:gd name="T16" fmla="*/ 179 w 204"/>
                <a:gd name="T1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154">
                  <a:moveTo>
                    <a:pt x="179" y="0"/>
                  </a:moveTo>
                  <a:cubicBezTo>
                    <a:pt x="25" y="0"/>
                    <a:pt x="25" y="0"/>
                    <a:pt x="25" y="0"/>
                  </a:cubicBezTo>
                  <a:cubicBezTo>
                    <a:pt x="11" y="0"/>
                    <a:pt x="0" y="12"/>
                    <a:pt x="0" y="26"/>
                  </a:cubicBezTo>
                  <a:cubicBezTo>
                    <a:pt x="0" y="147"/>
                    <a:pt x="0" y="147"/>
                    <a:pt x="0" y="147"/>
                  </a:cubicBezTo>
                  <a:cubicBezTo>
                    <a:pt x="0" y="151"/>
                    <a:pt x="2" y="154"/>
                    <a:pt x="6" y="154"/>
                  </a:cubicBezTo>
                  <a:cubicBezTo>
                    <a:pt x="198" y="154"/>
                    <a:pt x="198" y="154"/>
                    <a:pt x="198" y="154"/>
                  </a:cubicBezTo>
                  <a:cubicBezTo>
                    <a:pt x="202" y="154"/>
                    <a:pt x="204" y="151"/>
                    <a:pt x="204" y="147"/>
                  </a:cubicBezTo>
                  <a:cubicBezTo>
                    <a:pt x="204" y="26"/>
                    <a:pt x="204" y="26"/>
                    <a:pt x="204" y="26"/>
                  </a:cubicBezTo>
                  <a:cubicBezTo>
                    <a:pt x="204" y="12"/>
                    <a:pt x="193" y="0"/>
                    <a:pt x="179" y="0"/>
                  </a:cubicBezTo>
                  <a:close/>
                </a:path>
              </a:pathLst>
            </a:custGeom>
            <a:solidFill>
              <a:srgbClr val="059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4" name="Freeform 266">
              <a:extLst>
                <a:ext uri="{FF2B5EF4-FFF2-40B4-BE49-F238E27FC236}">
                  <a16:creationId xmlns:a16="http://schemas.microsoft.com/office/drawing/2014/main" id="{0A4BE08B-33DD-4DCE-86B2-EC77C7ECE7D8}"/>
                </a:ext>
              </a:extLst>
            </p:cNvPr>
            <p:cNvSpPr>
              <a:spLocks/>
            </p:cNvSpPr>
            <p:nvPr/>
          </p:nvSpPr>
          <p:spPr bwMode="auto">
            <a:xfrm>
              <a:off x="10531475" y="5465763"/>
              <a:ext cx="525463" cy="530225"/>
            </a:xfrm>
            <a:custGeom>
              <a:avLst/>
              <a:gdLst>
                <a:gd name="T0" fmla="*/ 139 w 139"/>
                <a:gd name="T1" fmla="*/ 0 h 140"/>
                <a:gd name="T2" fmla="*/ 25 w 139"/>
                <a:gd name="T3" fmla="*/ 0 h 140"/>
                <a:gd name="T4" fmla="*/ 0 w 139"/>
                <a:gd name="T5" fmla="*/ 26 h 140"/>
                <a:gd name="T6" fmla="*/ 0 w 139"/>
                <a:gd name="T7" fmla="*/ 140 h 140"/>
                <a:gd name="T8" fmla="*/ 139 w 139"/>
                <a:gd name="T9" fmla="*/ 0 h 140"/>
              </a:gdLst>
              <a:ahLst/>
              <a:cxnLst>
                <a:cxn ang="0">
                  <a:pos x="T0" y="T1"/>
                </a:cxn>
                <a:cxn ang="0">
                  <a:pos x="T2" y="T3"/>
                </a:cxn>
                <a:cxn ang="0">
                  <a:pos x="T4" y="T5"/>
                </a:cxn>
                <a:cxn ang="0">
                  <a:pos x="T6" y="T7"/>
                </a:cxn>
                <a:cxn ang="0">
                  <a:pos x="T8" y="T9"/>
                </a:cxn>
              </a:cxnLst>
              <a:rect l="0" t="0" r="r" b="b"/>
              <a:pathLst>
                <a:path w="139" h="140">
                  <a:moveTo>
                    <a:pt x="139" y="0"/>
                  </a:moveTo>
                  <a:cubicBezTo>
                    <a:pt x="25" y="0"/>
                    <a:pt x="25" y="0"/>
                    <a:pt x="25" y="0"/>
                  </a:cubicBezTo>
                  <a:cubicBezTo>
                    <a:pt x="11" y="0"/>
                    <a:pt x="0" y="12"/>
                    <a:pt x="0" y="26"/>
                  </a:cubicBezTo>
                  <a:cubicBezTo>
                    <a:pt x="0" y="140"/>
                    <a:pt x="0" y="140"/>
                    <a:pt x="0" y="140"/>
                  </a:cubicBezTo>
                  <a:lnTo>
                    <a:pt x="139" y="0"/>
                  </a:lnTo>
                  <a:close/>
                </a:path>
              </a:pathLst>
            </a:custGeom>
            <a:solidFill>
              <a:srgbClr val="21B2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5" name="Freeform 267">
              <a:extLst>
                <a:ext uri="{FF2B5EF4-FFF2-40B4-BE49-F238E27FC236}">
                  <a16:creationId xmlns:a16="http://schemas.microsoft.com/office/drawing/2014/main" id="{3C221E0B-9274-4C11-BB35-1698DF7CEC80}"/>
                </a:ext>
              </a:extLst>
            </p:cNvPr>
            <p:cNvSpPr>
              <a:spLocks/>
            </p:cNvSpPr>
            <p:nvPr/>
          </p:nvSpPr>
          <p:spPr bwMode="auto">
            <a:xfrm>
              <a:off x="10531475" y="5465763"/>
              <a:ext cx="771525" cy="147638"/>
            </a:xfrm>
            <a:custGeom>
              <a:avLst/>
              <a:gdLst>
                <a:gd name="T0" fmla="*/ 179 w 204"/>
                <a:gd name="T1" fmla="*/ 0 h 39"/>
                <a:gd name="T2" fmla="*/ 25 w 204"/>
                <a:gd name="T3" fmla="*/ 0 h 39"/>
                <a:gd name="T4" fmla="*/ 0 w 204"/>
                <a:gd name="T5" fmla="*/ 26 h 39"/>
                <a:gd name="T6" fmla="*/ 0 w 204"/>
                <a:gd name="T7" fmla="*/ 39 h 39"/>
                <a:gd name="T8" fmla="*/ 204 w 204"/>
                <a:gd name="T9" fmla="*/ 39 h 39"/>
                <a:gd name="T10" fmla="*/ 204 w 204"/>
                <a:gd name="T11" fmla="*/ 26 h 39"/>
                <a:gd name="T12" fmla="*/ 179 w 204"/>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204" h="39">
                  <a:moveTo>
                    <a:pt x="179" y="0"/>
                  </a:moveTo>
                  <a:cubicBezTo>
                    <a:pt x="25" y="0"/>
                    <a:pt x="25" y="0"/>
                    <a:pt x="25" y="0"/>
                  </a:cubicBezTo>
                  <a:cubicBezTo>
                    <a:pt x="11" y="0"/>
                    <a:pt x="0" y="12"/>
                    <a:pt x="0" y="26"/>
                  </a:cubicBezTo>
                  <a:cubicBezTo>
                    <a:pt x="0" y="39"/>
                    <a:pt x="0" y="39"/>
                    <a:pt x="0" y="39"/>
                  </a:cubicBezTo>
                  <a:cubicBezTo>
                    <a:pt x="204" y="39"/>
                    <a:pt x="204" y="39"/>
                    <a:pt x="204" y="39"/>
                  </a:cubicBezTo>
                  <a:cubicBezTo>
                    <a:pt x="204" y="26"/>
                    <a:pt x="204" y="26"/>
                    <a:pt x="204" y="26"/>
                  </a:cubicBezTo>
                  <a:cubicBezTo>
                    <a:pt x="204" y="12"/>
                    <a:pt x="193"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6" name="Oval 268">
              <a:extLst>
                <a:ext uri="{FF2B5EF4-FFF2-40B4-BE49-F238E27FC236}">
                  <a16:creationId xmlns:a16="http://schemas.microsoft.com/office/drawing/2014/main" id="{A69162C9-956B-4489-B425-1079CE433B37}"/>
                </a:ext>
              </a:extLst>
            </p:cNvPr>
            <p:cNvSpPr>
              <a:spLocks noChangeArrowheads="1"/>
            </p:cNvSpPr>
            <p:nvPr/>
          </p:nvSpPr>
          <p:spPr bwMode="auto">
            <a:xfrm>
              <a:off x="10615613" y="5514975"/>
              <a:ext cx="49213" cy="49213"/>
            </a:xfrm>
            <a:prstGeom prst="ellipse">
              <a:avLst/>
            </a:pr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7" name="Oval 269">
              <a:extLst>
                <a:ext uri="{FF2B5EF4-FFF2-40B4-BE49-F238E27FC236}">
                  <a16:creationId xmlns:a16="http://schemas.microsoft.com/office/drawing/2014/main" id="{D0F8E8E7-48F6-4F42-9C3A-5EEBB975C1EA}"/>
                </a:ext>
              </a:extLst>
            </p:cNvPr>
            <p:cNvSpPr>
              <a:spLocks noChangeArrowheads="1"/>
            </p:cNvSpPr>
            <p:nvPr/>
          </p:nvSpPr>
          <p:spPr bwMode="auto">
            <a:xfrm>
              <a:off x="10714038" y="5514975"/>
              <a:ext cx="44450" cy="49213"/>
            </a:xfrm>
            <a:prstGeom prst="ellipse">
              <a:avLst/>
            </a:prstGeom>
            <a:solidFill>
              <a:srgbClr val="F3B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8" name="Oval 270">
              <a:extLst>
                <a:ext uri="{FF2B5EF4-FFF2-40B4-BE49-F238E27FC236}">
                  <a16:creationId xmlns:a16="http://schemas.microsoft.com/office/drawing/2014/main" id="{DB67D719-2F86-4DB1-9397-E91EDA96838B}"/>
                </a:ext>
              </a:extLst>
            </p:cNvPr>
            <p:cNvSpPr>
              <a:spLocks noChangeArrowheads="1"/>
            </p:cNvSpPr>
            <p:nvPr/>
          </p:nvSpPr>
          <p:spPr bwMode="auto">
            <a:xfrm>
              <a:off x="10807700" y="5514975"/>
              <a:ext cx="49213" cy="49213"/>
            </a:xfrm>
            <a:prstGeom prst="ellipse">
              <a:avLst/>
            </a:prstGeom>
            <a:solidFill>
              <a:srgbClr val="4AC3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9" name="Freeform 271">
              <a:extLst>
                <a:ext uri="{FF2B5EF4-FFF2-40B4-BE49-F238E27FC236}">
                  <a16:creationId xmlns:a16="http://schemas.microsoft.com/office/drawing/2014/main" id="{D0A103E3-3933-4232-801E-3E0FD80CC71E}"/>
                </a:ext>
              </a:extLst>
            </p:cNvPr>
            <p:cNvSpPr>
              <a:spLocks/>
            </p:cNvSpPr>
            <p:nvPr/>
          </p:nvSpPr>
          <p:spPr bwMode="auto">
            <a:xfrm>
              <a:off x="10626725" y="5757863"/>
              <a:ext cx="582613" cy="290513"/>
            </a:xfrm>
            <a:custGeom>
              <a:avLst/>
              <a:gdLst>
                <a:gd name="T0" fmla="*/ 132 w 154"/>
                <a:gd name="T1" fmla="*/ 61 h 77"/>
                <a:gd name="T2" fmla="*/ 127 w 154"/>
                <a:gd name="T3" fmla="*/ 49 h 77"/>
                <a:gd name="T4" fmla="*/ 138 w 154"/>
                <a:gd name="T5" fmla="*/ 38 h 77"/>
                <a:gd name="T6" fmla="*/ 138 w 154"/>
                <a:gd name="T7" fmla="*/ 29 h 77"/>
                <a:gd name="T8" fmla="*/ 125 w 154"/>
                <a:gd name="T9" fmla="*/ 16 h 77"/>
                <a:gd name="T10" fmla="*/ 115 w 154"/>
                <a:gd name="T11" fmla="*/ 16 h 77"/>
                <a:gd name="T12" fmla="*/ 105 w 154"/>
                <a:gd name="T13" fmla="*/ 26 h 77"/>
                <a:gd name="T14" fmla="*/ 93 w 154"/>
                <a:gd name="T15" fmla="*/ 21 h 77"/>
                <a:gd name="T16" fmla="*/ 93 w 154"/>
                <a:gd name="T17" fmla="*/ 6 h 77"/>
                <a:gd name="T18" fmla="*/ 87 w 154"/>
                <a:gd name="T19" fmla="*/ 0 h 77"/>
                <a:gd name="T20" fmla="*/ 67 w 154"/>
                <a:gd name="T21" fmla="*/ 0 h 77"/>
                <a:gd name="T22" fmla="*/ 61 w 154"/>
                <a:gd name="T23" fmla="*/ 6 h 77"/>
                <a:gd name="T24" fmla="*/ 61 w 154"/>
                <a:gd name="T25" fmla="*/ 21 h 77"/>
                <a:gd name="T26" fmla="*/ 49 w 154"/>
                <a:gd name="T27" fmla="*/ 26 h 77"/>
                <a:gd name="T28" fmla="*/ 39 w 154"/>
                <a:gd name="T29" fmla="*/ 16 h 77"/>
                <a:gd name="T30" fmla="*/ 29 w 154"/>
                <a:gd name="T31" fmla="*/ 16 h 77"/>
                <a:gd name="T32" fmla="*/ 16 w 154"/>
                <a:gd name="T33" fmla="*/ 29 h 77"/>
                <a:gd name="T34" fmla="*/ 16 w 154"/>
                <a:gd name="T35" fmla="*/ 38 h 77"/>
                <a:gd name="T36" fmla="*/ 27 w 154"/>
                <a:gd name="T37" fmla="*/ 49 h 77"/>
                <a:gd name="T38" fmla="*/ 22 w 154"/>
                <a:gd name="T39" fmla="*/ 61 h 77"/>
                <a:gd name="T40" fmla="*/ 7 w 154"/>
                <a:gd name="T41" fmla="*/ 61 h 77"/>
                <a:gd name="T42" fmla="*/ 0 w 154"/>
                <a:gd name="T43" fmla="*/ 67 h 77"/>
                <a:gd name="T44" fmla="*/ 0 w 154"/>
                <a:gd name="T45" fmla="*/ 77 h 77"/>
                <a:gd name="T46" fmla="*/ 154 w 154"/>
                <a:gd name="T47" fmla="*/ 77 h 77"/>
                <a:gd name="T48" fmla="*/ 154 w 154"/>
                <a:gd name="T49" fmla="*/ 67 h 77"/>
                <a:gd name="T50" fmla="*/ 147 w 154"/>
                <a:gd name="T51" fmla="*/ 61 h 77"/>
                <a:gd name="T52" fmla="*/ 132 w 154"/>
                <a:gd name="T53" fmla="*/ 6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4" h="77">
                  <a:moveTo>
                    <a:pt x="132" y="61"/>
                  </a:moveTo>
                  <a:cubicBezTo>
                    <a:pt x="131" y="57"/>
                    <a:pt x="129" y="53"/>
                    <a:pt x="127" y="49"/>
                  </a:cubicBezTo>
                  <a:cubicBezTo>
                    <a:pt x="138" y="38"/>
                    <a:pt x="138" y="38"/>
                    <a:pt x="138" y="38"/>
                  </a:cubicBezTo>
                  <a:cubicBezTo>
                    <a:pt x="141" y="36"/>
                    <a:pt x="141" y="32"/>
                    <a:pt x="138" y="29"/>
                  </a:cubicBezTo>
                  <a:cubicBezTo>
                    <a:pt x="125" y="16"/>
                    <a:pt x="125" y="16"/>
                    <a:pt x="125" y="16"/>
                  </a:cubicBezTo>
                  <a:cubicBezTo>
                    <a:pt x="122" y="13"/>
                    <a:pt x="118" y="13"/>
                    <a:pt x="115" y="16"/>
                  </a:cubicBezTo>
                  <a:cubicBezTo>
                    <a:pt x="105" y="26"/>
                    <a:pt x="105" y="26"/>
                    <a:pt x="105" y="26"/>
                  </a:cubicBezTo>
                  <a:cubicBezTo>
                    <a:pt x="101" y="24"/>
                    <a:pt x="97" y="23"/>
                    <a:pt x="93" y="21"/>
                  </a:cubicBezTo>
                  <a:cubicBezTo>
                    <a:pt x="93" y="6"/>
                    <a:pt x="93" y="6"/>
                    <a:pt x="93" y="6"/>
                  </a:cubicBezTo>
                  <a:cubicBezTo>
                    <a:pt x="93" y="3"/>
                    <a:pt x="90" y="0"/>
                    <a:pt x="87" y="0"/>
                  </a:cubicBezTo>
                  <a:cubicBezTo>
                    <a:pt x="67" y="0"/>
                    <a:pt x="67" y="0"/>
                    <a:pt x="67" y="0"/>
                  </a:cubicBezTo>
                  <a:cubicBezTo>
                    <a:pt x="64" y="0"/>
                    <a:pt x="61" y="3"/>
                    <a:pt x="61" y="6"/>
                  </a:cubicBezTo>
                  <a:cubicBezTo>
                    <a:pt x="61" y="21"/>
                    <a:pt x="61" y="21"/>
                    <a:pt x="61" y="21"/>
                  </a:cubicBezTo>
                  <a:cubicBezTo>
                    <a:pt x="57" y="23"/>
                    <a:pt x="53" y="24"/>
                    <a:pt x="49" y="26"/>
                  </a:cubicBezTo>
                  <a:cubicBezTo>
                    <a:pt x="39" y="16"/>
                    <a:pt x="39" y="16"/>
                    <a:pt x="39" y="16"/>
                  </a:cubicBezTo>
                  <a:cubicBezTo>
                    <a:pt x="36" y="13"/>
                    <a:pt x="32" y="13"/>
                    <a:pt x="29" y="16"/>
                  </a:cubicBezTo>
                  <a:cubicBezTo>
                    <a:pt x="16" y="29"/>
                    <a:pt x="16" y="29"/>
                    <a:pt x="16" y="29"/>
                  </a:cubicBezTo>
                  <a:cubicBezTo>
                    <a:pt x="13" y="32"/>
                    <a:pt x="13" y="36"/>
                    <a:pt x="16" y="38"/>
                  </a:cubicBezTo>
                  <a:cubicBezTo>
                    <a:pt x="27" y="49"/>
                    <a:pt x="27" y="49"/>
                    <a:pt x="27" y="49"/>
                  </a:cubicBezTo>
                  <a:cubicBezTo>
                    <a:pt x="25" y="53"/>
                    <a:pt x="23" y="57"/>
                    <a:pt x="22" y="61"/>
                  </a:cubicBezTo>
                  <a:cubicBezTo>
                    <a:pt x="7" y="61"/>
                    <a:pt x="7" y="61"/>
                    <a:pt x="7" y="61"/>
                  </a:cubicBezTo>
                  <a:cubicBezTo>
                    <a:pt x="3" y="61"/>
                    <a:pt x="0" y="64"/>
                    <a:pt x="0" y="67"/>
                  </a:cubicBezTo>
                  <a:cubicBezTo>
                    <a:pt x="0" y="77"/>
                    <a:pt x="0" y="77"/>
                    <a:pt x="0" y="77"/>
                  </a:cubicBezTo>
                  <a:cubicBezTo>
                    <a:pt x="154" y="77"/>
                    <a:pt x="154" y="77"/>
                    <a:pt x="154" y="77"/>
                  </a:cubicBezTo>
                  <a:cubicBezTo>
                    <a:pt x="154" y="67"/>
                    <a:pt x="154" y="67"/>
                    <a:pt x="154" y="67"/>
                  </a:cubicBezTo>
                  <a:cubicBezTo>
                    <a:pt x="154" y="64"/>
                    <a:pt x="151" y="61"/>
                    <a:pt x="147" y="61"/>
                  </a:cubicBezTo>
                  <a:lnTo>
                    <a:pt x="13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0" name="Freeform 272">
              <a:extLst>
                <a:ext uri="{FF2B5EF4-FFF2-40B4-BE49-F238E27FC236}">
                  <a16:creationId xmlns:a16="http://schemas.microsoft.com/office/drawing/2014/main" id="{61C441F7-717F-4AF5-B59E-0D5BF3D29732}"/>
                </a:ext>
              </a:extLst>
            </p:cNvPr>
            <p:cNvSpPr>
              <a:spLocks/>
            </p:cNvSpPr>
            <p:nvPr/>
          </p:nvSpPr>
          <p:spPr bwMode="auto">
            <a:xfrm>
              <a:off x="10774363" y="5900738"/>
              <a:ext cx="287338" cy="147638"/>
            </a:xfrm>
            <a:custGeom>
              <a:avLst/>
              <a:gdLst>
                <a:gd name="T0" fmla="*/ 76 w 76"/>
                <a:gd name="T1" fmla="*/ 39 h 39"/>
                <a:gd name="T2" fmla="*/ 0 w 76"/>
                <a:gd name="T3" fmla="*/ 39 h 39"/>
                <a:gd name="T4" fmla="*/ 38 w 76"/>
                <a:gd name="T5" fmla="*/ 0 h 39"/>
                <a:gd name="T6" fmla="*/ 76 w 76"/>
                <a:gd name="T7" fmla="*/ 39 h 39"/>
              </a:gdLst>
              <a:ahLst/>
              <a:cxnLst>
                <a:cxn ang="0">
                  <a:pos x="T0" y="T1"/>
                </a:cxn>
                <a:cxn ang="0">
                  <a:pos x="T2" y="T3"/>
                </a:cxn>
                <a:cxn ang="0">
                  <a:pos x="T4" y="T5"/>
                </a:cxn>
                <a:cxn ang="0">
                  <a:pos x="T6" y="T7"/>
                </a:cxn>
              </a:cxnLst>
              <a:rect l="0" t="0" r="r" b="b"/>
              <a:pathLst>
                <a:path w="76" h="39">
                  <a:moveTo>
                    <a:pt x="76" y="39"/>
                  </a:moveTo>
                  <a:cubicBezTo>
                    <a:pt x="0" y="39"/>
                    <a:pt x="0" y="39"/>
                    <a:pt x="0" y="39"/>
                  </a:cubicBezTo>
                  <a:cubicBezTo>
                    <a:pt x="0" y="18"/>
                    <a:pt x="17" y="0"/>
                    <a:pt x="38" y="0"/>
                  </a:cubicBezTo>
                  <a:cubicBezTo>
                    <a:pt x="59" y="0"/>
                    <a:pt x="76" y="18"/>
                    <a:pt x="76" y="39"/>
                  </a:cubicBezTo>
                  <a:close/>
                </a:path>
              </a:pathLst>
            </a:custGeom>
            <a:solidFill>
              <a:srgbClr val="40C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251" name="Group 250">
            <a:extLst>
              <a:ext uri="{FF2B5EF4-FFF2-40B4-BE49-F238E27FC236}">
                <a16:creationId xmlns:a16="http://schemas.microsoft.com/office/drawing/2014/main" id="{B4210440-C158-4327-9C4A-47E06E19A640}"/>
              </a:ext>
            </a:extLst>
          </p:cNvPr>
          <p:cNvGrpSpPr/>
          <p:nvPr/>
        </p:nvGrpSpPr>
        <p:grpSpPr>
          <a:xfrm>
            <a:off x="829466" y="3721447"/>
            <a:ext cx="211609" cy="212047"/>
            <a:chOff x="1217613" y="2216168"/>
            <a:chExt cx="771525" cy="773120"/>
          </a:xfrm>
          <a:effectLst>
            <a:outerShdw dist="25400" dir="2700000" algn="tl" rotWithShape="0">
              <a:prstClr val="black">
                <a:alpha val="20000"/>
              </a:prstClr>
            </a:outerShdw>
          </a:effectLst>
        </p:grpSpPr>
        <p:sp>
          <p:nvSpPr>
            <p:cNvPr id="253" name="Freeform 159">
              <a:extLst>
                <a:ext uri="{FF2B5EF4-FFF2-40B4-BE49-F238E27FC236}">
                  <a16:creationId xmlns:a16="http://schemas.microsoft.com/office/drawing/2014/main" id="{7820F0A8-1B97-41CC-AC2A-578E87B67E0C}"/>
                </a:ext>
              </a:extLst>
            </p:cNvPr>
            <p:cNvSpPr>
              <a:spLocks/>
            </p:cNvSpPr>
            <p:nvPr/>
          </p:nvSpPr>
          <p:spPr bwMode="auto">
            <a:xfrm>
              <a:off x="1217613" y="2216168"/>
              <a:ext cx="579438" cy="773119"/>
            </a:xfrm>
            <a:custGeom>
              <a:avLst/>
              <a:gdLst>
                <a:gd name="T0" fmla="*/ 0 w 153"/>
                <a:gd name="T1" fmla="*/ 12 h 204"/>
                <a:gd name="T2" fmla="*/ 12 w 153"/>
                <a:gd name="T3" fmla="*/ 0 h 204"/>
                <a:gd name="T4" fmla="*/ 102 w 153"/>
                <a:gd name="T5" fmla="*/ 0 h 204"/>
                <a:gd name="T6" fmla="*/ 153 w 153"/>
                <a:gd name="T7" fmla="*/ 43 h 204"/>
                <a:gd name="T8" fmla="*/ 153 w 153"/>
                <a:gd name="T9" fmla="*/ 192 h 204"/>
                <a:gd name="T10" fmla="*/ 141 w 153"/>
                <a:gd name="T11" fmla="*/ 204 h 204"/>
                <a:gd name="T12" fmla="*/ 12 w 153"/>
                <a:gd name="T13" fmla="*/ 204 h 204"/>
                <a:gd name="T14" fmla="*/ 0 w 153"/>
                <a:gd name="T15" fmla="*/ 192 h 204"/>
                <a:gd name="T16" fmla="*/ 0 w 153"/>
                <a:gd name="T17" fmla="*/ 1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204">
                  <a:moveTo>
                    <a:pt x="0" y="12"/>
                  </a:moveTo>
                  <a:cubicBezTo>
                    <a:pt x="0" y="5"/>
                    <a:pt x="5" y="0"/>
                    <a:pt x="12" y="0"/>
                  </a:cubicBezTo>
                  <a:cubicBezTo>
                    <a:pt x="102" y="0"/>
                    <a:pt x="102" y="0"/>
                    <a:pt x="102" y="0"/>
                  </a:cubicBezTo>
                  <a:cubicBezTo>
                    <a:pt x="153" y="43"/>
                    <a:pt x="153" y="43"/>
                    <a:pt x="153" y="43"/>
                  </a:cubicBezTo>
                  <a:cubicBezTo>
                    <a:pt x="153" y="192"/>
                    <a:pt x="153" y="192"/>
                    <a:pt x="153" y="192"/>
                  </a:cubicBezTo>
                  <a:cubicBezTo>
                    <a:pt x="153" y="199"/>
                    <a:pt x="148" y="204"/>
                    <a:pt x="141" y="204"/>
                  </a:cubicBezTo>
                  <a:cubicBezTo>
                    <a:pt x="12" y="204"/>
                    <a:pt x="12" y="204"/>
                    <a:pt x="12" y="204"/>
                  </a:cubicBezTo>
                  <a:cubicBezTo>
                    <a:pt x="5" y="204"/>
                    <a:pt x="0" y="199"/>
                    <a:pt x="0" y="192"/>
                  </a:cubicBezTo>
                  <a:lnTo>
                    <a:pt x="0"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4" name="Freeform 160">
              <a:extLst>
                <a:ext uri="{FF2B5EF4-FFF2-40B4-BE49-F238E27FC236}">
                  <a16:creationId xmlns:a16="http://schemas.microsoft.com/office/drawing/2014/main" id="{65417CE9-92CE-4B57-A1FA-3042B9C0E6D7}"/>
                </a:ext>
              </a:extLst>
            </p:cNvPr>
            <p:cNvSpPr>
              <a:spLocks/>
            </p:cNvSpPr>
            <p:nvPr/>
          </p:nvSpPr>
          <p:spPr bwMode="auto">
            <a:xfrm>
              <a:off x="1603376" y="2216168"/>
              <a:ext cx="193675" cy="163514"/>
            </a:xfrm>
            <a:custGeom>
              <a:avLst/>
              <a:gdLst>
                <a:gd name="T0" fmla="*/ 0 w 51"/>
                <a:gd name="T1" fmla="*/ 0 h 43"/>
                <a:gd name="T2" fmla="*/ 0 w 51"/>
                <a:gd name="T3" fmla="*/ 30 h 43"/>
                <a:gd name="T4" fmla="*/ 12 w 51"/>
                <a:gd name="T5" fmla="*/ 43 h 43"/>
                <a:gd name="T6" fmla="*/ 51 w 51"/>
                <a:gd name="T7" fmla="*/ 43 h 43"/>
                <a:gd name="T8" fmla="*/ 0 w 51"/>
                <a:gd name="T9" fmla="*/ 0 h 43"/>
              </a:gdLst>
              <a:ahLst/>
              <a:cxnLst>
                <a:cxn ang="0">
                  <a:pos x="T0" y="T1"/>
                </a:cxn>
                <a:cxn ang="0">
                  <a:pos x="T2" y="T3"/>
                </a:cxn>
                <a:cxn ang="0">
                  <a:pos x="T4" y="T5"/>
                </a:cxn>
                <a:cxn ang="0">
                  <a:pos x="T6" y="T7"/>
                </a:cxn>
                <a:cxn ang="0">
                  <a:pos x="T8" y="T9"/>
                </a:cxn>
              </a:cxnLst>
              <a:rect l="0" t="0" r="r" b="b"/>
              <a:pathLst>
                <a:path w="51" h="43">
                  <a:moveTo>
                    <a:pt x="0" y="0"/>
                  </a:moveTo>
                  <a:cubicBezTo>
                    <a:pt x="0" y="30"/>
                    <a:pt x="0" y="30"/>
                    <a:pt x="0" y="30"/>
                  </a:cubicBezTo>
                  <a:cubicBezTo>
                    <a:pt x="0" y="37"/>
                    <a:pt x="6" y="43"/>
                    <a:pt x="12" y="43"/>
                  </a:cubicBezTo>
                  <a:cubicBezTo>
                    <a:pt x="51" y="43"/>
                    <a:pt x="51" y="43"/>
                    <a:pt x="51" y="43"/>
                  </a:cubicBezTo>
                  <a:lnTo>
                    <a:pt x="0" y="0"/>
                  </a:lnTo>
                  <a:close/>
                </a:path>
              </a:pathLst>
            </a:custGeom>
            <a:solidFill>
              <a:srgbClr val="F0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5" name="Freeform 161">
              <a:extLst>
                <a:ext uri="{FF2B5EF4-FFF2-40B4-BE49-F238E27FC236}">
                  <a16:creationId xmlns:a16="http://schemas.microsoft.com/office/drawing/2014/main" id="{97395B62-1540-4D4C-9B40-784A930C691A}"/>
                </a:ext>
              </a:extLst>
            </p:cNvPr>
            <p:cNvSpPr>
              <a:spLocks/>
            </p:cNvSpPr>
            <p:nvPr/>
          </p:nvSpPr>
          <p:spPr bwMode="auto">
            <a:xfrm>
              <a:off x="1868488" y="2311419"/>
              <a:ext cx="120650" cy="593730"/>
            </a:xfrm>
            <a:custGeom>
              <a:avLst/>
              <a:gdLst>
                <a:gd name="T0" fmla="*/ 0 w 76"/>
                <a:gd name="T1" fmla="*/ 81 h 374"/>
                <a:gd name="T2" fmla="*/ 38 w 76"/>
                <a:gd name="T3" fmla="*/ 0 h 374"/>
                <a:gd name="T4" fmla="*/ 76 w 76"/>
                <a:gd name="T5" fmla="*/ 81 h 374"/>
                <a:gd name="T6" fmla="*/ 76 w 76"/>
                <a:gd name="T7" fmla="*/ 374 h 374"/>
                <a:gd name="T8" fmla="*/ 0 w 76"/>
                <a:gd name="T9" fmla="*/ 374 h 374"/>
                <a:gd name="T10" fmla="*/ 0 w 76"/>
                <a:gd name="T11" fmla="*/ 81 h 374"/>
              </a:gdLst>
              <a:ahLst/>
              <a:cxnLst>
                <a:cxn ang="0">
                  <a:pos x="T0" y="T1"/>
                </a:cxn>
                <a:cxn ang="0">
                  <a:pos x="T2" y="T3"/>
                </a:cxn>
                <a:cxn ang="0">
                  <a:pos x="T4" y="T5"/>
                </a:cxn>
                <a:cxn ang="0">
                  <a:pos x="T6" y="T7"/>
                </a:cxn>
                <a:cxn ang="0">
                  <a:pos x="T8" y="T9"/>
                </a:cxn>
                <a:cxn ang="0">
                  <a:pos x="T10" y="T11"/>
                </a:cxn>
              </a:cxnLst>
              <a:rect l="0" t="0" r="r" b="b"/>
              <a:pathLst>
                <a:path w="76" h="374">
                  <a:moveTo>
                    <a:pt x="0" y="81"/>
                  </a:moveTo>
                  <a:lnTo>
                    <a:pt x="38" y="0"/>
                  </a:lnTo>
                  <a:lnTo>
                    <a:pt x="76" y="81"/>
                  </a:lnTo>
                  <a:lnTo>
                    <a:pt x="76" y="374"/>
                  </a:lnTo>
                  <a:lnTo>
                    <a:pt x="0" y="374"/>
                  </a:lnTo>
                  <a:lnTo>
                    <a:pt x="0" y="81"/>
                  </a:lnTo>
                  <a:close/>
                </a:path>
              </a:pathLst>
            </a:custGeom>
            <a:solidFill>
              <a:srgbClr val="F4D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6" name="Freeform 162">
              <a:extLst>
                <a:ext uri="{FF2B5EF4-FFF2-40B4-BE49-F238E27FC236}">
                  <a16:creationId xmlns:a16="http://schemas.microsoft.com/office/drawing/2014/main" id="{5E83BCFD-0175-4154-A8B8-38224CE4B94E}"/>
                </a:ext>
              </a:extLst>
            </p:cNvPr>
            <p:cNvSpPr>
              <a:spLocks/>
            </p:cNvSpPr>
            <p:nvPr/>
          </p:nvSpPr>
          <p:spPr bwMode="auto">
            <a:xfrm>
              <a:off x="1928813" y="2311419"/>
              <a:ext cx="60325" cy="192089"/>
            </a:xfrm>
            <a:custGeom>
              <a:avLst/>
              <a:gdLst>
                <a:gd name="T0" fmla="*/ 38 w 38"/>
                <a:gd name="T1" fmla="*/ 121 h 121"/>
                <a:gd name="T2" fmla="*/ 38 w 38"/>
                <a:gd name="T3" fmla="*/ 81 h 121"/>
                <a:gd name="T4" fmla="*/ 0 w 38"/>
                <a:gd name="T5" fmla="*/ 0 h 121"/>
                <a:gd name="T6" fmla="*/ 0 w 38"/>
                <a:gd name="T7" fmla="*/ 121 h 121"/>
                <a:gd name="T8" fmla="*/ 38 w 38"/>
                <a:gd name="T9" fmla="*/ 121 h 121"/>
              </a:gdLst>
              <a:ahLst/>
              <a:cxnLst>
                <a:cxn ang="0">
                  <a:pos x="T0" y="T1"/>
                </a:cxn>
                <a:cxn ang="0">
                  <a:pos x="T2" y="T3"/>
                </a:cxn>
                <a:cxn ang="0">
                  <a:pos x="T4" y="T5"/>
                </a:cxn>
                <a:cxn ang="0">
                  <a:pos x="T6" y="T7"/>
                </a:cxn>
                <a:cxn ang="0">
                  <a:pos x="T8" y="T9"/>
                </a:cxn>
              </a:cxnLst>
              <a:rect l="0" t="0" r="r" b="b"/>
              <a:pathLst>
                <a:path w="38" h="121">
                  <a:moveTo>
                    <a:pt x="38" y="121"/>
                  </a:moveTo>
                  <a:lnTo>
                    <a:pt x="38" y="81"/>
                  </a:lnTo>
                  <a:lnTo>
                    <a:pt x="0" y="0"/>
                  </a:lnTo>
                  <a:lnTo>
                    <a:pt x="0" y="121"/>
                  </a:lnTo>
                  <a:lnTo>
                    <a:pt x="38" y="121"/>
                  </a:lnTo>
                  <a:close/>
                </a:path>
              </a:pathLst>
            </a:custGeom>
            <a:solidFill>
              <a:srgbClr val="EDBC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7" name="Freeform 163">
              <a:extLst>
                <a:ext uri="{FF2B5EF4-FFF2-40B4-BE49-F238E27FC236}">
                  <a16:creationId xmlns:a16="http://schemas.microsoft.com/office/drawing/2014/main" id="{1B4C46E8-DEB2-4304-BC89-E2E6DE995791}"/>
                </a:ext>
              </a:extLst>
            </p:cNvPr>
            <p:cNvSpPr>
              <a:spLocks/>
            </p:cNvSpPr>
            <p:nvPr/>
          </p:nvSpPr>
          <p:spPr bwMode="auto">
            <a:xfrm>
              <a:off x="1868488" y="2927375"/>
              <a:ext cx="120650" cy="61913"/>
            </a:xfrm>
            <a:custGeom>
              <a:avLst/>
              <a:gdLst>
                <a:gd name="T0" fmla="*/ 32 w 32"/>
                <a:gd name="T1" fmla="*/ 7 h 16"/>
                <a:gd name="T2" fmla="*/ 23 w 32"/>
                <a:gd name="T3" fmla="*/ 16 h 16"/>
                <a:gd name="T4" fmla="*/ 10 w 32"/>
                <a:gd name="T5" fmla="*/ 16 h 16"/>
                <a:gd name="T6" fmla="*/ 0 w 32"/>
                <a:gd name="T7" fmla="*/ 7 h 16"/>
                <a:gd name="T8" fmla="*/ 0 w 32"/>
                <a:gd name="T9" fmla="*/ 0 h 16"/>
                <a:gd name="T10" fmla="*/ 32 w 32"/>
                <a:gd name="T11" fmla="*/ 0 h 16"/>
                <a:gd name="T12" fmla="*/ 32 w 32"/>
                <a:gd name="T13" fmla="*/ 7 h 16"/>
              </a:gdLst>
              <a:ahLst/>
              <a:cxnLst>
                <a:cxn ang="0">
                  <a:pos x="T0" y="T1"/>
                </a:cxn>
                <a:cxn ang="0">
                  <a:pos x="T2" y="T3"/>
                </a:cxn>
                <a:cxn ang="0">
                  <a:pos x="T4" y="T5"/>
                </a:cxn>
                <a:cxn ang="0">
                  <a:pos x="T6" y="T7"/>
                </a:cxn>
                <a:cxn ang="0">
                  <a:pos x="T8" y="T9"/>
                </a:cxn>
                <a:cxn ang="0">
                  <a:pos x="T10" y="T11"/>
                </a:cxn>
                <a:cxn ang="0">
                  <a:pos x="T12" y="T13"/>
                </a:cxn>
              </a:cxnLst>
              <a:rect l="0" t="0" r="r" b="b"/>
              <a:pathLst>
                <a:path w="32" h="16">
                  <a:moveTo>
                    <a:pt x="32" y="7"/>
                  </a:moveTo>
                  <a:cubicBezTo>
                    <a:pt x="32" y="12"/>
                    <a:pt x="28" y="16"/>
                    <a:pt x="23" y="16"/>
                  </a:cubicBezTo>
                  <a:cubicBezTo>
                    <a:pt x="10" y="16"/>
                    <a:pt x="10" y="16"/>
                    <a:pt x="10" y="16"/>
                  </a:cubicBezTo>
                  <a:cubicBezTo>
                    <a:pt x="5" y="16"/>
                    <a:pt x="0" y="12"/>
                    <a:pt x="0" y="7"/>
                  </a:cubicBezTo>
                  <a:cubicBezTo>
                    <a:pt x="0" y="0"/>
                    <a:pt x="0" y="0"/>
                    <a:pt x="0" y="0"/>
                  </a:cubicBezTo>
                  <a:cubicBezTo>
                    <a:pt x="32" y="0"/>
                    <a:pt x="32" y="0"/>
                    <a:pt x="32" y="0"/>
                  </a:cubicBezTo>
                  <a:lnTo>
                    <a:pt x="32" y="7"/>
                  </a:lnTo>
                  <a:close/>
                </a:path>
              </a:pathLst>
            </a:custGeom>
            <a:solidFill>
              <a:srgbClr val="F793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8" name="Freeform 164">
              <a:extLst>
                <a:ext uri="{FF2B5EF4-FFF2-40B4-BE49-F238E27FC236}">
                  <a16:creationId xmlns:a16="http://schemas.microsoft.com/office/drawing/2014/main" id="{C3845808-3848-446E-9CFB-879683685148}"/>
                </a:ext>
              </a:extLst>
            </p:cNvPr>
            <p:cNvSpPr>
              <a:spLocks/>
            </p:cNvSpPr>
            <p:nvPr/>
          </p:nvSpPr>
          <p:spPr bwMode="auto">
            <a:xfrm>
              <a:off x="1482726" y="2470171"/>
              <a:ext cx="204788" cy="22225"/>
            </a:xfrm>
            <a:custGeom>
              <a:avLst/>
              <a:gdLst>
                <a:gd name="T0" fmla="*/ 54 w 54"/>
                <a:gd name="T1" fmla="*/ 3 h 6"/>
                <a:gd name="T2" fmla="*/ 51 w 54"/>
                <a:gd name="T3" fmla="*/ 6 h 6"/>
                <a:gd name="T4" fmla="*/ 3 w 54"/>
                <a:gd name="T5" fmla="*/ 6 h 6"/>
                <a:gd name="T6" fmla="*/ 0 w 54"/>
                <a:gd name="T7" fmla="*/ 3 h 6"/>
                <a:gd name="T8" fmla="*/ 3 w 54"/>
                <a:gd name="T9" fmla="*/ 0 h 6"/>
                <a:gd name="T10" fmla="*/ 51 w 54"/>
                <a:gd name="T11" fmla="*/ 0 h 6"/>
                <a:gd name="T12" fmla="*/ 54 w 54"/>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54" h="6">
                  <a:moveTo>
                    <a:pt x="54" y="3"/>
                  </a:moveTo>
                  <a:cubicBezTo>
                    <a:pt x="54" y="5"/>
                    <a:pt x="53" y="6"/>
                    <a:pt x="51" y="6"/>
                  </a:cubicBezTo>
                  <a:cubicBezTo>
                    <a:pt x="3" y="6"/>
                    <a:pt x="3" y="6"/>
                    <a:pt x="3" y="6"/>
                  </a:cubicBezTo>
                  <a:cubicBezTo>
                    <a:pt x="1" y="6"/>
                    <a:pt x="0" y="5"/>
                    <a:pt x="0" y="3"/>
                  </a:cubicBezTo>
                  <a:cubicBezTo>
                    <a:pt x="0" y="1"/>
                    <a:pt x="1" y="0"/>
                    <a:pt x="3" y="0"/>
                  </a:cubicBezTo>
                  <a:cubicBezTo>
                    <a:pt x="51" y="0"/>
                    <a:pt x="51" y="0"/>
                    <a:pt x="51" y="0"/>
                  </a:cubicBezTo>
                  <a:cubicBezTo>
                    <a:pt x="53" y="0"/>
                    <a:pt x="54" y="1"/>
                    <a:pt x="54"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9" name="Freeform 165">
              <a:extLst>
                <a:ext uri="{FF2B5EF4-FFF2-40B4-BE49-F238E27FC236}">
                  <a16:creationId xmlns:a16="http://schemas.microsoft.com/office/drawing/2014/main" id="{11B18504-553B-4D4E-94C7-861FF59AAB40}"/>
                </a:ext>
              </a:extLst>
            </p:cNvPr>
            <p:cNvSpPr>
              <a:spLocks/>
            </p:cNvSpPr>
            <p:nvPr/>
          </p:nvSpPr>
          <p:spPr bwMode="auto">
            <a:xfrm>
              <a:off x="1482726" y="2530496"/>
              <a:ext cx="131763" cy="22225"/>
            </a:xfrm>
            <a:custGeom>
              <a:avLst/>
              <a:gdLst>
                <a:gd name="T0" fmla="*/ 35 w 35"/>
                <a:gd name="T1" fmla="*/ 3 h 6"/>
                <a:gd name="T2" fmla="*/ 32 w 35"/>
                <a:gd name="T3" fmla="*/ 6 h 6"/>
                <a:gd name="T4" fmla="*/ 3 w 35"/>
                <a:gd name="T5" fmla="*/ 6 h 6"/>
                <a:gd name="T6" fmla="*/ 0 w 35"/>
                <a:gd name="T7" fmla="*/ 3 h 6"/>
                <a:gd name="T8" fmla="*/ 3 w 35"/>
                <a:gd name="T9" fmla="*/ 0 h 6"/>
                <a:gd name="T10" fmla="*/ 32 w 35"/>
                <a:gd name="T11" fmla="*/ 0 h 6"/>
                <a:gd name="T12" fmla="*/ 35 w 35"/>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35" h="6">
                  <a:moveTo>
                    <a:pt x="35" y="3"/>
                  </a:moveTo>
                  <a:cubicBezTo>
                    <a:pt x="35" y="5"/>
                    <a:pt x="34" y="6"/>
                    <a:pt x="32" y="6"/>
                  </a:cubicBezTo>
                  <a:cubicBezTo>
                    <a:pt x="3" y="6"/>
                    <a:pt x="3" y="6"/>
                    <a:pt x="3" y="6"/>
                  </a:cubicBezTo>
                  <a:cubicBezTo>
                    <a:pt x="1" y="6"/>
                    <a:pt x="0" y="5"/>
                    <a:pt x="0" y="3"/>
                  </a:cubicBezTo>
                  <a:cubicBezTo>
                    <a:pt x="0" y="1"/>
                    <a:pt x="1" y="0"/>
                    <a:pt x="3" y="0"/>
                  </a:cubicBezTo>
                  <a:cubicBezTo>
                    <a:pt x="32" y="0"/>
                    <a:pt x="32" y="0"/>
                    <a:pt x="32" y="0"/>
                  </a:cubicBezTo>
                  <a:cubicBezTo>
                    <a:pt x="34" y="0"/>
                    <a:pt x="35" y="1"/>
                    <a:pt x="35"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0" name="Freeform 166">
              <a:extLst>
                <a:ext uri="{FF2B5EF4-FFF2-40B4-BE49-F238E27FC236}">
                  <a16:creationId xmlns:a16="http://schemas.microsoft.com/office/drawing/2014/main" id="{45A066EE-9BA8-4E11-BAE4-AD336687133F}"/>
                </a:ext>
              </a:extLst>
            </p:cNvPr>
            <p:cNvSpPr>
              <a:spLocks/>
            </p:cNvSpPr>
            <p:nvPr/>
          </p:nvSpPr>
          <p:spPr bwMode="auto">
            <a:xfrm>
              <a:off x="1482726" y="2625747"/>
              <a:ext cx="204788" cy="25400"/>
            </a:xfrm>
            <a:custGeom>
              <a:avLst/>
              <a:gdLst>
                <a:gd name="T0" fmla="*/ 54 w 54"/>
                <a:gd name="T1" fmla="*/ 4 h 7"/>
                <a:gd name="T2" fmla="*/ 51 w 54"/>
                <a:gd name="T3" fmla="*/ 7 h 7"/>
                <a:gd name="T4" fmla="*/ 3 w 54"/>
                <a:gd name="T5" fmla="*/ 7 h 7"/>
                <a:gd name="T6" fmla="*/ 0 w 54"/>
                <a:gd name="T7" fmla="*/ 4 h 7"/>
                <a:gd name="T8" fmla="*/ 3 w 54"/>
                <a:gd name="T9" fmla="*/ 0 h 7"/>
                <a:gd name="T10" fmla="*/ 51 w 54"/>
                <a:gd name="T11" fmla="*/ 0 h 7"/>
                <a:gd name="T12" fmla="*/ 54 w 54"/>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54" h="7">
                  <a:moveTo>
                    <a:pt x="54" y="4"/>
                  </a:moveTo>
                  <a:cubicBezTo>
                    <a:pt x="54" y="5"/>
                    <a:pt x="53" y="7"/>
                    <a:pt x="51" y="7"/>
                  </a:cubicBezTo>
                  <a:cubicBezTo>
                    <a:pt x="3" y="7"/>
                    <a:pt x="3" y="7"/>
                    <a:pt x="3" y="7"/>
                  </a:cubicBezTo>
                  <a:cubicBezTo>
                    <a:pt x="1" y="7"/>
                    <a:pt x="0" y="5"/>
                    <a:pt x="0" y="4"/>
                  </a:cubicBezTo>
                  <a:cubicBezTo>
                    <a:pt x="0" y="2"/>
                    <a:pt x="1" y="0"/>
                    <a:pt x="3" y="0"/>
                  </a:cubicBezTo>
                  <a:cubicBezTo>
                    <a:pt x="51" y="0"/>
                    <a:pt x="51" y="0"/>
                    <a:pt x="51" y="0"/>
                  </a:cubicBezTo>
                  <a:cubicBezTo>
                    <a:pt x="53" y="0"/>
                    <a:pt x="54" y="2"/>
                    <a:pt x="54" y="4"/>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1" name="Freeform 167">
              <a:extLst>
                <a:ext uri="{FF2B5EF4-FFF2-40B4-BE49-F238E27FC236}">
                  <a16:creationId xmlns:a16="http://schemas.microsoft.com/office/drawing/2014/main" id="{A6DA19D1-7AA3-4DFC-8CE8-9EF2911E8311}"/>
                </a:ext>
              </a:extLst>
            </p:cNvPr>
            <p:cNvSpPr>
              <a:spLocks/>
            </p:cNvSpPr>
            <p:nvPr/>
          </p:nvSpPr>
          <p:spPr bwMode="auto">
            <a:xfrm>
              <a:off x="1482726" y="2686072"/>
              <a:ext cx="131763" cy="26988"/>
            </a:xfrm>
            <a:custGeom>
              <a:avLst/>
              <a:gdLst>
                <a:gd name="T0" fmla="*/ 35 w 35"/>
                <a:gd name="T1" fmla="*/ 4 h 7"/>
                <a:gd name="T2" fmla="*/ 32 w 35"/>
                <a:gd name="T3" fmla="*/ 7 h 7"/>
                <a:gd name="T4" fmla="*/ 3 w 35"/>
                <a:gd name="T5" fmla="*/ 7 h 7"/>
                <a:gd name="T6" fmla="*/ 0 w 35"/>
                <a:gd name="T7" fmla="*/ 4 h 7"/>
                <a:gd name="T8" fmla="*/ 3 w 35"/>
                <a:gd name="T9" fmla="*/ 0 h 7"/>
                <a:gd name="T10" fmla="*/ 32 w 35"/>
                <a:gd name="T11" fmla="*/ 0 h 7"/>
                <a:gd name="T12" fmla="*/ 35 w 35"/>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35" h="7">
                  <a:moveTo>
                    <a:pt x="35" y="4"/>
                  </a:moveTo>
                  <a:cubicBezTo>
                    <a:pt x="35" y="5"/>
                    <a:pt x="34" y="7"/>
                    <a:pt x="32" y="7"/>
                  </a:cubicBezTo>
                  <a:cubicBezTo>
                    <a:pt x="3" y="7"/>
                    <a:pt x="3" y="7"/>
                    <a:pt x="3" y="7"/>
                  </a:cubicBezTo>
                  <a:cubicBezTo>
                    <a:pt x="1" y="7"/>
                    <a:pt x="0" y="5"/>
                    <a:pt x="0" y="4"/>
                  </a:cubicBezTo>
                  <a:cubicBezTo>
                    <a:pt x="0" y="2"/>
                    <a:pt x="1" y="0"/>
                    <a:pt x="3" y="0"/>
                  </a:cubicBezTo>
                  <a:cubicBezTo>
                    <a:pt x="32" y="0"/>
                    <a:pt x="32" y="0"/>
                    <a:pt x="32" y="0"/>
                  </a:cubicBezTo>
                  <a:cubicBezTo>
                    <a:pt x="34" y="0"/>
                    <a:pt x="35" y="2"/>
                    <a:pt x="35" y="4"/>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2" name="Freeform 168">
              <a:extLst>
                <a:ext uri="{FF2B5EF4-FFF2-40B4-BE49-F238E27FC236}">
                  <a16:creationId xmlns:a16="http://schemas.microsoft.com/office/drawing/2014/main" id="{54540E36-48B6-431B-8900-A3C0382235D8}"/>
                </a:ext>
              </a:extLst>
            </p:cNvPr>
            <p:cNvSpPr>
              <a:spLocks/>
            </p:cNvSpPr>
            <p:nvPr/>
          </p:nvSpPr>
          <p:spPr bwMode="auto">
            <a:xfrm>
              <a:off x="1482726" y="2784498"/>
              <a:ext cx="204788" cy="22225"/>
            </a:xfrm>
            <a:custGeom>
              <a:avLst/>
              <a:gdLst>
                <a:gd name="T0" fmla="*/ 54 w 54"/>
                <a:gd name="T1" fmla="*/ 3 h 6"/>
                <a:gd name="T2" fmla="*/ 51 w 54"/>
                <a:gd name="T3" fmla="*/ 6 h 6"/>
                <a:gd name="T4" fmla="*/ 3 w 54"/>
                <a:gd name="T5" fmla="*/ 6 h 6"/>
                <a:gd name="T6" fmla="*/ 0 w 54"/>
                <a:gd name="T7" fmla="*/ 3 h 6"/>
                <a:gd name="T8" fmla="*/ 3 w 54"/>
                <a:gd name="T9" fmla="*/ 0 h 6"/>
                <a:gd name="T10" fmla="*/ 51 w 54"/>
                <a:gd name="T11" fmla="*/ 0 h 6"/>
                <a:gd name="T12" fmla="*/ 54 w 54"/>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54" h="6">
                  <a:moveTo>
                    <a:pt x="54" y="3"/>
                  </a:moveTo>
                  <a:cubicBezTo>
                    <a:pt x="54" y="5"/>
                    <a:pt x="53" y="6"/>
                    <a:pt x="51" y="6"/>
                  </a:cubicBezTo>
                  <a:cubicBezTo>
                    <a:pt x="3" y="6"/>
                    <a:pt x="3" y="6"/>
                    <a:pt x="3" y="6"/>
                  </a:cubicBezTo>
                  <a:cubicBezTo>
                    <a:pt x="1" y="6"/>
                    <a:pt x="0" y="5"/>
                    <a:pt x="0" y="3"/>
                  </a:cubicBezTo>
                  <a:cubicBezTo>
                    <a:pt x="0" y="1"/>
                    <a:pt x="1" y="0"/>
                    <a:pt x="3" y="0"/>
                  </a:cubicBezTo>
                  <a:cubicBezTo>
                    <a:pt x="51" y="0"/>
                    <a:pt x="51" y="0"/>
                    <a:pt x="51" y="0"/>
                  </a:cubicBezTo>
                  <a:cubicBezTo>
                    <a:pt x="53" y="0"/>
                    <a:pt x="54" y="1"/>
                    <a:pt x="54"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3" name="Freeform 169">
              <a:extLst>
                <a:ext uri="{FF2B5EF4-FFF2-40B4-BE49-F238E27FC236}">
                  <a16:creationId xmlns:a16="http://schemas.microsoft.com/office/drawing/2014/main" id="{69135E18-23CE-4260-A48B-2863B60C0C32}"/>
                </a:ext>
              </a:extLst>
            </p:cNvPr>
            <p:cNvSpPr>
              <a:spLocks/>
            </p:cNvSpPr>
            <p:nvPr/>
          </p:nvSpPr>
          <p:spPr bwMode="auto">
            <a:xfrm>
              <a:off x="1482726" y="2844824"/>
              <a:ext cx="131763" cy="22225"/>
            </a:xfrm>
            <a:custGeom>
              <a:avLst/>
              <a:gdLst>
                <a:gd name="T0" fmla="*/ 35 w 35"/>
                <a:gd name="T1" fmla="*/ 3 h 6"/>
                <a:gd name="T2" fmla="*/ 32 w 35"/>
                <a:gd name="T3" fmla="*/ 6 h 6"/>
                <a:gd name="T4" fmla="*/ 3 w 35"/>
                <a:gd name="T5" fmla="*/ 6 h 6"/>
                <a:gd name="T6" fmla="*/ 0 w 35"/>
                <a:gd name="T7" fmla="*/ 3 h 6"/>
                <a:gd name="T8" fmla="*/ 3 w 35"/>
                <a:gd name="T9" fmla="*/ 0 h 6"/>
                <a:gd name="T10" fmla="*/ 32 w 35"/>
                <a:gd name="T11" fmla="*/ 0 h 6"/>
                <a:gd name="T12" fmla="*/ 35 w 35"/>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35" h="6">
                  <a:moveTo>
                    <a:pt x="35" y="3"/>
                  </a:moveTo>
                  <a:cubicBezTo>
                    <a:pt x="35" y="5"/>
                    <a:pt x="34" y="6"/>
                    <a:pt x="32" y="6"/>
                  </a:cubicBezTo>
                  <a:cubicBezTo>
                    <a:pt x="3" y="6"/>
                    <a:pt x="3" y="6"/>
                    <a:pt x="3" y="6"/>
                  </a:cubicBezTo>
                  <a:cubicBezTo>
                    <a:pt x="1" y="6"/>
                    <a:pt x="0" y="5"/>
                    <a:pt x="0" y="3"/>
                  </a:cubicBezTo>
                  <a:cubicBezTo>
                    <a:pt x="0" y="1"/>
                    <a:pt x="1" y="0"/>
                    <a:pt x="3" y="0"/>
                  </a:cubicBezTo>
                  <a:cubicBezTo>
                    <a:pt x="32" y="0"/>
                    <a:pt x="32" y="0"/>
                    <a:pt x="32" y="0"/>
                  </a:cubicBezTo>
                  <a:cubicBezTo>
                    <a:pt x="34" y="0"/>
                    <a:pt x="35" y="1"/>
                    <a:pt x="35"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4" name="Freeform 170">
              <a:extLst>
                <a:ext uri="{FF2B5EF4-FFF2-40B4-BE49-F238E27FC236}">
                  <a16:creationId xmlns:a16="http://schemas.microsoft.com/office/drawing/2014/main" id="{E7CC8276-B426-4075-ACFF-9EDC15756028}"/>
                </a:ext>
              </a:extLst>
            </p:cNvPr>
            <p:cNvSpPr>
              <a:spLocks/>
            </p:cNvSpPr>
            <p:nvPr/>
          </p:nvSpPr>
          <p:spPr bwMode="auto">
            <a:xfrm>
              <a:off x="1312863" y="2462233"/>
              <a:ext cx="123825" cy="101601"/>
            </a:xfrm>
            <a:custGeom>
              <a:avLst/>
              <a:gdLst>
                <a:gd name="T0" fmla="*/ 13 w 33"/>
                <a:gd name="T1" fmla="*/ 27 h 27"/>
                <a:gd name="T2" fmla="*/ 1 w 33"/>
                <a:gd name="T3" fmla="*/ 15 h 27"/>
                <a:gd name="T4" fmla="*/ 1 w 33"/>
                <a:gd name="T5" fmla="*/ 11 h 27"/>
                <a:gd name="T6" fmla="*/ 6 w 33"/>
                <a:gd name="T7" fmla="*/ 11 h 27"/>
                <a:gd name="T8" fmla="*/ 13 w 33"/>
                <a:gd name="T9" fmla="*/ 18 h 27"/>
                <a:gd name="T10" fmla="*/ 27 w 33"/>
                <a:gd name="T11" fmla="*/ 1 h 27"/>
                <a:gd name="T12" fmla="*/ 31 w 33"/>
                <a:gd name="T13" fmla="*/ 1 h 27"/>
                <a:gd name="T14" fmla="*/ 31 w 33"/>
                <a:gd name="T15" fmla="*/ 6 h 27"/>
                <a:gd name="T16" fmla="*/ 13 w 3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7">
                  <a:moveTo>
                    <a:pt x="13" y="27"/>
                  </a:moveTo>
                  <a:cubicBezTo>
                    <a:pt x="1" y="15"/>
                    <a:pt x="1" y="15"/>
                    <a:pt x="1" y="15"/>
                  </a:cubicBezTo>
                  <a:cubicBezTo>
                    <a:pt x="0" y="14"/>
                    <a:pt x="0" y="12"/>
                    <a:pt x="1" y="11"/>
                  </a:cubicBezTo>
                  <a:cubicBezTo>
                    <a:pt x="2" y="10"/>
                    <a:pt x="4" y="10"/>
                    <a:pt x="6" y="11"/>
                  </a:cubicBezTo>
                  <a:cubicBezTo>
                    <a:pt x="13" y="18"/>
                    <a:pt x="13" y="18"/>
                    <a:pt x="13" y="18"/>
                  </a:cubicBezTo>
                  <a:cubicBezTo>
                    <a:pt x="27" y="1"/>
                    <a:pt x="27" y="1"/>
                    <a:pt x="27" y="1"/>
                  </a:cubicBezTo>
                  <a:cubicBezTo>
                    <a:pt x="28" y="0"/>
                    <a:pt x="30" y="0"/>
                    <a:pt x="31" y="1"/>
                  </a:cubicBezTo>
                  <a:cubicBezTo>
                    <a:pt x="32" y="2"/>
                    <a:pt x="33" y="4"/>
                    <a:pt x="31" y="6"/>
                  </a:cubicBezTo>
                  <a:lnTo>
                    <a:pt x="13" y="27"/>
                  </a:lnTo>
                  <a:close/>
                </a:path>
              </a:pathLst>
            </a:custGeom>
            <a:solidFill>
              <a:srgbClr val="17B1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5" name="Freeform 171">
              <a:extLst>
                <a:ext uri="{FF2B5EF4-FFF2-40B4-BE49-F238E27FC236}">
                  <a16:creationId xmlns:a16="http://schemas.microsoft.com/office/drawing/2014/main" id="{9A1488DE-BD47-480F-9552-C402A9DD82F7}"/>
                </a:ext>
              </a:extLst>
            </p:cNvPr>
            <p:cNvSpPr>
              <a:spLocks/>
            </p:cNvSpPr>
            <p:nvPr/>
          </p:nvSpPr>
          <p:spPr bwMode="auto">
            <a:xfrm>
              <a:off x="1312863" y="2617809"/>
              <a:ext cx="123825" cy="106363"/>
            </a:xfrm>
            <a:custGeom>
              <a:avLst/>
              <a:gdLst>
                <a:gd name="T0" fmla="*/ 13 w 33"/>
                <a:gd name="T1" fmla="*/ 28 h 28"/>
                <a:gd name="T2" fmla="*/ 1 w 33"/>
                <a:gd name="T3" fmla="*/ 16 h 28"/>
                <a:gd name="T4" fmla="*/ 1 w 33"/>
                <a:gd name="T5" fmla="*/ 11 h 28"/>
                <a:gd name="T6" fmla="*/ 6 w 33"/>
                <a:gd name="T7" fmla="*/ 11 h 28"/>
                <a:gd name="T8" fmla="*/ 13 w 33"/>
                <a:gd name="T9" fmla="*/ 19 h 28"/>
                <a:gd name="T10" fmla="*/ 27 w 33"/>
                <a:gd name="T11" fmla="*/ 2 h 28"/>
                <a:gd name="T12" fmla="*/ 31 w 33"/>
                <a:gd name="T13" fmla="*/ 2 h 28"/>
                <a:gd name="T14" fmla="*/ 31 w 33"/>
                <a:gd name="T15" fmla="*/ 6 h 28"/>
                <a:gd name="T16" fmla="*/ 13 w 33"/>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8">
                  <a:moveTo>
                    <a:pt x="13" y="28"/>
                  </a:moveTo>
                  <a:cubicBezTo>
                    <a:pt x="1" y="16"/>
                    <a:pt x="1" y="16"/>
                    <a:pt x="1" y="16"/>
                  </a:cubicBezTo>
                  <a:cubicBezTo>
                    <a:pt x="0" y="15"/>
                    <a:pt x="0" y="13"/>
                    <a:pt x="1" y="11"/>
                  </a:cubicBezTo>
                  <a:cubicBezTo>
                    <a:pt x="2" y="10"/>
                    <a:pt x="4" y="10"/>
                    <a:pt x="6" y="11"/>
                  </a:cubicBezTo>
                  <a:cubicBezTo>
                    <a:pt x="13" y="19"/>
                    <a:pt x="13" y="19"/>
                    <a:pt x="13" y="19"/>
                  </a:cubicBezTo>
                  <a:cubicBezTo>
                    <a:pt x="27" y="2"/>
                    <a:pt x="27" y="2"/>
                    <a:pt x="27" y="2"/>
                  </a:cubicBezTo>
                  <a:cubicBezTo>
                    <a:pt x="28" y="1"/>
                    <a:pt x="30" y="0"/>
                    <a:pt x="31" y="2"/>
                  </a:cubicBezTo>
                  <a:cubicBezTo>
                    <a:pt x="32" y="3"/>
                    <a:pt x="33" y="5"/>
                    <a:pt x="31" y="6"/>
                  </a:cubicBezTo>
                  <a:lnTo>
                    <a:pt x="13" y="28"/>
                  </a:lnTo>
                  <a:close/>
                </a:path>
              </a:pathLst>
            </a:custGeom>
            <a:solidFill>
              <a:srgbClr val="17B1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6" name="Freeform 172">
              <a:extLst>
                <a:ext uri="{FF2B5EF4-FFF2-40B4-BE49-F238E27FC236}">
                  <a16:creationId xmlns:a16="http://schemas.microsoft.com/office/drawing/2014/main" id="{EFEFC61E-E5AA-49E4-A745-87324A0BDC09}"/>
                </a:ext>
              </a:extLst>
            </p:cNvPr>
            <p:cNvSpPr>
              <a:spLocks/>
            </p:cNvSpPr>
            <p:nvPr/>
          </p:nvSpPr>
          <p:spPr bwMode="auto">
            <a:xfrm>
              <a:off x="1312863" y="2776561"/>
              <a:ext cx="123825" cy="106363"/>
            </a:xfrm>
            <a:custGeom>
              <a:avLst/>
              <a:gdLst>
                <a:gd name="T0" fmla="*/ 13 w 33"/>
                <a:gd name="T1" fmla="*/ 28 h 28"/>
                <a:gd name="T2" fmla="*/ 1 w 33"/>
                <a:gd name="T3" fmla="*/ 16 h 28"/>
                <a:gd name="T4" fmla="*/ 1 w 33"/>
                <a:gd name="T5" fmla="*/ 11 h 28"/>
                <a:gd name="T6" fmla="*/ 6 w 33"/>
                <a:gd name="T7" fmla="*/ 11 h 28"/>
                <a:gd name="T8" fmla="*/ 13 w 33"/>
                <a:gd name="T9" fmla="*/ 18 h 28"/>
                <a:gd name="T10" fmla="*/ 27 w 33"/>
                <a:gd name="T11" fmla="*/ 2 h 28"/>
                <a:gd name="T12" fmla="*/ 31 w 33"/>
                <a:gd name="T13" fmla="*/ 1 h 28"/>
                <a:gd name="T14" fmla="*/ 31 w 33"/>
                <a:gd name="T15" fmla="*/ 6 h 28"/>
                <a:gd name="T16" fmla="*/ 13 w 33"/>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8">
                  <a:moveTo>
                    <a:pt x="13" y="28"/>
                  </a:moveTo>
                  <a:cubicBezTo>
                    <a:pt x="1" y="16"/>
                    <a:pt x="1" y="16"/>
                    <a:pt x="1" y="16"/>
                  </a:cubicBezTo>
                  <a:cubicBezTo>
                    <a:pt x="0" y="14"/>
                    <a:pt x="0" y="12"/>
                    <a:pt x="1" y="11"/>
                  </a:cubicBezTo>
                  <a:cubicBezTo>
                    <a:pt x="2" y="10"/>
                    <a:pt x="4" y="10"/>
                    <a:pt x="6" y="11"/>
                  </a:cubicBezTo>
                  <a:cubicBezTo>
                    <a:pt x="13" y="18"/>
                    <a:pt x="13" y="18"/>
                    <a:pt x="13" y="18"/>
                  </a:cubicBezTo>
                  <a:cubicBezTo>
                    <a:pt x="27" y="2"/>
                    <a:pt x="27" y="2"/>
                    <a:pt x="27" y="2"/>
                  </a:cubicBezTo>
                  <a:cubicBezTo>
                    <a:pt x="28" y="0"/>
                    <a:pt x="30" y="0"/>
                    <a:pt x="31" y="1"/>
                  </a:cubicBezTo>
                  <a:cubicBezTo>
                    <a:pt x="32" y="2"/>
                    <a:pt x="33" y="4"/>
                    <a:pt x="31" y="6"/>
                  </a:cubicBezTo>
                  <a:lnTo>
                    <a:pt x="13" y="28"/>
                  </a:lnTo>
                  <a:close/>
                </a:path>
              </a:pathLst>
            </a:custGeom>
            <a:solidFill>
              <a:srgbClr val="17B1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7" name="Rectangle 173">
              <a:extLst>
                <a:ext uri="{FF2B5EF4-FFF2-40B4-BE49-F238E27FC236}">
                  <a16:creationId xmlns:a16="http://schemas.microsoft.com/office/drawing/2014/main" id="{180B82D1-E0B0-4454-B0A9-537EF31FFDE5}"/>
                </a:ext>
              </a:extLst>
            </p:cNvPr>
            <p:cNvSpPr>
              <a:spLocks noChangeArrowheads="1"/>
            </p:cNvSpPr>
            <p:nvPr/>
          </p:nvSpPr>
          <p:spPr bwMode="auto">
            <a:xfrm>
              <a:off x="1868488" y="2894037"/>
              <a:ext cx="120650" cy="33338"/>
            </a:xfrm>
            <a:prstGeom prst="rect">
              <a:avLst/>
            </a:prstGeom>
            <a:solidFill>
              <a:srgbClr val="FACB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8" name="Rectangle 174">
              <a:extLst>
                <a:ext uri="{FF2B5EF4-FFF2-40B4-BE49-F238E27FC236}">
                  <a16:creationId xmlns:a16="http://schemas.microsoft.com/office/drawing/2014/main" id="{AFA227E2-1CBC-491B-A353-39401811E16C}"/>
                </a:ext>
              </a:extLst>
            </p:cNvPr>
            <p:cNvSpPr>
              <a:spLocks noChangeArrowheads="1"/>
            </p:cNvSpPr>
            <p:nvPr/>
          </p:nvSpPr>
          <p:spPr bwMode="auto">
            <a:xfrm>
              <a:off x="1868488" y="2905149"/>
              <a:ext cx="60325" cy="22225"/>
            </a:xfrm>
            <a:prstGeom prst="rect">
              <a:avLst/>
            </a:prstGeom>
            <a:solidFill>
              <a:srgbClr val="FBE1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9" name="Freeform 175">
              <a:extLst>
                <a:ext uri="{FF2B5EF4-FFF2-40B4-BE49-F238E27FC236}">
                  <a16:creationId xmlns:a16="http://schemas.microsoft.com/office/drawing/2014/main" id="{DAAC1873-CDC6-4E13-98F7-9EF2DA5ECDCD}"/>
                </a:ext>
              </a:extLst>
            </p:cNvPr>
            <p:cNvSpPr>
              <a:spLocks/>
            </p:cNvSpPr>
            <p:nvPr/>
          </p:nvSpPr>
          <p:spPr bwMode="auto">
            <a:xfrm>
              <a:off x="1909763" y="2311419"/>
              <a:ext cx="41275" cy="60326"/>
            </a:xfrm>
            <a:custGeom>
              <a:avLst/>
              <a:gdLst>
                <a:gd name="T0" fmla="*/ 5 w 11"/>
                <a:gd name="T1" fmla="*/ 0 h 16"/>
                <a:gd name="T2" fmla="*/ 0 w 11"/>
                <a:gd name="T3" fmla="*/ 13 h 16"/>
                <a:gd name="T4" fmla="*/ 5 w 11"/>
                <a:gd name="T5" fmla="*/ 16 h 16"/>
                <a:gd name="T6" fmla="*/ 11 w 11"/>
                <a:gd name="T7" fmla="*/ 13 h 16"/>
                <a:gd name="T8" fmla="*/ 5 w 11"/>
                <a:gd name="T9" fmla="*/ 0 h 16"/>
              </a:gdLst>
              <a:ahLst/>
              <a:cxnLst>
                <a:cxn ang="0">
                  <a:pos x="T0" y="T1"/>
                </a:cxn>
                <a:cxn ang="0">
                  <a:pos x="T2" y="T3"/>
                </a:cxn>
                <a:cxn ang="0">
                  <a:pos x="T4" y="T5"/>
                </a:cxn>
                <a:cxn ang="0">
                  <a:pos x="T6" y="T7"/>
                </a:cxn>
                <a:cxn ang="0">
                  <a:pos x="T8" y="T9"/>
                </a:cxn>
              </a:cxnLst>
              <a:rect l="0" t="0" r="r" b="b"/>
              <a:pathLst>
                <a:path w="11" h="16">
                  <a:moveTo>
                    <a:pt x="5" y="0"/>
                  </a:moveTo>
                  <a:cubicBezTo>
                    <a:pt x="0" y="13"/>
                    <a:pt x="0" y="13"/>
                    <a:pt x="0" y="13"/>
                  </a:cubicBezTo>
                  <a:cubicBezTo>
                    <a:pt x="1" y="15"/>
                    <a:pt x="3" y="16"/>
                    <a:pt x="5" y="16"/>
                  </a:cubicBezTo>
                  <a:cubicBezTo>
                    <a:pt x="8" y="16"/>
                    <a:pt x="10" y="15"/>
                    <a:pt x="11" y="13"/>
                  </a:cubicBezTo>
                  <a:lnTo>
                    <a:pt x="5" y="0"/>
                  </a:ln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0" name="Freeform 176">
              <a:extLst>
                <a:ext uri="{FF2B5EF4-FFF2-40B4-BE49-F238E27FC236}">
                  <a16:creationId xmlns:a16="http://schemas.microsoft.com/office/drawing/2014/main" id="{5A8FD9A3-FC4D-40CB-9312-F1150D36C11F}"/>
                </a:ext>
              </a:extLst>
            </p:cNvPr>
            <p:cNvSpPr>
              <a:spLocks/>
            </p:cNvSpPr>
            <p:nvPr/>
          </p:nvSpPr>
          <p:spPr bwMode="auto">
            <a:xfrm>
              <a:off x="1868488" y="2432070"/>
              <a:ext cx="120650" cy="473079"/>
            </a:xfrm>
            <a:custGeom>
              <a:avLst/>
              <a:gdLst>
                <a:gd name="T0" fmla="*/ 24 w 32"/>
                <a:gd name="T1" fmla="*/ 7 h 125"/>
                <a:gd name="T2" fmla="*/ 17 w 32"/>
                <a:gd name="T3" fmla="*/ 1 h 125"/>
                <a:gd name="T4" fmla="*/ 16 w 32"/>
                <a:gd name="T5" fmla="*/ 1 h 125"/>
                <a:gd name="T6" fmla="*/ 8 w 32"/>
                <a:gd name="T7" fmla="*/ 7 h 125"/>
                <a:gd name="T8" fmla="*/ 1 w 32"/>
                <a:gd name="T9" fmla="*/ 2 h 125"/>
                <a:gd name="T10" fmla="*/ 0 w 32"/>
                <a:gd name="T11" fmla="*/ 2 h 125"/>
                <a:gd name="T12" fmla="*/ 0 w 32"/>
                <a:gd name="T13" fmla="*/ 125 h 125"/>
                <a:gd name="T14" fmla="*/ 32 w 32"/>
                <a:gd name="T15" fmla="*/ 125 h 125"/>
                <a:gd name="T16" fmla="*/ 32 w 32"/>
                <a:gd name="T17" fmla="*/ 2 h 125"/>
                <a:gd name="T18" fmla="*/ 32 w 32"/>
                <a:gd name="T19" fmla="*/ 2 h 125"/>
                <a:gd name="T20" fmla="*/ 24 w 32"/>
                <a:gd name="T21" fmla="*/ 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125">
                  <a:moveTo>
                    <a:pt x="24" y="7"/>
                  </a:moveTo>
                  <a:cubicBezTo>
                    <a:pt x="21" y="7"/>
                    <a:pt x="18" y="4"/>
                    <a:pt x="17" y="1"/>
                  </a:cubicBezTo>
                  <a:cubicBezTo>
                    <a:pt x="17" y="0"/>
                    <a:pt x="16" y="0"/>
                    <a:pt x="16" y="1"/>
                  </a:cubicBezTo>
                  <a:cubicBezTo>
                    <a:pt x="15" y="4"/>
                    <a:pt x="12" y="7"/>
                    <a:pt x="8" y="7"/>
                  </a:cubicBezTo>
                  <a:cubicBezTo>
                    <a:pt x="5" y="7"/>
                    <a:pt x="2" y="5"/>
                    <a:pt x="1" y="2"/>
                  </a:cubicBezTo>
                  <a:cubicBezTo>
                    <a:pt x="1" y="1"/>
                    <a:pt x="0" y="1"/>
                    <a:pt x="0" y="2"/>
                  </a:cubicBezTo>
                  <a:cubicBezTo>
                    <a:pt x="0" y="125"/>
                    <a:pt x="0" y="125"/>
                    <a:pt x="0" y="125"/>
                  </a:cubicBezTo>
                  <a:cubicBezTo>
                    <a:pt x="32" y="125"/>
                    <a:pt x="32" y="125"/>
                    <a:pt x="32" y="125"/>
                  </a:cubicBezTo>
                  <a:cubicBezTo>
                    <a:pt x="32" y="2"/>
                    <a:pt x="32" y="2"/>
                    <a:pt x="32" y="2"/>
                  </a:cubicBezTo>
                  <a:cubicBezTo>
                    <a:pt x="32" y="1"/>
                    <a:pt x="32" y="1"/>
                    <a:pt x="32" y="2"/>
                  </a:cubicBezTo>
                  <a:cubicBezTo>
                    <a:pt x="31" y="5"/>
                    <a:pt x="28" y="7"/>
                    <a:pt x="24" y="7"/>
                  </a:cubicBezTo>
                  <a:close/>
                </a:path>
              </a:pathLst>
            </a:custGeom>
            <a:solidFill>
              <a:srgbClr val="048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1" name="Freeform 177">
              <a:extLst>
                <a:ext uri="{FF2B5EF4-FFF2-40B4-BE49-F238E27FC236}">
                  <a16:creationId xmlns:a16="http://schemas.microsoft.com/office/drawing/2014/main" id="{82C96552-4052-4B9A-9A4E-EB621031B79E}"/>
                </a:ext>
              </a:extLst>
            </p:cNvPr>
            <p:cNvSpPr>
              <a:spLocks/>
            </p:cNvSpPr>
            <p:nvPr/>
          </p:nvSpPr>
          <p:spPr bwMode="auto">
            <a:xfrm>
              <a:off x="1868488" y="2432070"/>
              <a:ext cx="60325" cy="473079"/>
            </a:xfrm>
            <a:custGeom>
              <a:avLst/>
              <a:gdLst>
                <a:gd name="T0" fmla="*/ 0 w 16"/>
                <a:gd name="T1" fmla="*/ 125 h 125"/>
                <a:gd name="T2" fmla="*/ 0 w 16"/>
                <a:gd name="T3" fmla="*/ 2 h 125"/>
                <a:gd name="T4" fmla="*/ 1 w 16"/>
                <a:gd name="T5" fmla="*/ 2 h 125"/>
                <a:gd name="T6" fmla="*/ 8 w 16"/>
                <a:gd name="T7" fmla="*/ 7 h 125"/>
                <a:gd name="T8" fmla="*/ 16 w 16"/>
                <a:gd name="T9" fmla="*/ 1 h 125"/>
                <a:gd name="T10" fmla="*/ 16 w 16"/>
                <a:gd name="T11" fmla="*/ 1 h 125"/>
                <a:gd name="T12" fmla="*/ 16 w 16"/>
                <a:gd name="T13" fmla="*/ 125 h 125"/>
                <a:gd name="T14" fmla="*/ 0 w 16"/>
                <a:gd name="T15" fmla="*/ 125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25">
                  <a:moveTo>
                    <a:pt x="0" y="125"/>
                  </a:moveTo>
                  <a:cubicBezTo>
                    <a:pt x="0" y="2"/>
                    <a:pt x="0" y="2"/>
                    <a:pt x="0" y="2"/>
                  </a:cubicBezTo>
                  <a:cubicBezTo>
                    <a:pt x="0" y="1"/>
                    <a:pt x="1" y="1"/>
                    <a:pt x="1" y="2"/>
                  </a:cubicBezTo>
                  <a:cubicBezTo>
                    <a:pt x="2" y="5"/>
                    <a:pt x="5" y="7"/>
                    <a:pt x="8" y="7"/>
                  </a:cubicBezTo>
                  <a:cubicBezTo>
                    <a:pt x="12" y="7"/>
                    <a:pt x="15" y="4"/>
                    <a:pt x="16" y="1"/>
                  </a:cubicBezTo>
                  <a:cubicBezTo>
                    <a:pt x="16" y="0"/>
                    <a:pt x="16" y="0"/>
                    <a:pt x="16" y="1"/>
                  </a:cubicBezTo>
                  <a:cubicBezTo>
                    <a:pt x="16" y="125"/>
                    <a:pt x="16" y="125"/>
                    <a:pt x="16" y="125"/>
                  </a:cubicBezTo>
                  <a:lnTo>
                    <a:pt x="0" y="125"/>
                  </a:lnTo>
                  <a:close/>
                </a:path>
              </a:pathLst>
            </a:custGeom>
            <a:solidFill>
              <a:srgbClr val="21B2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2" name="Freeform 178">
              <a:extLst>
                <a:ext uri="{FF2B5EF4-FFF2-40B4-BE49-F238E27FC236}">
                  <a16:creationId xmlns:a16="http://schemas.microsoft.com/office/drawing/2014/main" id="{BBA92651-0B02-4034-B3B7-745337C19A61}"/>
                </a:ext>
              </a:extLst>
            </p:cNvPr>
            <p:cNvSpPr>
              <a:spLocks/>
            </p:cNvSpPr>
            <p:nvPr/>
          </p:nvSpPr>
          <p:spPr bwMode="auto">
            <a:xfrm>
              <a:off x="1868488" y="2927375"/>
              <a:ext cx="60325" cy="61913"/>
            </a:xfrm>
            <a:custGeom>
              <a:avLst/>
              <a:gdLst>
                <a:gd name="T0" fmla="*/ 0 w 16"/>
                <a:gd name="T1" fmla="*/ 0 h 16"/>
                <a:gd name="T2" fmla="*/ 0 w 16"/>
                <a:gd name="T3" fmla="*/ 7 h 16"/>
                <a:gd name="T4" fmla="*/ 10 w 16"/>
                <a:gd name="T5" fmla="*/ 16 h 16"/>
                <a:gd name="T6" fmla="*/ 16 w 16"/>
                <a:gd name="T7" fmla="*/ 16 h 16"/>
                <a:gd name="T8" fmla="*/ 16 w 16"/>
                <a:gd name="T9" fmla="*/ 0 h 16"/>
                <a:gd name="T10" fmla="*/ 0 w 16"/>
                <a:gd name="T11" fmla="*/ 0 h 16"/>
              </a:gdLst>
              <a:ahLst/>
              <a:cxnLst>
                <a:cxn ang="0">
                  <a:pos x="T0" y="T1"/>
                </a:cxn>
                <a:cxn ang="0">
                  <a:pos x="T2" y="T3"/>
                </a:cxn>
                <a:cxn ang="0">
                  <a:pos x="T4" y="T5"/>
                </a:cxn>
                <a:cxn ang="0">
                  <a:pos x="T6" y="T7"/>
                </a:cxn>
                <a:cxn ang="0">
                  <a:pos x="T8" y="T9"/>
                </a:cxn>
                <a:cxn ang="0">
                  <a:pos x="T10" y="T11"/>
                </a:cxn>
              </a:cxnLst>
              <a:rect l="0" t="0" r="r" b="b"/>
              <a:pathLst>
                <a:path w="16" h="16">
                  <a:moveTo>
                    <a:pt x="0" y="0"/>
                  </a:moveTo>
                  <a:cubicBezTo>
                    <a:pt x="0" y="7"/>
                    <a:pt x="0" y="7"/>
                    <a:pt x="0" y="7"/>
                  </a:cubicBezTo>
                  <a:cubicBezTo>
                    <a:pt x="0" y="12"/>
                    <a:pt x="5" y="16"/>
                    <a:pt x="10" y="16"/>
                  </a:cubicBezTo>
                  <a:cubicBezTo>
                    <a:pt x="16" y="16"/>
                    <a:pt x="16" y="16"/>
                    <a:pt x="16" y="16"/>
                  </a:cubicBezTo>
                  <a:cubicBezTo>
                    <a:pt x="16" y="0"/>
                    <a:pt x="16" y="0"/>
                    <a:pt x="16" y="0"/>
                  </a:cubicBezTo>
                  <a:lnTo>
                    <a:pt x="0" y="0"/>
                  </a:lnTo>
                  <a:close/>
                </a:path>
              </a:pathLst>
            </a:custGeom>
            <a:solidFill>
              <a:srgbClr val="F7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273" name="Group 272">
            <a:extLst>
              <a:ext uri="{FF2B5EF4-FFF2-40B4-BE49-F238E27FC236}">
                <a16:creationId xmlns:a16="http://schemas.microsoft.com/office/drawing/2014/main" id="{3BADF658-377F-491E-BD73-1343D91B7B3E}"/>
              </a:ext>
            </a:extLst>
          </p:cNvPr>
          <p:cNvGrpSpPr/>
          <p:nvPr/>
        </p:nvGrpSpPr>
        <p:grpSpPr>
          <a:xfrm>
            <a:off x="833640" y="4685224"/>
            <a:ext cx="203261" cy="203261"/>
            <a:chOff x="6773863" y="639763"/>
            <a:chExt cx="771525" cy="771526"/>
          </a:xfrm>
          <a:effectLst>
            <a:outerShdw dist="25400" dir="2700000" algn="tl" rotWithShape="0">
              <a:prstClr val="black">
                <a:alpha val="20000"/>
              </a:prstClr>
            </a:outerShdw>
          </a:effectLst>
        </p:grpSpPr>
        <p:sp>
          <p:nvSpPr>
            <p:cNvPr id="275" name="Freeform 54">
              <a:extLst>
                <a:ext uri="{FF2B5EF4-FFF2-40B4-BE49-F238E27FC236}">
                  <a16:creationId xmlns:a16="http://schemas.microsoft.com/office/drawing/2014/main" id="{038C1C0F-0ED5-4F61-B03A-B63E8C87F6DC}"/>
                </a:ext>
              </a:extLst>
            </p:cNvPr>
            <p:cNvSpPr>
              <a:spLocks/>
            </p:cNvSpPr>
            <p:nvPr/>
          </p:nvSpPr>
          <p:spPr bwMode="auto">
            <a:xfrm>
              <a:off x="6773863" y="684213"/>
              <a:ext cx="771525" cy="147638"/>
            </a:xfrm>
            <a:custGeom>
              <a:avLst/>
              <a:gdLst>
                <a:gd name="T0" fmla="*/ 204 w 204"/>
                <a:gd name="T1" fmla="*/ 39 h 39"/>
                <a:gd name="T2" fmla="*/ 0 w 204"/>
                <a:gd name="T3" fmla="*/ 39 h 39"/>
                <a:gd name="T4" fmla="*/ 0 w 204"/>
                <a:gd name="T5" fmla="*/ 20 h 39"/>
                <a:gd name="T6" fmla="*/ 19 w 204"/>
                <a:gd name="T7" fmla="*/ 0 h 39"/>
                <a:gd name="T8" fmla="*/ 185 w 204"/>
                <a:gd name="T9" fmla="*/ 0 h 39"/>
                <a:gd name="T10" fmla="*/ 204 w 204"/>
                <a:gd name="T11" fmla="*/ 20 h 39"/>
                <a:gd name="T12" fmla="*/ 204 w 204"/>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204" h="39">
                  <a:moveTo>
                    <a:pt x="204" y="39"/>
                  </a:moveTo>
                  <a:cubicBezTo>
                    <a:pt x="0" y="39"/>
                    <a:pt x="0" y="39"/>
                    <a:pt x="0" y="39"/>
                  </a:cubicBezTo>
                  <a:cubicBezTo>
                    <a:pt x="0" y="20"/>
                    <a:pt x="0" y="20"/>
                    <a:pt x="0" y="20"/>
                  </a:cubicBezTo>
                  <a:cubicBezTo>
                    <a:pt x="0" y="9"/>
                    <a:pt x="8" y="0"/>
                    <a:pt x="19" y="0"/>
                  </a:cubicBezTo>
                  <a:cubicBezTo>
                    <a:pt x="185" y="0"/>
                    <a:pt x="185" y="0"/>
                    <a:pt x="185" y="0"/>
                  </a:cubicBezTo>
                  <a:cubicBezTo>
                    <a:pt x="196" y="0"/>
                    <a:pt x="204" y="9"/>
                    <a:pt x="204" y="20"/>
                  </a:cubicBezTo>
                  <a:lnTo>
                    <a:pt x="204" y="39"/>
                  </a:lnTo>
                  <a:close/>
                </a:path>
              </a:pathLst>
            </a:custGeom>
            <a:solidFill>
              <a:srgbClr val="DF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6" name="Freeform 55">
              <a:extLst>
                <a:ext uri="{FF2B5EF4-FFF2-40B4-BE49-F238E27FC236}">
                  <a16:creationId xmlns:a16="http://schemas.microsoft.com/office/drawing/2014/main" id="{654BE3FC-2B5A-4E05-8478-761CACBEE406}"/>
                </a:ext>
              </a:extLst>
            </p:cNvPr>
            <p:cNvSpPr>
              <a:spLocks/>
            </p:cNvSpPr>
            <p:nvPr/>
          </p:nvSpPr>
          <p:spPr bwMode="auto">
            <a:xfrm>
              <a:off x="6773863" y="684213"/>
              <a:ext cx="355600" cy="147638"/>
            </a:xfrm>
            <a:custGeom>
              <a:avLst/>
              <a:gdLst>
                <a:gd name="T0" fmla="*/ 94 w 94"/>
                <a:gd name="T1" fmla="*/ 0 h 39"/>
                <a:gd name="T2" fmla="*/ 19 w 94"/>
                <a:gd name="T3" fmla="*/ 0 h 39"/>
                <a:gd name="T4" fmla="*/ 0 w 94"/>
                <a:gd name="T5" fmla="*/ 20 h 39"/>
                <a:gd name="T6" fmla="*/ 0 w 94"/>
                <a:gd name="T7" fmla="*/ 39 h 39"/>
                <a:gd name="T8" fmla="*/ 55 w 94"/>
                <a:gd name="T9" fmla="*/ 39 h 39"/>
                <a:gd name="T10" fmla="*/ 94 w 94"/>
                <a:gd name="T11" fmla="*/ 0 h 39"/>
              </a:gdLst>
              <a:ahLst/>
              <a:cxnLst>
                <a:cxn ang="0">
                  <a:pos x="T0" y="T1"/>
                </a:cxn>
                <a:cxn ang="0">
                  <a:pos x="T2" y="T3"/>
                </a:cxn>
                <a:cxn ang="0">
                  <a:pos x="T4" y="T5"/>
                </a:cxn>
                <a:cxn ang="0">
                  <a:pos x="T6" y="T7"/>
                </a:cxn>
                <a:cxn ang="0">
                  <a:pos x="T8" y="T9"/>
                </a:cxn>
                <a:cxn ang="0">
                  <a:pos x="T10" y="T11"/>
                </a:cxn>
              </a:cxnLst>
              <a:rect l="0" t="0" r="r" b="b"/>
              <a:pathLst>
                <a:path w="94" h="39">
                  <a:moveTo>
                    <a:pt x="94" y="0"/>
                  </a:moveTo>
                  <a:cubicBezTo>
                    <a:pt x="19" y="0"/>
                    <a:pt x="19" y="0"/>
                    <a:pt x="19" y="0"/>
                  </a:cubicBezTo>
                  <a:cubicBezTo>
                    <a:pt x="8" y="0"/>
                    <a:pt x="0" y="9"/>
                    <a:pt x="0" y="20"/>
                  </a:cubicBezTo>
                  <a:cubicBezTo>
                    <a:pt x="0" y="39"/>
                    <a:pt x="0" y="39"/>
                    <a:pt x="0" y="39"/>
                  </a:cubicBezTo>
                  <a:cubicBezTo>
                    <a:pt x="55" y="39"/>
                    <a:pt x="55" y="39"/>
                    <a:pt x="55" y="39"/>
                  </a:cubicBezTo>
                  <a:lnTo>
                    <a:pt x="94" y="0"/>
                  </a:lnTo>
                  <a:close/>
                </a:path>
              </a:pathLst>
            </a:cu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7" name="Freeform 56">
              <a:extLst>
                <a:ext uri="{FF2B5EF4-FFF2-40B4-BE49-F238E27FC236}">
                  <a16:creationId xmlns:a16="http://schemas.microsoft.com/office/drawing/2014/main" id="{4C066536-3C09-4AEA-95E0-3004E130881E}"/>
                </a:ext>
              </a:extLst>
            </p:cNvPr>
            <p:cNvSpPr>
              <a:spLocks/>
            </p:cNvSpPr>
            <p:nvPr/>
          </p:nvSpPr>
          <p:spPr bwMode="auto">
            <a:xfrm>
              <a:off x="6773863" y="831851"/>
              <a:ext cx="771525" cy="579438"/>
            </a:xfrm>
            <a:custGeom>
              <a:avLst/>
              <a:gdLst>
                <a:gd name="T0" fmla="*/ 204 w 204"/>
                <a:gd name="T1" fmla="*/ 134 h 153"/>
                <a:gd name="T2" fmla="*/ 185 w 204"/>
                <a:gd name="T3" fmla="*/ 153 h 153"/>
                <a:gd name="T4" fmla="*/ 19 w 204"/>
                <a:gd name="T5" fmla="*/ 153 h 153"/>
                <a:gd name="T6" fmla="*/ 0 w 204"/>
                <a:gd name="T7" fmla="*/ 134 h 153"/>
                <a:gd name="T8" fmla="*/ 0 w 204"/>
                <a:gd name="T9" fmla="*/ 0 h 153"/>
                <a:gd name="T10" fmla="*/ 204 w 204"/>
                <a:gd name="T11" fmla="*/ 0 h 153"/>
                <a:gd name="T12" fmla="*/ 204 w 204"/>
                <a:gd name="T13" fmla="*/ 134 h 153"/>
              </a:gdLst>
              <a:ahLst/>
              <a:cxnLst>
                <a:cxn ang="0">
                  <a:pos x="T0" y="T1"/>
                </a:cxn>
                <a:cxn ang="0">
                  <a:pos x="T2" y="T3"/>
                </a:cxn>
                <a:cxn ang="0">
                  <a:pos x="T4" y="T5"/>
                </a:cxn>
                <a:cxn ang="0">
                  <a:pos x="T6" y="T7"/>
                </a:cxn>
                <a:cxn ang="0">
                  <a:pos x="T8" y="T9"/>
                </a:cxn>
                <a:cxn ang="0">
                  <a:pos x="T10" y="T11"/>
                </a:cxn>
                <a:cxn ang="0">
                  <a:pos x="T12" y="T13"/>
                </a:cxn>
              </a:cxnLst>
              <a:rect l="0" t="0" r="r" b="b"/>
              <a:pathLst>
                <a:path w="204" h="153">
                  <a:moveTo>
                    <a:pt x="204" y="134"/>
                  </a:moveTo>
                  <a:cubicBezTo>
                    <a:pt x="204" y="145"/>
                    <a:pt x="196" y="153"/>
                    <a:pt x="185" y="153"/>
                  </a:cubicBezTo>
                  <a:cubicBezTo>
                    <a:pt x="19" y="153"/>
                    <a:pt x="19" y="153"/>
                    <a:pt x="19" y="153"/>
                  </a:cubicBezTo>
                  <a:cubicBezTo>
                    <a:pt x="8" y="153"/>
                    <a:pt x="0" y="145"/>
                    <a:pt x="0" y="134"/>
                  </a:cubicBezTo>
                  <a:cubicBezTo>
                    <a:pt x="0" y="0"/>
                    <a:pt x="0" y="0"/>
                    <a:pt x="0" y="0"/>
                  </a:cubicBezTo>
                  <a:cubicBezTo>
                    <a:pt x="204" y="0"/>
                    <a:pt x="204" y="0"/>
                    <a:pt x="204" y="0"/>
                  </a:cubicBezTo>
                  <a:lnTo>
                    <a:pt x="204" y="1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8" name="Rectangle 57">
              <a:extLst>
                <a:ext uri="{FF2B5EF4-FFF2-40B4-BE49-F238E27FC236}">
                  <a16:creationId xmlns:a16="http://schemas.microsoft.com/office/drawing/2014/main" id="{E3357679-4F3C-48C4-9FF7-7325DFCA361D}"/>
                </a:ext>
              </a:extLst>
            </p:cNvPr>
            <p:cNvSpPr>
              <a:spLocks noChangeArrowheads="1"/>
            </p:cNvSpPr>
            <p:nvPr/>
          </p:nvSpPr>
          <p:spPr bwMode="auto">
            <a:xfrm>
              <a:off x="7038976" y="927101"/>
              <a:ext cx="120650" cy="109538"/>
            </a:xfrm>
            <a:prstGeom prst="rect">
              <a:avLst/>
            </a:prstGeom>
            <a:solidFill>
              <a:srgbClr val="40C9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9" name="Rectangle 58">
              <a:extLst>
                <a:ext uri="{FF2B5EF4-FFF2-40B4-BE49-F238E27FC236}">
                  <a16:creationId xmlns:a16="http://schemas.microsoft.com/office/drawing/2014/main" id="{75D4E719-0851-47A6-9239-D22361BF97AE}"/>
                </a:ext>
              </a:extLst>
            </p:cNvPr>
            <p:cNvSpPr>
              <a:spLocks noChangeArrowheads="1"/>
            </p:cNvSpPr>
            <p:nvPr/>
          </p:nvSpPr>
          <p:spPr bwMode="auto">
            <a:xfrm>
              <a:off x="7027863" y="1063626"/>
              <a:ext cx="120650" cy="104775"/>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0" name="Rectangle 59">
              <a:extLst>
                <a:ext uri="{FF2B5EF4-FFF2-40B4-BE49-F238E27FC236}">
                  <a16:creationId xmlns:a16="http://schemas.microsoft.com/office/drawing/2014/main" id="{AE2F1FD2-6953-48AF-B023-C87E71AC47DC}"/>
                </a:ext>
              </a:extLst>
            </p:cNvPr>
            <p:cNvSpPr>
              <a:spLocks noChangeArrowheads="1"/>
            </p:cNvSpPr>
            <p:nvPr/>
          </p:nvSpPr>
          <p:spPr bwMode="auto">
            <a:xfrm>
              <a:off x="7170738" y="1063626"/>
              <a:ext cx="122238" cy="104775"/>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1" name="Rectangle 60">
              <a:extLst>
                <a:ext uri="{FF2B5EF4-FFF2-40B4-BE49-F238E27FC236}">
                  <a16:creationId xmlns:a16="http://schemas.microsoft.com/office/drawing/2014/main" id="{3376F0BB-9E69-473F-8BBE-FD6EC1FDD29C}"/>
                </a:ext>
              </a:extLst>
            </p:cNvPr>
            <p:cNvSpPr>
              <a:spLocks noChangeArrowheads="1"/>
            </p:cNvSpPr>
            <p:nvPr/>
          </p:nvSpPr>
          <p:spPr bwMode="auto">
            <a:xfrm>
              <a:off x="6869113" y="927101"/>
              <a:ext cx="131763" cy="109538"/>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2" name="Rectangle 61">
              <a:extLst>
                <a:ext uri="{FF2B5EF4-FFF2-40B4-BE49-F238E27FC236}">
                  <a16:creationId xmlns:a16="http://schemas.microsoft.com/office/drawing/2014/main" id="{9A55DF59-4A62-4A00-B125-EDEE9B3214B5}"/>
                </a:ext>
              </a:extLst>
            </p:cNvPr>
            <p:cNvSpPr>
              <a:spLocks noChangeArrowheads="1"/>
            </p:cNvSpPr>
            <p:nvPr/>
          </p:nvSpPr>
          <p:spPr bwMode="auto">
            <a:xfrm>
              <a:off x="7170738" y="927101"/>
              <a:ext cx="122238" cy="109538"/>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3" name="Rectangle 62">
              <a:extLst>
                <a:ext uri="{FF2B5EF4-FFF2-40B4-BE49-F238E27FC236}">
                  <a16:creationId xmlns:a16="http://schemas.microsoft.com/office/drawing/2014/main" id="{840F9768-DCA3-47DD-AC29-55A4A04E3701}"/>
                </a:ext>
              </a:extLst>
            </p:cNvPr>
            <p:cNvSpPr>
              <a:spLocks noChangeArrowheads="1"/>
            </p:cNvSpPr>
            <p:nvPr/>
          </p:nvSpPr>
          <p:spPr bwMode="auto">
            <a:xfrm>
              <a:off x="7170738" y="1195388"/>
              <a:ext cx="122238" cy="120650"/>
            </a:xfrm>
            <a:prstGeom prst="rect">
              <a:avLst/>
            </a:prstGeom>
            <a:solidFill>
              <a:srgbClr val="40C9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4" name="Rectangle 63">
              <a:extLst>
                <a:ext uri="{FF2B5EF4-FFF2-40B4-BE49-F238E27FC236}">
                  <a16:creationId xmlns:a16="http://schemas.microsoft.com/office/drawing/2014/main" id="{98EAE2E2-7A18-4549-A189-A3B8F17FA67B}"/>
                </a:ext>
              </a:extLst>
            </p:cNvPr>
            <p:cNvSpPr>
              <a:spLocks noChangeArrowheads="1"/>
            </p:cNvSpPr>
            <p:nvPr/>
          </p:nvSpPr>
          <p:spPr bwMode="auto">
            <a:xfrm>
              <a:off x="7318376" y="1063626"/>
              <a:ext cx="120650" cy="104775"/>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5" name="Rectangle 64">
              <a:extLst>
                <a:ext uri="{FF2B5EF4-FFF2-40B4-BE49-F238E27FC236}">
                  <a16:creationId xmlns:a16="http://schemas.microsoft.com/office/drawing/2014/main" id="{93D6FAE0-AF8E-466C-A903-673BA52CB519}"/>
                </a:ext>
              </a:extLst>
            </p:cNvPr>
            <p:cNvSpPr>
              <a:spLocks noChangeArrowheads="1"/>
            </p:cNvSpPr>
            <p:nvPr/>
          </p:nvSpPr>
          <p:spPr bwMode="auto">
            <a:xfrm>
              <a:off x="7318376" y="927101"/>
              <a:ext cx="120650" cy="109538"/>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6" name="Rectangle 65">
              <a:extLst>
                <a:ext uri="{FF2B5EF4-FFF2-40B4-BE49-F238E27FC236}">
                  <a16:creationId xmlns:a16="http://schemas.microsoft.com/office/drawing/2014/main" id="{9470C3A1-CCC4-4758-888E-9BC856AFC2C6}"/>
                </a:ext>
              </a:extLst>
            </p:cNvPr>
            <p:cNvSpPr>
              <a:spLocks noChangeArrowheads="1"/>
            </p:cNvSpPr>
            <p:nvPr/>
          </p:nvSpPr>
          <p:spPr bwMode="auto">
            <a:xfrm>
              <a:off x="7318376" y="1195388"/>
              <a:ext cx="120650" cy="120650"/>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7" name="Rectangle 66">
              <a:extLst>
                <a:ext uri="{FF2B5EF4-FFF2-40B4-BE49-F238E27FC236}">
                  <a16:creationId xmlns:a16="http://schemas.microsoft.com/office/drawing/2014/main" id="{130AE572-B070-4C27-8589-D55274A388F0}"/>
                </a:ext>
              </a:extLst>
            </p:cNvPr>
            <p:cNvSpPr>
              <a:spLocks noChangeArrowheads="1"/>
            </p:cNvSpPr>
            <p:nvPr/>
          </p:nvSpPr>
          <p:spPr bwMode="auto">
            <a:xfrm>
              <a:off x="6869113" y="1063626"/>
              <a:ext cx="131763" cy="104775"/>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8" name="Rectangle 67">
              <a:extLst>
                <a:ext uri="{FF2B5EF4-FFF2-40B4-BE49-F238E27FC236}">
                  <a16:creationId xmlns:a16="http://schemas.microsoft.com/office/drawing/2014/main" id="{0C6407CA-3D33-4F2E-BEEE-3DA91DCF3610}"/>
                </a:ext>
              </a:extLst>
            </p:cNvPr>
            <p:cNvSpPr>
              <a:spLocks noChangeArrowheads="1"/>
            </p:cNvSpPr>
            <p:nvPr/>
          </p:nvSpPr>
          <p:spPr bwMode="auto">
            <a:xfrm>
              <a:off x="6869113" y="1195388"/>
              <a:ext cx="131763" cy="120650"/>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9" name="Rectangle 68">
              <a:extLst>
                <a:ext uri="{FF2B5EF4-FFF2-40B4-BE49-F238E27FC236}">
                  <a16:creationId xmlns:a16="http://schemas.microsoft.com/office/drawing/2014/main" id="{89B5A086-697C-48EB-83CA-F929CB9802F5}"/>
                </a:ext>
              </a:extLst>
            </p:cNvPr>
            <p:cNvSpPr>
              <a:spLocks noChangeArrowheads="1"/>
            </p:cNvSpPr>
            <p:nvPr/>
          </p:nvSpPr>
          <p:spPr bwMode="auto">
            <a:xfrm>
              <a:off x="7027863" y="1195388"/>
              <a:ext cx="120650" cy="120650"/>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0" name="Freeform 69">
              <a:extLst>
                <a:ext uri="{FF2B5EF4-FFF2-40B4-BE49-F238E27FC236}">
                  <a16:creationId xmlns:a16="http://schemas.microsoft.com/office/drawing/2014/main" id="{5B2A67DD-C5C5-42F3-8CA3-10BF9FA8A301}"/>
                </a:ext>
              </a:extLst>
            </p:cNvPr>
            <p:cNvSpPr>
              <a:spLocks/>
            </p:cNvSpPr>
            <p:nvPr/>
          </p:nvSpPr>
          <p:spPr bwMode="auto">
            <a:xfrm>
              <a:off x="6869113" y="639763"/>
              <a:ext cx="71438" cy="142875"/>
            </a:xfrm>
            <a:custGeom>
              <a:avLst/>
              <a:gdLst>
                <a:gd name="T0" fmla="*/ 19 w 19"/>
                <a:gd name="T1" fmla="*/ 28 h 38"/>
                <a:gd name="T2" fmla="*/ 10 w 19"/>
                <a:gd name="T3" fmla="*/ 38 h 38"/>
                <a:gd name="T4" fmla="*/ 0 w 19"/>
                <a:gd name="T5" fmla="*/ 28 h 38"/>
                <a:gd name="T6" fmla="*/ 0 w 19"/>
                <a:gd name="T7" fmla="*/ 9 h 38"/>
                <a:gd name="T8" fmla="*/ 10 w 19"/>
                <a:gd name="T9" fmla="*/ 0 h 38"/>
                <a:gd name="T10" fmla="*/ 19 w 19"/>
                <a:gd name="T11" fmla="*/ 9 h 38"/>
                <a:gd name="T12" fmla="*/ 19 w 19"/>
                <a:gd name="T13" fmla="*/ 28 h 38"/>
              </a:gdLst>
              <a:ahLst/>
              <a:cxnLst>
                <a:cxn ang="0">
                  <a:pos x="T0" y="T1"/>
                </a:cxn>
                <a:cxn ang="0">
                  <a:pos x="T2" y="T3"/>
                </a:cxn>
                <a:cxn ang="0">
                  <a:pos x="T4" y="T5"/>
                </a:cxn>
                <a:cxn ang="0">
                  <a:pos x="T6" y="T7"/>
                </a:cxn>
                <a:cxn ang="0">
                  <a:pos x="T8" y="T9"/>
                </a:cxn>
                <a:cxn ang="0">
                  <a:pos x="T10" y="T11"/>
                </a:cxn>
                <a:cxn ang="0">
                  <a:pos x="T12" y="T13"/>
                </a:cxn>
              </a:cxnLst>
              <a:rect l="0" t="0" r="r" b="b"/>
              <a:pathLst>
                <a:path w="19" h="38">
                  <a:moveTo>
                    <a:pt x="19" y="28"/>
                  </a:moveTo>
                  <a:cubicBezTo>
                    <a:pt x="19" y="34"/>
                    <a:pt x="15" y="38"/>
                    <a:pt x="10" y="38"/>
                  </a:cubicBezTo>
                  <a:cubicBezTo>
                    <a:pt x="5" y="38"/>
                    <a:pt x="0" y="34"/>
                    <a:pt x="0" y="28"/>
                  </a:cubicBezTo>
                  <a:cubicBezTo>
                    <a:pt x="0" y="9"/>
                    <a:pt x="0" y="9"/>
                    <a:pt x="0" y="9"/>
                  </a:cubicBezTo>
                  <a:cubicBezTo>
                    <a:pt x="0" y="4"/>
                    <a:pt x="5" y="0"/>
                    <a:pt x="10" y="0"/>
                  </a:cubicBezTo>
                  <a:cubicBezTo>
                    <a:pt x="15" y="0"/>
                    <a:pt x="19" y="4"/>
                    <a:pt x="19" y="9"/>
                  </a:cubicBezTo>
                  <a:lnTo>
                    <a:pt x="19" y="28"/>
                  </a:ln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1" name="Freeform 70">
              <a:extLst>
                <a:ext uri="{FF2B5EF4-FFF2-40B4-BE49-F238E27FC236}">
                  <a16:creationId xmlns:a16="http://schemas.microsoft.com/office/drawing/2014/main" id="{54DBF498-5E33-4069-B155-018BC070624F}"/>
                </a:ext>
              </a:extLst>
            </p:cNvPr>
            <p:cNvSpPr>
              <a:spLocks/>
            </p:cNvSpPr>
            <p:nvPr/>
          </p:nvSpPr>
          <p:spPr bwMode="auto">
            <a:xfrm>
              <a:off x="7378701" y="639763"/>
              <a:ext cx="73025" cy="142875"/>
            </a:xfrm>
            <a:custGeom>
              <a:avLst/>
              <a:gdLst>
                <a:gd name="T0" fmla="*/ 19 w 19"/>
                <a:gd name="T1" fmla="*/ 28 h 38"/>
                <a:gd name="T2" fmla="*/ 9 w 19"/>
                <a:gd name="T3" fmla="*/ 38 h 38"/>
                <a:gd name="T4" fmla="*/ 0 w 19"/>
                <a:gd name="T5" fmla="*/ 28 h 38"/>
                <a:gd name="T6" fmla="*/ 0 w 19"/>
                <a:gd name="T7" fmla="*/ 9 h 38"/>
                <a:gd name="T8" fmla="*/ 9 w 19"/>
                <a:gd name="T9" fmla="*/ 0 h 38"/>
                <a:gd name="T10" fmla="*/ 19 w 19"/>
                <a:gd name="T11" fmla="*/ 9 h 38"/>
                <a:gd name="T12" fmla="*/ 19 w 19"/>
                <a:gd name="T13" fmla="*/ 28 h 38"/>
              </a:gdLst>
              <a:ahLst/>
              <a:cxnLst>
                <a:cxn ang="0">
                  <a:pos x="T0" y="T1"/>
                </a:cxn>
                <a:cxn ang="0">
                  <a:pos x="T2" y="T3"/>
                </a:cxn>
                <a:cxn ang="0">
                  <a:pos x="T4" y="T5"/>
                </a:cxn>
                <a:cxn ang="0">
                  <a:pos x="T6" y="T7"/>
                </a:cxn>
                <a:cxn ang="0">
                  <a:pos x="T8" y="T9"/>
                </a:cxn>
                <a:cxn ang="0">
                  <a:pos x="T10" y="T11"/>
                </a:cxn>
                <a:cxn ang="0">
                  <a:pos x="T12" y="T13"/>
                </a:cxn>
              </a:cxnLst>
              <a:rect l="0" t="0" r="r" b="b"/>
              <a:pathLst>
                <a:path w="19" h="38">
                  <a:moveTo>
                    <a:pt x="19" y="28"/>
                  </a:moveTo>
                  <a:cubicBezTo>
                    <a:pt x="19" y="34"/>
                    <a:pt x="14" y="38"/>
                    <a:pt x="9" y="38"/>
                  </a:cubicBezTo>
                  <a:cubicBezTo>
                    <a:pt x="4" y="38"/>
                    <a:pt x="0" y="34"/>
                    <a:pt x="0" y="28"/>
                  </a:cubicBezTo>
                  <a:cubicBezTo>
                    <a:pt x="0" y="9"/>
                    <a:pt x="0" y="9"/>
                    <a:pt x="0" y="9"/>
                  </a:cubicBezTo>
                  <a:cubicBezTo>
                    <a:pt x="0" y="4"/>
                    <a:pt x="4" y="0"/>
                    <a:pt x="9" y="0"/>
                  </a:cubicBezTo>
                  <a:cubicBezTo>
                    <a:pt x="14" y="0"/>
                    <a:pt x="19" y="4"/>
                    <a:pt x="19" y="9"/>
                  </a:cubicBezTo>
                  <a:lnTo>
                    <a:pt x="19" y="28"/>
                  </a:ln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2" name="Freeform 71">
              <a:extLst>
                <a:ext uri="{FF2B5EF4-FFF2-40B4-BE49-F238E27FC236}">
                  <a16:creationId xmlns:a16="http://schemas.microsoft.com/office/drawing/2014/main" id="{1DDB5308-1EFA-4E55-B91A-FE594F50B088}"/>
                </a:ext>
              </a:extLst>
            </p:cNvPr>
            <p:cNvSpPr>
              <a:spLocks/>
            </p:cNvSpPr>
            <p:nvPr/>
          </p:nvSpPr>
          <p:spPr bwMode="auto">
            <a:xfrm>
              <a:off x="7121526" y="639763"/>
              <a:ext cx="76200" cy="142875"/>
            </a:xfrm>
            <a:custGeom>
              <a:avLst/>
              <a:gdLst>
                <a:gd name="T0" fmla="*/ 20 w 20"/>
                <a:gd name="T1" fmla="*/ 28 h 38"/>
                <a:gd name="T2" fmla="*/ 10 w 20"/>
                <a:gd name="T3" fmla="*/ 38 h 38"/>
                <a:gd name="T4" fmla="*/ 0 w 20"/>
                <a:gd name="T5" fmla="*/ 28 h 38"/>
                <a:gd name="T6" fmla="*/ 0 w 20"/>
                <a:gd name="T7" fmla="*/ 9 h 38"/>
                <a:gd name="T8" fmla="*/ 10 w 20"/>
                <a:gd name="T9" fmla="*/ 0 h 38"/>
                <a:gd name="T10" fmla="*/ 20 w 20"/>
                <a:gd name="T11" fmla="*/ 9 h 38"/>
                <a:gd name="T12" fmla="*/ 20 w 20"/>
                <a:gd name="T13" fmla="*/ 28 h 38"/>
              </a:gdLst>
              <a:ahLst/>
              <a:cxnLst>
                <a:cxn ang="0">
                  <a:pos x="T0" y="T1"/>
                </a:cxn>
                <a:cxn ang="0">
                  <a:pos x="T2" y="T3"/>
                </a:cxn>
                <a:cxn ang="0">
                  <a:pos x="T4" y="T5"/>
                </a:cxn>
                <a:cxn ang="0">
                  <a:pos x="T6" y="T7"/>
                </a:cxn>
                <a:cxn ang="0">
                  <a:pos x="T8" y="T9"/>
                </a:cxn>
                <a:cxn ang="0">
                  <a:pos x="T10" y="T11"/>
                </a:cxn>
                <a:cxn ang="0">
                  <a:pos x="T12" y="T13"/>
                </a:cxn>
              </a:cxnLst>
              <a:rect l="0" t="0" r="r" b="b"/>
              <a:pathLst>
                <a:path w="20" h="38">
                  <a:moveTo>
                    <a:pt x="20" y="28"/>
                  </a:moveTo>
                  <a:cubicBezTo>
                    <a:pt x="20" y="34"/>
                    <a:pt x="15" y="38"/>
                    <a:pt x="10" y="38"/>
                  </a:cubicBezTo>
                  <a:cubicBezTo>
                    <a:pt x="5" y="38"/>
                    <a:pt x="0" y="34"/>
                    <a:pt x="0" y="28"/>
                  </a:cubicBezTo>
                  <a:cubicBezTo>
                    <a:pt x="0" y="9"/>
                    <a:pt x="0" y="9"/>
                    <a:pt x="0" y="9"/>
                  </a:cubicBezTo>
                  <a:cubicBezTo>
                    <a:pt x="0" y="4"/>
                    <a:pt x="5" y="0"/>
                    <a:pt x="10" y="0"/>
                  </a:cubicBezTo>
                  <a:cubicBezTo>
                    <a:pt x="15" y="0"/>
                    <a:pt x="20" y="4"/>
                    <a:pt x="20" y="9"/>
                  </a:cubicBezTo>
                  <a:lnTo>
                    <a:pt x="20" y="28"/>
                  </a:ln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293" name="Group 292">
            <a:extLst>
              <a:ext uri="{FF2B5EF4-FFF2-40B4-BE49-F238E27FC236}">
                <a16:creationId xmlns:a16="http://schemas.microsoft.com/office/drawing/2014/main" id="{5A807994-0118-458C-BFE8-C760DE3F0821}"/>
              </a:ext>
            </a:extLst>
          </p:cNvPr>
          <p:cNvGrpSpPr/>
          <p:nvPr/>
        </p:nvGrpSpPr>
        <p:grpSpPr>
          <a:xfrm>
            <a:off x="858095" y="5608589"/>
            <a:ext cx="154350" cy="246959"/>
            <a:chOff x="3175001" y="2228851"/>
            <a:chExt cx="484188" cy="774700"/>
          </a:xfrm>
          <a:effectLst>
            <a:outerShdw dist="25400" dir="2700000" algn="tl" rotWithShape="0">
              <a:prstClr val="black">
                <a:alpha val="20000"/>
              </a:prstClr>
            </a:outerShdw>
          </a:effectLst>
        </p:grpSpPr>
        <p:sp>
          <p:nvSpPr>
            <p:cNvPr id="295" name="Freeform 111">
              <a:extLst>
                <a:ext uri="{FF2B5EF4-FFF2-40B4-BE49-F238E27FC236}">
                  <a16:creationId xmlns:a16="http://schemas.microsoft.com/office/drawing/2014/main" id="{E34016F9-38DC-4C45-A3BD-2670D1470759}"/>
                </a:ext>
              </a:extLst>
            </p:cNvPr>
            <p:cNvSpPr>
              <a:spLocks/>
            </p:cNvSpPr>
            <p:nvPr/>
          </p:nvSpPr>
          <p:spPr bwMode="auto">
            <a:xfrm>
              <a:off x="3175001" y="2228851"/>
              <a:ext cx="484188" cy="774700"/>
            </a:xfrm>
            <a:custGeom>
              <a:avLst/>
              <a:gdLst>
                <a:gd name="T0" fmla="*/ 0 w 128"/>
                <a:gd name="T1" fmla="*/ 13 h 205"/>
                <a:gd name="T2" fmla="*/ 13 w 128"/>
                <a:gd name="T3" fmla="*/ 0 h 205"/>
                <a:gd name="T4" fmla="*/ 115 w 128"/>
                <a:gd name="T5" fmla="*/ 0 h 205"/>
                <a:gd name="T6" fmla="*/ 128 w 128"/>
                <a:gd name="T7" fmla="*/ 13 h 205"/>
                <a:gd name="T8" fmla="*/ 128 w 128"/>
                <a:gd name="T9" fmla="*/ 192 h 205"/>
                <a:gd name="T10" fmla="*/ 115 w 128"/>
                <a:gd name="T11" fmla="*/ 205 h 205"/>
                <a:gd name="T12" fmla="*/ 13 w 128"/>
                <a:gd name="T13" fmla="*/ 205 h 205"/>
                <a:gd name="T14" fmla="*/ 0 w 128"/>
                <a:gd name="T15" fmla="*/ 192 h 205"/>
                <a:gd name="T16" fmla="*/ 0 w 128"/>
                <a:gd name="T17" fmla="*/ 1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05">
                  <a:moveTo>
                    <a:pt x="0" y="13"/>
                  </a:moveTo>
                  <a:cubicBezTo>
                    <a:pt x="0" y="6"/>
                    <a:pt x="6" y="0"/>
                    <a:pt x="13" y="0"/>
                  </a:cubicBezTo>
                  <a:cubicBezTo>
                    <a:pt x="115" y="0"/>
                    <a:pt x="115" y="0"/>
                    <a:pt x="115" y="0"/>
                  </a:cubicBezTo>
                  <a:cubicBezTo>
                    <a:pt x="122" y="0"/>
                    <a:pt x="128" y="6"/>
                    <a:pt x="128" y="13"/>
                  </a:cubicBezTo>
                  <a:cubicBezTo>
                    <a:pt x="128" y="192"/>
                    <a:pt x="128" y="192"/>
                    <a:pt x="128" y="192"/>
                  </a:cubicBezTo>
                  <a:cubicBezTo>
                    <a:pt x="128" y="199"/>
                    <a:pt x="122" y="205"/>
                    <a:pt x="115" y="205"/>
                  </a:cubicBezTo>
                  <a:cubicBezTo>
                    <a:pt x="13" y="205"/>
                    <a:pt x="13" y="205"/>
                    <a:pt x="13" y="205"/>
                  </a:cubicBezTo>
                  <a:cubicBezTo>
                    <a:pt x="6" y="205"/>
                    <a:pt x="0" y="199"/>
                    <a:pt x="0" y="192"/>
                  </a:cubicBez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6" name="Freeform 112">
              <a:extLst>
                <a:ext uri="{FF2B5EF4-FFF2-40B4-BE49-F238E27FC236}">
                  <a16:creationId xmlns:a16="http://schemas.microsoft.com/office/drawing/2014/main" id="{2F8AEFA0-D721-43DC-9344-8E42F9FBA635}"/>
                </a:ext>
              </a:extLst>
            </p:cNvPr>
            <p:cNvSpPr>
              <a:spLocks/>
            </p:cNvSpPr>
            <p:nvPr/>
          </p:nvSpPr>
          <p:spPr bwMode="auto">
            <a:xfrm>
              <a:off x="3224213" y="2278063"/>
              <a:ext cx="385763" cy="676275"/>
            </a:xfrm>
            <a:custGeom>
              <a:avLst/>
              <a:gdLst>
                <a:gd name="T0" fmla="*/ 0 w 102"/>
                <a:gd name="T1" fmla="*/ 172 h 179"/>
                <a:gd name="T2" fmla="*/ 6 w 102"/>
                <a:gd name="T3" fmla="*/ 179 h 179"/>
                <a:gd name="T4" fmla="*/ 96 w 102"/>
                <a:gd name="T5" fmla="*/ 179 h 179"/>
                <a:gd name="T6" fmla="*/ 102 w 102"/>
                <a:gd name="T7" fmla="*/ 172 h 179"/>
                <a:gd name="T8" fmla="*/ 102 w 102"/>
                <a:gd name="T9" fmla="*/ 6 h 179"/>
                <a:gd name="T10" fmla="*/ 96 w 102"/>
                <a:gd name="T11" fmla="*/ 0 h 179"/>
                <a:gd name="T12" fmla="*/ 6 w 102"/>
                <a:gd name="T13" fmla="*/ 0 h 179"/>
                <a:gd name="T14" fmla="*/ 0 w 102"/>
                <a:gd name="T15" fmla="*/ 6 h 179"/>
                <a:gd name="T16" fmla="*/ 0 w 102"/>
                <a:gd name="T17" fmla="*/ 17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79">
                  <a:moveTo>
                    <a:pt x="0" y="172"/>
                  </a:moveTo>
                  <a:cubicBezTo>
                    <a:pt x="0" y="176"/>
                    <a:pt x="3" y="179"/>
                    <a:pt x="6" y="179"/>
                  </a:cubicBezTo>
                  <a:cubicBezTo>
                    <a:pt x="96" y="179"/>
                    <a:pt x="96" y="179"/>
                    <a:pt x="96" y="179"/>
                  </a:cubicBezTo>
                  <a:cubicBezTo>
                    <a:pt x="99" y="179"/>
                    <a:pt x="102" y="176"/>
                    <a:pt x="102" y="172"/>
                  </a:cubicBezTo>
                  <a:cubicBezTo>
                    <a:pt x="102" y="6"/>
                    <a:pt x="102" y="6"/>
                    <a:pt x="102" y="6"/>
                  </a:cubicBezTo>
                  <a:cubicBezTo>
                    <a:pt x="102" y="2"/>
                    <a:pt x="99" y="0"/>
                    <a:pt x="96" y="0"/>
                  </a:cubicBezTo>
                  <a:cubicBezTo>
                    <a:pt x="6" y="0"/>
                    <a:pt x="6" y="0"/>
                    <a:pt x="6" y="0"/>
                  </a:cubicBezTo>
                  <a:cubicBezTo>
                    <a:pt x="3" y="0"/>
                    <a:pt x="0" y="2"/>
                    <a:pt x="0" y="6"/>
                  </a:cubicBezTo>
                  <a:lnTo>
                    <a:pt x="0" y="172"/>
                  </a:ln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7" name="Freeform 113">
              <a:extLst>
                <a:ext uri="{FF2B5EF4-FFF2-40B4-BE49-F238E27FC236}">
                  <a16:creationId xmlns:a16="http://schemas.microsoft.com/office/drawing/2014/main" id="{7B81B8B6-41E4-40CB-87B1-49B45778010F}"/>
                </a:ext>
              </a:extLst>
            </p:cNvPr>
            <p:cNvSpPr>
              <a:spLocks/>
            </p:cNvSpPr>
            <p:nvPr/>
          </p:nvSpPr>
          <p:spPr bwMode="auto">
            <a:xfrm>
              <a:off x="3317876" y="2278063"/>
              <a:ext cx="196850" cy="46038"/>
            </a:xfrm>
            <a:custGeom>
              <a:avLst/>
              <a:gdLst>
                <a:gd name="T0" fmla="*/ 0 w 124"/>
                <a:gd name="T1" fmla="*/ 0 h 29"/>
                <a:gd name="T2" fmla="*/ 31 w 124"/>
                <a:gd name="T3" fmla="*/ 29 h 29"/>
                <a:gd name="T4" fmla="*/ 93 w 124"/>
                <a:gd name="T5" fmla="*/ 29 h 29"/>
                <a:gd name="T6" fmla="*/ 124 w 124"/>
                <a:gd name="T7" fmla="*/ 0 h 29"/>
                <a:gd name="T8" fmla="*/ 0 w 124"/>
                <a:gd name="T9" fmla="*/ 0 h 29"/>
              </a:gdLst>
              <a:ahLst/>
              <a:cxnLst>
                <a:cxn ang="0">
                  <a:pos x="T0" y="T1"/>
                </a:cxn>
                <a:cxn ang="0">
                  <a:pos x="T2" y="T3"/>
                </a:cxn>
                <a:cxn ang="0">
                  <a:pos x="T4" y="T5"/>
                </a:cxn>
                <a:cxn ang="0">
                  <a:pos x="T6" y="T7"/>
                </a:cxn>
                <a:cxn ang="0">
                  <a:pos x="T8" y="T9"/>
                </a:cxn>
              </a:cxnLst>
              <a:rect l="0" t="0" r="r" b="b"/>
              <a:pathLst>
                <a:path w="124" h="29">
                  <a:moveTo>
                    <a:pt x="0" y="0"/>
                  </a:moveTo>
                  <a:lnTo>
                    <a:pt x="31" y="29"/>
                  </a:lnTo>
                  <a:lnTo>
                    <a:pt x="93" y="29"/>
                  </a:lnTo>
                  <a:lnTo>
                    <a:pt x="124" y="0"/>
                  </a:lnTo>
                  <a:lnTo>
                    <a:pt x="0" y="0"/>
                  </a:lnTo>
                  <a:close/>
                </a:path>
              </a:pathLst>
            </a:custGeom>
            <a:solidFill>
              <a:srgbClr val="5B5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8" name="Rectangle 114">
              <a:extLst>
                <a:ext uri="{FF2B5EF4-FFF2-40B4-BE49-F238E27FC236}">
                  <a16:creationId xmlns:a16="http://schemas.microsoft.com/office/drawing/2014/main" id="{E9190D72-D256-4120-BD5C-2A571A4B8E2C}"/>
                </a:ext>
              </a:extLst>
            </p:cNvPr>
            <p:cNvSpPr>
              <a:spLocks noChangeArrowheads="1"/>
            </p:cNvSpPr>
            <p:nvPr/>
          </p:nvSpPr>
          <p:spPr bwMode="auto">
            <a:xfrm>
              <a:off x="3273426" y="2373313"/>
              <a:ext cx="93663" cy="96838"/>
            </a:xfrm>
            <a:prstGeom prst="rect">
              <a:avLst/>
            </a:prstGeom>
            <a:solidFill>
              <a:srgbClr val="FBE1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9" name="Rectangle 115">
              <a:extLst>
                <a:ext uri="{FF2B5EF4-FFF2-40B4-BE49-F238E27FC236}">
                  <a16:creationId xmlns:a16="http://schemas.microsoft.com/office/drawing/2014/main" id="{877CF966-90B1-4067-BC89-7384E44572B6}"/>
                </a:ext>
              </a:extLst>
            </p:cNvPr>
            <p:cNvSpPr>
              <a:spLocks noChangeArrowheads="1"/>
            </p:cNvSpPr>
            <p:nvPr/>
          </p:nvSpPr>
          <p:spPr bwMode="auto">
            <a:xfrm>
              <a:off x="3367088" y="2373313"/>
              <a:ext cx="98425" cy="96838"/>
            </a:xfrm>
            <a:prstGeom prst="rect">
              <a:avLst/>
            </a:prstGeom>
            <a:solidFill>
              <a:srgbClr val="4AC3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0" name="Rectangle 116">
              <a:extLst>
                <a:ext uri="{FF2B5EF4-FFF2-40B4-BE49-F238E27FC236}">
                  <a16:creationId xmlns:a16="http://schemas.microsoft.com/office/drawing/2014/main" id="{BDBE4722-0654-4633-BA79-DC89FD580121}"/>
                </a:ext>
              </a:extLst>
            </p:cNvPr>
            <p:cNvSpPr>
              <a:spLocks noChangeArrowheads="1"/>
            </p:cNvSpPr>
            <p:nvPr/>
          </p:nvSpPr>
          <p:spPr bwMode="auto">
            <a:xfrm>
              <a:off x="3465513" y="2373313"/>
              <a:ext cx="95250" cy="96838"/>
            </a:xfrm>
            <a:prstGeom prst="rect">
              <a:avLst/>
            </a:prstGeom>
            <a:solidFill>
              <a:srgbClr val="F9913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1" name="Rectangle 117">
              <a:extLst>
                <a:ext uri="{FF2B5EF4-FFF2-40B4-BE49-F238E27FC236}">
                  <a16:creationId xmlns:a16="http://schemas.microsoft.com/office/drawing/2014/main" id="{B9C279A6-769F-4CBD-8D08-8BAF005FFA32}"/>
                </a:ext>
              </a:extLst>
            </p:cNvPr>
            <p:cNvSpPr>
              <a:spLocks noChangeArrowheads="1"/>
            </p:cNvSpPr>
            <p:nvPr/>
          </p:nvSpPr>
          <p:spPr bwMode="auto">
            <a:xfrm>
              <a:off x="3273426" y="2470151"/>
              <a:ext cx="142875" cy="95250"/>
            </a:xfrm>
            <a:prstGeom prst="rect">
              <a:avLst/>
            </a:prstGeom>
            <a:solidFill>
              <a:srgbClr val="40C9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2" name="Rectangle 118">
              <a:extLst>
                <a:ext uri="{FF2B5EF4-FFF2-40B4-BE49-F238E27FC236}">
                  <a16:creationId xmlns:a16="http://schemas.microsoft.com/office/drawing/2014/main" id="{9F3F5D8C-D8C4-4517-A8AF-6A894A179521}"/>
                </a:ext>
              </a:extLst>
            </p:cNvPr>
            <p:cNvSpPr>
              <a:spLocks noChangeArrowheads="1"/>
            </p:cNvSpPr>
            <p:nvPr/>
          </p:nvSpPr>
          <p:spPr bwMode="auto">
            <a:xfrm>
              <a:off x="3416301" y="2470151"/>
              <a:ext cx="144463" cy="95250"/>
            </a:xfrm>
            <a:prstGeom prst="rect">
              <a:avLst/>
            </a:prstGeom>
            <a:solidFill>
              <a:srgbClr val="FA56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3" name="Rectangle 119">
              <a:extLst>
                <a:ext uri="{FF2B5EF4-FFF2-40B4-BE49-F238E27FC236}">
                  <a16:creationId xmlns:a16="http://schemas.microsoft.com/office/drawing/2014/main" id="{048482A6-83A7-492D-99C7-FB72565B6DB2}"/>
                </a:ext>
              </a:extLst>
            </p:cNvPr>
            <p:cNvSpPr>
              <a:spLocks noChangeArrowheads="1"/>
            </p:cNvSpPr>
            <p:nvPr/>
          </p:nvSpPr>
          <p:spPr bwMode="auto">
            <a:xfrm>
              <a:off x="3273426" y="2565401"/>
              <a:ext cx="142875" cy="147638"/>
            </a:xfrm>
            <a:prstGeom prst="rect">
              <a:avLst/>
            </a:prstGeom>
            <a:solidFill>
              <a:srgbClr val="4AC3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4" name="Rectangle 120">
              <a:extLst>
                <a:ext uri="{FF2B5EF4-FFF2-40B4-BE49-F238E27FC236}">
                  <a16:creationId xmlns:a16="http://schemas.microsoft.com/office/drawing/2014/main" id="{62E8CF04-B185-4D81-A5CC-6210D28E4052}"/>
                </a:ext>
              </a:extLst>
            </p:cNvPr>
            <p:cNvSpPr>
              <a:spLocks noChangeArrowheads="1"/>
            </p:cNvSpPr>
            <p:nvPr/>
          </p:nvSpPr>
          <p:spPr bwMode="auto">
            <a:xfrm>
              <a:off x="3416301" y="2565401"/>
              <a:ext cx="71438" cy="76200"/>
            </a:xfrm>
            <a:prstGeom prst="rect">
              <a:avLst/>
            </a:prstGeom>
            <a:solidFill>
              <a:srgbClr val="F9913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5" name="Rectangle 121">
              <a:extLst>
                <a:ext uri="{FF2B5EF4-FFF2-40B4-BE49-F238E27FC236}">
                  <a16:creationId xmlns:a16="http://schemas.microsoft.com/office/drawing/2014/main" id="{EE139B09-ED37-448E-B3EC-0DD43088DB47}"/>
                </a:ext>
              </a:extLst>
            </p:cNvPr>
            <p:cNvSpPr>
              <a:spLocks noChangeArrowheads="1"/>
            </p:cNvSpPr>
            <p:nvPr/>
          </p:nvSpPr>
          <p:spPr bwMode="auto">
            <a:xfrm>
              <a:off x="3416301" y="2641601"/>
              <a:ext cx="71438" cy="71438"/>
            </a:xfrm>
            <a:prstGeom prst="rect">
              <a:avLst/>
            </a:prstGeom>
            <a:solidFill>
              <a:srgbClr val="FBE1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6" name="Rectangle 122">
              <a:extLst>
                <a:ext uri="{FF2B5EF4-FFF2-40B4-BE49-F238E27FC236}">
                  <a16:creationId xmlns:a16="http://schemas.microsoft.com/office/drawing/2014/main" id="{124BF991-534A-4B36-AC28-01D36B955488}"/>
                </a:ext>
              </a:extLst>
            </p:cNvPr>
            <p:cNvSpPr>
              <a:spLocks noChangeArrowheads="1"/>
            </p:cNvSpPr>
            <p:nvPr/>
          </p:nvSpPr>
          <p:spPr bwMode="auto">
            <a:xfrm>
              <a:off x="3487738" y="2565401"/>
              <a:ext cx="73025" cy="76200"/>
            </a:xfrm>
            <a:prstGeom prst="rect">
              <a:avLst/>
            </a:prstGeom>
            <a:solidFill>
              <a:srgbClr val="40C9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7" name="Rectangle 123">
              <a:extLst>
                <a:ext uri="{FF2B5EF4-FFF2-40B4-BE49-F238E27FC236}">
                  <a16:creationId xmlns:a16="http://schemas.microsoft.com/office/drawing/2014/main" id="{6D16A2FB-3611-4480-BE30-48CE76B160F3}"/>
                </a:ext>
              </a:extLst>
            </p:cNvPr>
            <p:cNvSpPr>
              <a:spLocks noChangeArrowheads="1"/>
            </p:cNvSpPr>
            <p:nvPr/>
          </p:nvSpPr>
          <p:spPr bwMode="auto">
            <a:xfrm>
              <a:off x="3487738" y="2641601"/>
              <a:ext cx="73025" cy="71438"/>
            </a:xfrm>
            <a:prstGeom prst="rect">
              <a:avLst/>
            </a:prstGeom>
            <a:solidFill>
              <a:srgbClr val="F9913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8" name="Rectangle 124">
              <a:extLst>
                <a:ext uri="{FF2B5EF4-FFF2-40B4-BE49-F238E27FC236}">
                  <a16:creationId xmlns:a16="http://schemas.microsoft.com/office/drawing/2014/main" id="{6B16CD5A-06D6-46F1-A3B0-DE950E8988B3}"/>
                </a:ext>
              </a:extLst>
            </p:cNvPr>
            <p:cNvSpPr>
              <a:spLocks noChangeArrowheads="1"/>
            </p:cNvSpPr>
            <p:nvPr/>
          </p:nvSpPr>
          <p:spPr bwMode="auto">
            <a:xfrm>
              <a:off x="3273426" y="2713038"/>
              <a:ext cx="287338" cy="93663"/>
            </a:xfrm>
            <a:prstGeom prst="rect">
              <a:avLst/>
            </a:prstGeom>
            <a:solidFill>
              <a:srgbClr val="FA56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9" name="Rectangle 125">
              <a:extLst>
                <a:ext uri="{FF2B5EF4-FFF2-40B4-BE49-F238E27FC236}">
                  <a16:creationId xmlns:a16="http://schemas.microsoft.com/office/drawing/2014/main" id="{E9486D7C-3E2F-42E5-8C0A-3AA411CC8A84}"/>
                </a:ext>
              </a:extLst>
            </p:cNvPr>
            <p:cNvSpPr>
              <a:spLocks noChangeArrowheads="1"/>
            </p:cNvSpPr>
            <p:nvPr/>
          </p:nvSpPr>
          <p:spPr bwMode="auto">
            <a:xfrm>
              <a:off x="3394076" y="2855913"/>
              <a:ext cx="46038" cy="49213"/>
            </a:xfrm>
            <a:prstGeom prst="rect">
              <a:avLst/>
            </a:prstGeom>
            <a:solidFill>
              <a:srgbClr val="B6BC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310" name="Title 1">
            <a:extLst>
              <a:ext uri="{FF2B5EF4-FFF2-40B4-BE49-F238E27FC236}">
                <a16:creationId xmlns:a16="http://schemas.microsoft.com/office/drawing/2014/main" id="{C6C0D6B9-2C45-468A-B893-17EB52A6ABBF}"/>
              </a:ext>
            </a:extLst>
          </p:cNvPr>
          <p:cNvSpPr txBox="1">
            <a:spLocks/>
          </p:cNvSpPr>
          <p:nvPr/>
        </p:nvSpPr>
        <p:spPr>
          <a:xfrm>
            <a:off x="1298293" y="1679831"/>
            <a:ext cx="1324257" cy="511296"/>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400" b="1" dirty="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400" b="1"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400" b="1" dirty="0">
                <a:solidFill>
                  <a:schemeClr val="tx1">
                    <a:lumMod val="75000"/>
                    <a:lumOff val="25000"/>
                  </a:schemeClr>
                </a:solidFill>
                <a:latin typeface="Segoe UI" panose="020B0502040204020203" pitchFamily="34" charset="0"/>
                <a:cs typeface="Segoe UI" panose="020B0502040204020203" pitchFamily="34" charset="0"/>
              </a:rPr>
              <a:t>, </a:t>
            </a:r>
          </a:p>
        </p:txBody>
      </p:sp>
      <p:sp>
        <p:nvSpPr>
          <p:cNvPr id="311" name="Title 1">
            <a:extLst>
              <a:ext uri="{FF2B5EF4-FFF2-40B4-BE49-F238E27FC236}">
                <a16:creationId xmlns:a16="http://schemas.microsoft.com/office/drawing/2014/main" id="{9E4782CE-A7D3-4709-8417-0EDF894AA3C1}"/>
              </a:ext>
            </a:extLst>
          </p:cNvPr>
          <p:cNvSpPr txBox="1">
            <a:spLocks/>
          </p:cNvSpPr>
          <p:nvPr/>
        </p:nvSpPr>
        <p:spPr>
          <a:xfrm>
            <a:off x="1298293" y="2629792"/>
            <a:ext cx="1324257" cy="511296"/>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400" b="1" dirty="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400" b="1"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400" b="1" dirty="0">
                <a:solidFill>
                  <a:schemeClr val="tx1">
                    <a:lumMod val="75000"/>
                    <a:lumOff val="25000"/>
                  </a:schemeClr>
                </a:solidFill>
                <a:latin typeface="Segoe UI" panose="020B0502040204020203" pitchFamily="34" charset="0"/>
                <a:cs typeface="Segoe UI" panose="020B0502040204020203" pitchFamily="34" charset="0"/>
              </a:rPr>
              <a:t>, </a:t>
            </a:r>
          </a:p>
        </p:txBody>
      </p:sp>
      <p:sp>
        <p:nvSpPr>
          <p:cNvPr id="312" name="Title 1">
            <a:extLst>
              <a:ext uri="{FF2B5EF4-FFF2-40B4-BE49-F238E27FC236}">
                <a16:creationId xmlns:a16="http://schemas.microsoft.com/office/drawing/2014/main" id="{D686A22C-76CF-4DA0-8976-ACFC6C05BF7B}"/>
              </a:ext>
            </a:extLst>
          </p:cNvPr>
          <p:cNvSpPr txBox="1">
            <a:spLocks/>
          </p:cNvSpPr>
          <p:nvPr/>
        </p:nvSpPr>
        <p:spPr>
          <a:xfrm>
            <a:off x="1298293" y="3579751"/>
            <a:ext cx="1324257" cy="511296"/>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400" b="1" dirty="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400" b="1"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400" b="1" dirty="0">
                <a:solidFill>
                  <a:schemeClr val="tx1">
                    <a:lumMod val="75000"/>
                    <a:lumOff val="25000"/>
                  </a:schemeClr>
                </a:solidFill>
                <a:latin typeface="Segoe UI" panose="020B0502040204020203" pitchFamily="34" charset="0"/>
                <a:cs typeface="Segoe UI" panose="020B0502040204020203" pitchFamily="34" charset="0"/>
              </a:rPr>
              <a:t>, </a:t>
            </a:r>
          </a:p>
        </p:txBody>
      </p:sp>
      <p:sp>
        <p:nvSpPr>
          <p:cNvPr id="313" name="Title 1">
            <a:extLst>
              <a:ext uri="{FF2B5EF4-FFF2-40B4-BE49-F238E27FC236}">
                <a16:creationId xmlns:a16="http://schemas.microsoft.com/office/drawing/2014/main" id="{D02CE45F-B94F-45FA-94A9-2DC2747C2913}"/>
              </a:ext>
            </a:extLst>
          </p:cNvPr>
          <p:cNvSpPr txBox="1">
            <a:spLocks/>
          </p:cNvSpPr>
          <p:nvPr/>
        </p:nvSpPr>
        <p:spPr>
          <a:xfrm>
            <a:off x="1298293" y="4529712"/>
            <a:ext cx="1324257" cy="511296"/>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400" b="1" dirty="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400" b="1"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400" b="1" dirty="0">
                <a:solidFill>
                  <a:schemeClr val="tx1">
                    <a:lumMod val="75000"/>
                    <a:lumOff val="25000"/>
                  </a:schemeClr>
                </a:solidFill>
                <a:latin typeface="Segoe UI" panose="020B0502040204020203" pitchFamily="34" charset="0"/>
                <a:cs typeface="Segoe UI" panose="020B0502040204020203" pitchFamily="34" charset="0"/>
              </a:rPr>
              <a:t>, </a:t>
            </a:r>
          </a:p>
        </p:txBody>
      </p:sp>
      <p:sp>
        <p:nvSpPr>
          <p:cNvPr id="314" name="Title 1">
            <a:extLst>
              <a:ext uri="{FF2B5EF4-FFF2-40B4-BE49-F238E27FC236}">
                <a16:creationId xmlns:a16="http://schemas.microsoft.com/office/drawing/2014/main" id="{62E70FD9-9BA5-4938-8AF7-66174464E248}"/>
              </a:ext>
            </a:extLst>
          </p:cNvPr>
          <p:cNvSpPr txBox="1">
            <a:spLocks/>
          </p:cNvSpPr>
          <p:nvPr/>
        </p:nvSpPr>
        <p:spPr>
          <a:xfrm>
            <a:off x="1298293" y="5479672"/>
            <a:ext cx="1324257" cy="511296"/>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400" b="1" dirty="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400" b="1"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400" b="1" dirty="0">
                <a:solidFill>
                  <a:schemeClr val="tx1">
                    <a:lumMod val="75000"/>
                    <a:lumOff val="25000"/>
                  </a:schemeClr>
                </a:solidFill>
                <a:latin typeface="Segoe UI" panose="020B0502040204020203" pitchFamily="34" charset="0"/>
                <a:cs typeface="Segoe UI" panose="020B0502040204020203" pitchFamily="34" charset="0"/>
              </a:rPr>
              <a:t>, </a:t>
            </a:r>
          </a:p>
        </p:txBody>
      </p:sp>
      <p:sp>
        <p:nvSpPr>
          <p:cNvPr id="315" name="Title 1">
            <a:extLst>
              <a:ext uri="{FF2B5EF4-FFF2-40B4-BE49-F238E27FC236}">
                <a16:creationId xmlns:a16="http://schemas.microsoft.com/office/drawing/2014/main" id="{15ECDB81-3D8D-46E4-BFF9-CC4314A5E9F5}"/>
              </a:ext>
            </a:extLst>
          </p:cNvPr>
          <p:cNvSpPr txBox="1">
            <a:spLocks/>
          </p:cNvSpPr>
          <p:nvPr/>
        </p:nvSpPr>
        <p:spPr>
          <a:xfrm>
            <a:off x="2841343" y="1679831"/>
            <a:ext cx="6408828" cy="511296"/>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400" dirty="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elit</a:t>
            </a:r>
            <a:r>
              <a:rPr lang="en-US" sz="1400" dirty="0">
                <a:solidFill>
                  <a:schemeClr val="tx1">
                    <a:lumMod val="75000"/>
                    <a:lumOff val="25000"/>
                  </a:schemeClr>
                </a:solidFill>
                <a:latin typeface="Segoe UI" panose="020B0502040204020203" pitchFamily="34" charset="0"/>
                <a:cs typeface="Segoe UI" panose="020B0502040204020203" pitchFamily="34" charset="0"/>
              </a:rPr>
              <a:t>. Integer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eget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orci</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nunc</a:t>
            </a:r>
            <a:r>
              <a:rPr lang="en-US" sz="1400" dirty="0">
                <a:solidFill>
                  <a:schemeClr val="tx1">
                    <a:lumMod val="75000"/>
                    <a:lumOff val="25000"/>
                  </a:schemeClr>
                </a:solidFill>
                <a:latin typeface="Segoe UI" panose="020B0502040204020203" pitchFamily="34" charset="0"/>
                <a:cs typeface="Segoe UI" panose="020B0502040204020203" pitchFamily="34" charset="0"/>
              </a:rPr>
              <a:t>. Sed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augue</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lectus</a:t>
            </a:r>
            <a:r>
              <a:rPr lang="en-US" sz="1400" dirty="0">
                <a:solidFill>
                  <a:schemeClr val="tx1">
                    <a:lumMod val="75000"/>
                    <a:lumOff val="25000"/>
                  </a:schemeClr>
                </a:solidFill>
                <a:latin typeface="Segoe UI" panose="020B0502040204020203" pitchFamily="34" charset="0"/>
                <a:cs typeface="Segoe UI" panose="020B0502040204020203" pitchFamily="34" charset="0"/>
              </a:rPr>
              <a:t>, tempus a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venenatis</a:t>
            </a:r>
            <a:r>
              <a:rPr lang="en-US" sz="1400" dirty="0">
                <a:solidFill>
                  <a:schemeClr val="tx1">
                    <a:lumMod val="75000"/>
                    <a:lumOff val="25000"/>
                  </a:schemeClr>
                </a:solidFill>
                <a:latin typeface="Segoe UI" panose="020B0502040204020203" pitchFamily="34" charset="0"/>
                <a:cs typeface="Segoe UI" panose="020B0502040204020203" pitchFamily="34" charset="0"/>
              </a:rPr>
              <a:t> sit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vehicula</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accumsan</a:t>
            </a:r>
            <a:endParaRPr lang="en-US" sz="14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316" name="Title 1">
            <a:extLst>
              <a:ext uri="{FF2B5EF4-FFF2-40B4-BE49-F238E27FC236}">
                <a16:creationId xmlns:a16="http://schemas.microsoft.com/office/drawing/2014/main" id="{559BDA7B-3241-4B80-BF76-78A8EEC3BB00}"/>
              </a:ext>
            </a:extLst>
          </p:cNvPr>
          <p:cNvSpPr txBox="1">
            <a:spLocks/>
          </p:cNvSpPr>
          <p:nvPr/>
        </p:nvSpPr>
        <p:spPr>
          <a:xfrm>
            <a:off x="2841343" y="2629792"/>
            <a:ext cx="5714209" cy="511296"/>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400" dirty="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elit</a:t>
            </a:r>
            <a:r>
              <a:rPr lang="en-US" sz="1400" dirty="0">
                <a:solidFill>
                  <a:schemeClr val="tx1">
                    <a:lumMod val="75000"/>
                    <a:lumOff val="25000"/>
                  </a:schemeClr>
                </a:solidFill>
                <a:latin typeface="Segoe UI" panose="020B0502040204020203" pitchFamily="34" charset="0"/>
                <a:cs typeface="Segoe UI" panose="020B0502040204020203" pitchFamily="34" charset="0"/>
              </a:rPr>
              <a:t>. Integer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eget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orci</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nunc</a:t>
            </a:r>
            <a:r>
              <a:rPr lang="en-US" sz="1400" dirty="0">
                <a:solidFill>
                  <a:schemeClr val="tx1">
                    <a:lumMod val="75000"/>
                    <a:lumOff val="25000"/>
                  </a:schemeClr>
                </a:solidFill>
                <a:latin typeface="Segoe UI" panose="020B0502040204020203" pitchFamily="34" charset="0"/>
                <a:cs typeface="Segoe UI" panose="020B0502040204020203" pitchFamily="34" charset="0"/>
              </a:rPr>
              <a:t>. Sed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augue</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lectus</a:t>
            </a:r>
            <a:r>
              <a:rPr lang="en-US" sz="1400" dirty="0">
                <a:solidFill>
                  <a:schemeClr val="tx1">
                    <a:lumMod val="75000"/>
                    <a:lumOff val="25000"/>
                  </a:schemeClr>
                </a:solidFill>
                <a:latin typeface="Segoe UI" panose="020B0502040204020203" pitchFamily="34" charset="0"/>
                <a:cs typeface="Segoe UI" panose="020B0502040204020203" pitchFamily="34" charset="0"/>
              </a:rPr>
              <a:t>, tempus a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venenatis</a:t>
            </a:r>
            <a:r>
              <a:rPr lang="en-US" sz="1400" dirty="0">
                <a:solidFill>
                  <a:schemeClr val="tx1">
                    <a:lumMod val="75000"/>
                    <a:lumOff val="25000"/>
                  </a:schemeClr>
                </a:solidFill>
                <a:latin typeface="Segoe UI" panose="020B0502040204020203" pitchFamily="34" charset="0"/>
                <a:cs typeface="Segoe UI" panose="020B0502040204020203" pitchFamily="34" charset="0"/>
              </a:rPr>
              <a:t> sit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vehicula</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accumsan</a:t>
            </a:r>
            <a:endParaRPr lang="en-US" sz="14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317" name="Title 1">
            <a:extLst>
              <a:ext uri="{FF2B5EF4-FFF2-40B4-BE49-F238E27FC236}">
                <a16:creationId xmlns:a16="http://schemas.microsoft.com/office/drawing/2014/main" id="{DB3BF30A-1B79-4E33-9F8A-6CA7FA96E1AC}"/>
              </a:ext>
            </a:extLst>
          </p:cNvPr>
          <p:cNvSpPr txBox="1">
            <a:spLocks/>
          </p:cNvSpPr>
          <p:nvPr/>
        </p:nvSpPr>
        <p:spPr>
          <a:xfrm>
            <a:off x="2841343" y="3579751"/>
            <a:ext cx="4843709" cy="511296"/>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400" dirty="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elit</a:t>
            </a:r>
            <a:r>
              <a:rPr lang="en-US" sz="1400" dirty="0">
                <a:solidFill>
                  <a:schemeClr val="tx1">
                    <a:lumMod val="75000"/>
                    <a:lumOff val="25000"/>
                  </a:schemeClr>
                </a:solidFill>
                <a:latin typeface="Segoe UI" panose="020B0502040204020203" pitchFamily="34" charset="0"/>
                <a:cs typeface="Segoe UI" panose="020B0502040204020203" pitchFamily="34" charset="0"/>
              </a:rPr>
              <a:t>. Integer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eget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orci</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nunc</a:t>
            </a:r>
            <a:r>
              <a:rPr lang="en-US" sz="1400" dirty="0">
                <a:solidFill>
                  <a:schemeClr val="tx1">
                    <a:lumMod val="75000"/>
                    <a:lumOff val="25000"/>
                  </a:schemeClr>
                </a:solidFill>
                <a:latin typeface="Segoe UI" panose="020B0502040204020203" pitchFamily="34" charset="0"/>
                <a:cs typeface="Segoe UI" panose="020B0502040204020203" pitchFamily="34" charset="0"/>
              </a:rPr>
              <a:t>. Sed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augue</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lectus</a:t>
            </a:r>
            <a:r>
              <a:rPr lang="en-US" sz="1400" dirty="0">
                <a:solidFill>
                  <a:schemeClr val="tx1">
                    <a:lumMod val="75000"/>
                    <a:lumOff val="25000"/>
                  </a:schemeClr>
                </a:solidFill>
                <a:latin typeface="Segoe UI" panose="020B0502040204020203" pitchFamily="34" charset="0"/>
                <a:cs typeface="Segoe UI" panose="020B0502040204020203" pitchFamily="34" charset="0"/>
              </a:rPr>
              <a:t>, tempus a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venenatis</a:t>
            </a:r>
            <a:endParaRPr lang="en-US" sz="14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318" name="Title 1">
            <a:extLst>
              <a:ext uri="{FF2B5EF4-FFF2-40B4-BE49-F238E27FC236}">
                <a16:creationId xmlns:a16="http://schemas.microsoft.com/office/drawing/2014/main" id="{80CBE442-4A12-4A3A-BD02-0829508D306B}"/>
              </a:ext>
            </a:extLst>
          </p:cNvPr>
          <p:cNvSpPr txBox="1">
            <a:spLocks/>
          </p:cNvSpPr>
          <p:nvPr/>
        </p:nvSpPr>
        <p:spPr>
          <a:xfrm>
            <a:off x="2841344" y="4529712"/>
            <a:ext cx="4026918" cy="511296"/>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400" dirty="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elit</a:t>
            </a:r>
            <a:r>
              <a:rPr lang="en-US" sz="1400" dirty="0">
                <a:solidFill>
                  <a:schemeClr val="tx1">
                    <a:lumMod val="75000"/>
                    <a:lumOff val="25000"/>
                  </a:schemeClr>
                </a:solidFill>
                <a:latin typeface="Segoe UI" panose="020B0502040204020203" pitchFamily="34" charset="0"/>
                <a:cs typeface="Segoe UI" panose="020B0502040204020203" pitchFamily="34" charset="0"/>
              </a:rPr>
              <a:t>. Integer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eget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orci</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nunc</a:t>
            </a:r>
            <a:r>
              <a:rPr lang="en-US" sz="1400" dirty="0">
                <a:solidFill>
                  <a:schemeClr val="tx1">
                    <a:lumMod val="75000"/>
                    <a:lumOff val="25000"/>
                  </a:schemeClr>
                </a:solidFill>
                <a:latin typeface="Segoe UI" panose="020B0502040204020203" pitchFamily="34" charset="0"/>
                <a:cs typeface="Segoe UI" panose="020B0502040204020203" pitchFamily="34" charset="0"/>
              </a:rPr>
              <a:t>. Sed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augue</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lectus</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p>
        </p:txBody>
      </p:sp>
      <p:sp>
        <p:nvSpPr>
          <p:cNvPr id="319" name="Title 1">
            <a:extLst>
              <a:ext uri="{FF2B5EF4-FFF2-40B4-BE49-F238E27FC236}">
                <a16:creationId xmlns:a16="http://schemas.microsoft.com/office/drawing/2014/main" id="{BB0640DA-5EF0-4D02-85EA-75583DC0A0B0}"/>
              </a:ext>
            </a:extLst>
          </p:cNvPr>
          <p:cNvSpPr txBox="1">
            <a:spLocks/>
          </p:cNvSpPr>
          <p:nvPr/>
        </p:nvSpPr>
        <p:spPr>
          <a:xfrm>
            <a:off x="2841344" y="5479672"/>
            <a:ext cx="3369692" cy="511296"/>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400" dirty="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elit</a:t>
            </a:r>
            <a:r>
              <a:rPr lang="en-US" sz="1400" dirty="0">
                <a:solidFill>
                  <a:schemeClr val="tx1">
                    <a:lumMod val="75000"/>
                    <a:lumOff val="25000"/>
                  </a:schemeClr>
                </a:solidFill>
                <a:latin typeface="Segoe UI" panose="020B0502040204020203" pitchFamily="34" charset="0"/>
                <a:cs typeface="Segoe UI" panose="020B0502040204020203" pitchFamily="34" charset="0"/>
              </a:rPr>
              <a:t>. Integer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eget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orci</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nunc</a:t>
            </a:r>
            <a:r>
              <a:rPr lang="en-US" sz="1400" dirty="0">
                <a:solidFill>
                  <a:schemeClr val="tx1">
                    <a:lumMod val="75000"/>
                    <a:lumOff val="25000"/>
                  </a:schemeClr>
                </a:solidFill>
                <a:latin typeface="Segoe UI" panose="020B0502040204020203" pitchFamily="34" charset="0"/>
                <a:cs typeface="Segoe UI" panose="020B0502040204020203" pitchFamily="34" charset="0"/>
              </a:rPr>
              <a:t>. Sed</a:t>
            </a:r>
          </a:p>
        </p:txBody>
      </p:sp>
      <p:cxnSp>
        <p:nvCxnSpPr>
          <p:cNvPr id="321" name="Straight Connector 320">
            <a:extLst>
              <a:ext uri="{FF2B5EF4-FFF2-40B4-BE49-F238E27FC236}">
                <a16:creationId xmlns:a16="http://schemas.microsoft.com/office/drawing/2014/main" id="{36CE5E30-81AB-46D3-BA97-4B2CD6412936}"/>
              </a:ext>
            </a:extLst>
          </p:cNvPr>
          <p:cNvCxnSpPr>
            <a:cxnSpLocks/>
          </p:cNvCxnSpPr>
          <p:nvPr/>
        </p:nvCxnSpPr>
        <p:spPr>
          <a:xfrm>
            <a:off x="2712720" y="1714499"/>
            <a:ext cx="0" cy="44196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E5A568FF-822B-44B0-9979-F291CC652D7D}"/>
              </a:ext>
            </a:extLst>
          </p:cNvPr>
          <p:cNvCxnSpPr>
            <a:cxnSpLocks/>
          </p:cNvCxnSpPr>
          <p:nvPr/>
        </p:nvCxnSpPr>
        <p:spPr>
          <a:xfrm>
            <a:off x="2712720" y="2664460"/>
            <a:ext cx="0" cy="44196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30512F34-6A5F-49CF-A4F6-52B33EF5D46F}"/>
              </a:ext>
            </a:extLst>
          </p:cNvPr>
          <p:cNvCxnSpPr>
            <a:cxnSpLocks/>
          </p:cNvCxnSpPr>
          <p:nvPr/>
        </p:nvCxnSpPr>
        <p:spPr>
          <a:xfrm>
            <a:off x="2712720" y="3614419"/>
            <a:ext cx="0" cy="44196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D96F45C7-57B9-42E4-94A1-936D50DE99C3}"/>
              </a:ext>
            </a:extLst>
          </p:cNvPr>
          <p:cNvCxnSpPr>
            <a:cxnSpLocks/>
          </p:cNvCxnSpPr>
          <p:nvPr/>
        </p:nvCxnSpPr>
        <p:spPr>
          <a:xfrm>
            <a:off x="2712720" y="4564380"/>
            <a:ext cx="0" cy="44196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6D436A0C-EFCD-46A4-8E99-BCD18C613FBC}"/>
              </a:ext>
            </a:extLst>
          </p:cNvPr>
          <p:cNvCxnSpPr>
            <a:cxnSpLocks/>
          </p:cNvCxnSpPr>
          <p:nvPr/>
        </p:nvCxnSpPr>
        <p:spPr>
          <a:xfrm>
            <a:off x="2712720" y="5514340"/>
            <a:ext cx="0" cy="44196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6" name="Slide Number Placeholder 325">
            <a:extLst>
              <a:ext uri="{FF2B5EF4-FFF2-40B4-BE49-F238E27FC236}">
                <a16:creationId xmlns:a16="http://schemas.microsoft.com/office/drawing/2014/main" id="{8189C30A-9634-40C1-B2B4-D683053062CB}"/>
              </a:ext>
            </a:extLst>
          </p:cNvPr>
          <p:cNvSpPr>
            <a:spLocks noGrp="1"/>
          </p:cNvSpPr>
          <p:nvPr>
            <p:ph type="sldNum" sz="quarter" idx="12"/>
          </p:nvPr>
        </p:nvSpPr>
        <p:spPr/>
        <p:txBody>
          <a:bodyPr/>
          <a:lstStyle/>
          <a:p>
            <a:fld id="{8D05A9CD-9176-4D89-A414-3BEEE81BBC77}" type="slidenum">
              <a:rPr lang="en-US" smtClean="0"/>
              <a:pPr/>
              <a:t>113</a:t>
            </a:fld>
            <a:endParaRPr lang="en-US" dirty="0"/>
          </a:p>
        </p:txBody>
      </p:sp>
      <p:pic>
        <p:nvPicPr>
          <p:cNvPr id="3" name="Picture 2">
            <a:extLst>
              <a:ext uri="{FF2B5EF4-FFF2-40B4-BE49-F238E27FC236}">
                <a16:creationId xmlns:a16="http://schemas.microsoft.com/office/drawing/2014/main" id="{E7D8E296-DDF1-4FD1-F581-5E406BE661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9663761" y="2325396"/>
            <a:ext cx="1963996" cy="4617802"/>
          </a:xfrm>
          <a:prstGeom prst="rect">
            <a:avLst/>
          </a:prstGeom>
        </p:spPr>
      </p:pic>
      <p:pic>
        <p:nvPicPr>
          <p:cNvPr id="6" name="Picture 5" descr="A red and blue text on a black background&#10;&#10;Description automatically generated">
            <a:extLst>
              <a:ext uri="{FF2B5EF4-FFF2-40B4-BE49-F238E27FC236}">
                <a16:creationId xmlns:a16="http://schemas.microsoft.com/office/drawing/2014/main" id="{12A9C18D-1FE8-0FEA-CC0D-E050ECD018EE}"/>
              </a:ext>
            </a:extLst>
          </p:cNvPr>
          <p:cNvPicPr>
            <a:picLocks noChangeAspect="1"/>
          </p:cNvPicPr>
          <p:nvPr/>
        </p:nvPicPr>
        <p:blipFill rotWithShape="1">
          <a:blip r:embed="rId8">
            <a:extLst>
              <a:ext uri="{28A0092B-C50C-407E-A947-70E740481C1C}">
                <a14:useLocalDpi xmlns:a14="http://schemas.microsoft.com/office/drawing/2010/main" val="0"/>
              </a:ext>
            </a:extLst>
          </a:blip>
          <a:srcRect t="30329" b="29361"/>
          <a:stretch/>
        </p:blipFill>
        <p:spPr>
          <a:xfrm>
            <a:off x="9618430" y="136525"/>
            <a:ext cx="2481396" cy="1000243"/>
          </a:xfrm>
          <a:prstGeom prst="rect">
            <a:avLst/>
          </a:prstGeom>
        </p:spPr>
      </p:pic>
    </p:spTree>
    <p:extLst>
      <p:ext uri="{BB962C8B-B14F-4D97-AF65-F5344CB8AC3E}">
        <p14:creationId xmlns:p14="http://schemas.microsoft.com/office/powerpoint/2010/main" val="187399017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2404ABF-311B-4C82-86A1-8C2F926F51E3}"/>
              </a:ext>
            </a:extLst>
          </p:cNvPr>
          <p:cNvGraphicFramePr>
            <a:graphicFrameLocks noChangeAspect="1"/>
          </p:cNvGraphicFramePr>
          <p:nvPr>
            <p:custDataLst>
              <p:tags r:id="rId1"/>
            </p:custDataLst>
            <p:extLst>
              <p:ext uri="{D42A27DB-BD31-4B8C-83A1-F6EECF244321}">
                <p14:modId xmlns:p14="http://schemas.microsoft.com/office/powerpoint/2010/main" val="28732807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5" name="Object 4" hidden="1">
                        <a:extLst>
                          <a:ext uri="{FF2B5EF4-FFF2-40B4-BE49-F238E27FC236}">
                            <a16:creationId xmlns:a16="http://schemas.microsoft.com/office/drawing/2014/main" id="{32404ABF-311B-4C82-86A1-8C2F926F51E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7" name="Rectangle 16" hidden="1">
            <a:extLst>
              <a:ext uri="{FF2B5EF4-FFF2-40B4-BE49-F238E27FC236}">
                <a16:creationId xmlns:a16="http://schemas.microsoft.com/office/drawing/2014/main" id="{CBC95CE5-6B46-4749-8037-32F37DFED6DF}"/>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3600" b="1" dirty="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34" name="Freeform 46">
            <a:extLst>
              <a:ext uri="{FF2B5EF4-FFF2-40B4-BE49-F238E27FC236}">
                <a16:creationId xmlns:a16="http://schemas.microsoft.com/office/drawing/2014/main" id="{B47F8AEC-0526-4A86-A53A-BDDC597416CE}"/>
              </a:ext>
            </a:extLst>
          </p:cNvPr>
          <p:cNvSpPr/>
          <p:nvPr/>
        </p:nvSpPr>
        <p:spPr>
          <a:xfrm>
            <a:off x="7225681" y="1104290"/>
            <a:ext cx="1989601" cy="73247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46">
            <a:extLst>
              <a:ext uri="{FF2B5EF4-FFF2-40B4-BE49-F238E27FC236}">
                <a16:creationId xmlns:a16="http://schemas.microsoft.com/office/drawing/2014/main" id="{D0E50AF2-0884-4E4A-B3F8-055FAD6842F5}"/>
              </a:ext>
            </a:extLst>
          </p:cNvPr>
          <p:cNvSpPr/>
          <p:nvPr/>
        </p:nvSpPr>
        <p:spPr>
          <a:xfrm>
            <a:off x="8147701" y="3055010"/>
            <a:ext cx="1989601" cy="73247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46">
            <a:extLst>
              <a:ext uri="{FF2B5EF4-FFF2-40B4-BE49-F238E27FC236}">
                <a16:creationId xmlns:a16="http://schemas.microsoft.com/office/drawing/2014/main" id="{DC3678E8-E328-4F87-817A-3696F6E2EB7A}"/>
              </a:ext>
            </a:extLst>
          </p:cNvPr>
          <p:cNvSpPr/>
          <p:nvPr/>
        </p:nvSpPr>
        <p:spPr>
          <a:xfrm>
            <a:off x="7225681" y="4961915"/>
            <a:ext cx="1989601" cy="73247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任意多边形: 形状 16">
            <a:extLst>
              <a:ext uri="{FF2B5EF4-FFF2-40B4-BE49-F238E27FC236}">
                <a16:creationId xmlns:a16="http://schemas.microsoft.com/office/drawing/2014/main" id="{D794E18D-9977-46BD-8B0A-01B80EF9FD2A}"/>
              </a:ext>
            </a:extLst>
          </p:cNvPr>
          <p:cNvSpPr/>
          <p:nvPr/>
        </p:nvSpPr>
        <p:spPr>
          <a:xfrm rot="5400000" flipH="1">
            <a:off x="4593292" y="1139249"/>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6">
            <a:extLst>
              <a:ext uri="{FF2B5EF4-FFF2-40B4-BE49-F238E27FC236}">
                <a16:creationId xmlns:a16="http://schemas.microsoft.com/office/drawing/2014/main" id="{4B120BF0-97E1-4511-B539-159342009EB6}"/>
              </a:ext>
            </a:extLst>
          </p:cNvPr>
          <p:cNvSpPr/>
          <p:nvPr/>
        </p:nvSpPr>
        <p:spPr>
          <a:xfrm rot="5400000" flipH="1">
            <a:off x="4593292" y="525429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ectángulo 6175">
            <a:extLst>
              <a:ext uri="{FF2B5EF4-FFF2-40B4-BE49-F238E27FC236}">
                <a16:creationId xmlns:a16="http://schemas.microsoft.com/office/drawing/2014/main" id="{084BFAB7-1E03-4EB2-8CCE-0C5CACEA3CC1}"/>
              </a:ext>
            </a:extLst>
          </p:cNvPr>
          <p:cNvSpPr/>
          <p:nvPr/>
        </p:nvSpPr>
        <p:spPr>
          <a:xfrm>
            <a:off x="1" y="0"/>
            <a:ext cx="5545550" cy="6858000"/>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任意多边形: 形状 16">
            <a:extLst>
              <a:ext uri="{FF2B5EF4-FFF2-40B4-BE49-F238E27FC236}">
                <a16:creationId xmlns:a16="http://schemas.microsoft.com/office/drawing/2014/main" id="{E4B93134-654E-4019-A634-7D3215DB38CD}"/>
              </a:ext>
            </a:extLst>
          </p:cNvPr>
          <p:cNvSpPr/>
          <p:nvPr/>
        </p:nvSpPr>
        <p:spPr>
          <a:xfrm rot="5400000" flipH="1">
            <a:off x="4255769" y="1139249"/>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6">
            <a:extLst>
              <a:ext uri="{FF2B5EF4-FFF2-40B4-BE49-F238E27FC236}">
                <a16:creationId xmlns:a16="http://schemas.microsoft.com/office/drawing/2014/main" id="{5554B1C5-6BA6-45C1-B78B-5EFC720BF1CD}"/>
              </a:ext>
            </a:extLst>
          </p:cNvPr>
          <p:cNvSpPr/>
          <p:nvPr/>
        </p:nvSpPr>
        <p:spPr>
          <a:xfrm rot="5400000" flipH="1">
            <a:off x="4255769" y="525429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Oval 3">
            <a:extLst>
              <a:ext uri="{FF2B5EF4-FFF2-40B4-BE49-F238E27FC236}">
                <a16:creationId xmlns:a16="http://schemas.microsoft.com/office/drawing/2014/main" id="{3FDC3C6D-99CD-4029-A4B2-66084947B1BB}"/>
              </a:ext>
            </a:extLst>
          </p:cNvPr>
          <p:cNvSpPr/>
          <p:nvPr/>
        </p:nvSpPr>
        <p:spPr>
          <a:xfrm>
            <a:off x="3650343" y="983343"/>
            <a:ext cx="4891314" cy="4891314"/>
          </a:xfrm>
          <a:prstGeom prst="ellipse">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31CC1986-C0F2-4C1B-8575-225EEE4D561B}"/>
              </a:ext>
            </a:extLst>
          </p:cNvPr>
          <p:cNvSpPr>
            <a:spLocks noGrp="1"/>
          </p:cNvSpPr>
          <p:nvPr>
            <p:ph type="title"/>
          </p:nvPr>
        </p:nvSpPr>
        <p:spPr>
          <a:xfrm>
            <a:off x="753769" y="1016814"/>
            <a:ext cx="2709585" cy="1496290"/>
          </a:xfrm>
        </p:spPr>
        <p:txBody>
          <a:bodyPr lIns="0" rIns="0">
            <a:noAutofit/>
          </a:bodyPr>
          <a:lstStyle/>
          <a:p>
            <a:r>
              <a:rPr lang="en-US" sz="3600" b="1" dirty="0">
                <a:solidFill>
                  <a:schemeClr val="bg1"/>
                </a:solidFill>
                <a:latin typeface="Segoe UI" panose="020B0502040204020203" pitchFamily="34" charset="0"/>
                <a:cs typeface="Segoe UI" panose="020B0502040204020203" pitchFamily="34" charset="0"/>
              </a:rPr>
              <a:t>Lorem ipsum dolor sit </a:t>
            </a:r>
            <a:r>
              <a:rPr lang="en-US" sz="3600" b="1" dirty="0" err="1">
                <a:solidFill>
                  <a:schemeClr val="bg1"/>
                </a:solidFill>
                <a:latin typeface="Segoe UI" panose="020B0502040204020203" pitchFamily="34" charset="0"/>
                <a:cs typeface="Segoe UI" panose="020B0502040204020203" pitchFamily="34" charset="0"/>
              </a:rPr>
              <a:t>amet</a:t>
            </a:r>
            <a:endParaRPr lang="en-US" sz="3600" b="1"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16" name="Title 1">
            <a:extLst>
              <a:ext uri="{FF2B5EF4-FFF2-40B4-BE49-F238E27FC236}">
                <a16:creationId xmlns:a16="http://schemas.microsoft.com/office/drawing/2014/main" id="{73876DDB-D869-4E80-9AE0-B1B350CCA131}"/>
              </a:ext>
            </a:extLst>
          </p:cNvPr>
          <p:cNvSpPr txBox="1">
            <a:spLocks/>
          </p:cNvSpPr>
          <p:nvPr/>
        </p:nvSpPr>
        <p:spPr>
          <a:xfrm>
            <a:off x="753768" y="2648197"/>
            <a:ext cx="2559051" cy="3226459"/>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2000" dirty="0">
                <a:solidFill>
                  <a:schemeClr val="bg1"/>
                </a:solidFill>
                <a:latin typeface="Segoe UI" panose="020B0502040204020203" pitchFamily="34" charset="0"/>
                <a:cs typeface="Segoe UI" panose="020B0502040204020203" pitchFamily="34" charset="0"/>
              </a:rPr>
              <a:t>Lorem ipsum dolor sit </a:t>
            </a:r>
            <a:r>
              <a:rPr lang="en-US" sz="2000" dirty="0" err="1">
                <a:solidFill>
                  <a:schemeClr val="bg1"/>
                </a:solidFill>
                <a:latin typeface="Segoe UI" panose="020B0502040204020203" pitchFamily="34" charset="0"/>
                <a:cs typeface="Segoe UI" panose="020B0502040204020203" pitchFamily="34" charset="0"/>
              </a:rPr>
              <a:t>amet</a:t>
            </a:r>
            <a:r>
              <a:rPr lang="en-US" sz="2000" dirty="0">
                <a:solidFill>
                  <a:schemeClr val="bg1"/>
                </a:solidFill>
                <a:latin typeface="Segoe UI" panose="020B0502040204020203" pitchFamily="34" charset="0"/>
                <a:cs typeface="Segoe UI" panose="020B0502040204020203" pitchFamily="34" charset="0"/>
              </a:rPr>
              <a:t>, </a:t>
            </a:r>
            <a:r>
              <a:rPr lang="en-US" sz="2000" dirty="0" err="1">
                <a:solidFill>
                  <a:schemeClr val="bg1"/>
                </a:solidFill>
                <a:latin typeface="Segoe UI" panose="020B0502040204020203" pitchFamily="34" charset="0"/>
                <a:cs typeface="Segoe UI" panose="020B0502040204020203" pitchFamily="34" charset="0"/>
              </a:rPr>
              <a:t>consectetur</a:t>
            </a:r>
            <a:r>
              <a:rPr lang="en-US" sz="2000" dirty="0">
                <a:solidFill>
                  <a:schemeClr val="bg1"/>
                </a:solidFill>
                <a:latin typeface="Segoe UI" panose="020B0502040204020203" pitchFamily="34" charset="0"/>
                <a:cs typeface="Segoe UI" panose="020B0502040204020203" pitchFamily="34" charset="0"/>
              </a:rPr>
              <a:t> </a:t>
            </a:r>
            <a:r>
              <a:rPr lang="en-US" sz="2000" dirty="0" err="1">
                <a:solidFill>
                  <a:schemeClr val="bg1"/>
                </a:solidFill>
                <a:latin typeface="Segoe UI" panose="020B0502040204020203" pitchFamily="34" charset="0"/>
                <a:cs typeface="Segoe UI" panose="020B0502040204020203" pitchFamily="34" charset="0"/>
              </a:rPr>
              <a:t>adipiscing</a:t>
            </a:r>
            <a:r>
              <a:rPr lang="en-US" sz="2000" dirty="0">
                <a:solidFill>
                  <a:schemeClr val="bg1"/>
                </a:solidFill>
                <a:latin typeface="Segoe UI" panose="020B0502040204020203" pitchFamily="34" charset="0"/>
                <a:cs typeface="Segoe UI" panose="020B0502040204020203" pitchFamily="34" charset="0"/>
              </a:rPr>
              <a:t> </a:t>
            </a:r>
            <a:r>
              <a:rPr lang="en-US" sz="2000" dirty="0" err="1">
                <a:solidFill>
                  <a:schemeClr val="bg1"/>
                </a:solidFill>
                <a:latin typeface="Segoe UI" panose="020B0502040204020203" pitchFamily="34" charset="0"/>
                <a:cs typeface="Segoe UI" panose="020B0502040204020203" pitchFamily="34" charset="0"/>
              </a:rPr>
              <a:t>elit</a:t>
            </a:r>
            <a:r>
              <a:rPr lang="en-US" sz="2000" dirty="0">
                <a:solidFill>
                  <a:schemeClr val="bg1"/>
                </a:solidFill>
                <a:latin typeface="Segoe UI" panose="020B0502040204020203" pitchFamily="34" charset="0"/>
                <a:cs typeface="Segoe UI" panose="020B0502040204020203" pitchFamily="34" charset="0"/>
              </a:rPr>
              <a:t>. Nunc in </a:t>
            </a:r>
            <a:r>
              <a:rPr lang="en-US" sz="2000" dirty="0" err="1">
                <a:solidFill>
                  <a:schemeClr val="bg1"/>
                </a:solidFill>
                <a:latin typeface="Segoe UI" panose="020B0502040204020203" pitchFamily="34" charset="0"/>
                <a:cs typeface="Segoe UI" panose="020B0502040204020203" pitchFamily="34" charset="0"/>
              </a:rPr>
              <a:t>aliquet</a:t>
            </a:r>
            <a:r>
              <a:rPr lang="en-US" sz="2000" dirty="0">
                <a:solidFill>
                  <a:schemeClr val="bg1"/>
                </a:solidFill>
                <a:latin typeface="Segoe UI" panose="020B0502040204020203" pitchFamily="34" charset="0"/>
                <a:cs typeface="Segoe UI" panose="020B0502040204020203" pitchFamily="34" charset="0"/>
              </a:rPr>
              <a:t> </a:t>
            </a:r>
            <a:r>
              <a:rPr lang="en-US" sz="2000" dirty="0" err="1">
                <a:solidFill>
                  <a:schemeClr val="bg1"/>
                </a:solidFill>
                <a:latin typeface="Segoe UI" panose="020B0502040204020203" pitchFamily="34" charset="0"/>
                <a:cs typeface="Segoe UI" panose="020B0502040204020203" pitchFamily="34" charset="0"/>
              </a:rPr>
              <a:t>nunc</a:t>
            </a:r>
            <a:r>
              <a:rPr lang="en-US" sz="2000" dirty="0">
                <a:solidFill>
                  <a:schemeClr val="bg1"/>
                </a:solidFill>
                <a:latin typeface="Segoe UI" panose="020B0502040204020203" pitchFamily="34" charset="0"/>
                <a:cs typeface="Segoe UI" panose="020B0502040204020203" pitchFamily="34" charset="0"/>
              </a:rPr>
              <a:t>. Morbi </a:t>
            </a:r>
            <a:r>
              <a:rPr lang="en-US" sz="2000" dirty="0" err="1">
                <a:solidFill>
                  <a:schemeClr val="bg1"/>
                </a:solidFill>
                <a:latin typeface="Segoe UI" panose="020B0502040204020203" pitchFamily="34" charset="0"/>
                <a:cs typeface="Segoe UI" panose="020B0502040204020203" pitchFamily="34" charset="0"/>
              </a:rPr>
              <a:t>efficitur</a:t>
            </a:r>
            <a:r>
              <a:rPr lang="en-US" sz="2000" dirty="0">
                <a:solidFill>
                  <a:schemeClr val="bg1"/>
                </a:solidFill>
                <a:latin typeface="Segoe UI" panose="020B0502040204020203" pitchFamily="34" charset="0"/>
                <a:cs typeface="Segoe UI" panose="020B0502040204020203" pitchFamily="34" charset="0"/>
              </a:rPr>
              <a:t> libero at </a:t>
            </a:r>
            <a:r>
              <a:rPr lang="en-US" sz="2000" dirty="0" err="1">
                <a:solidFill>
                  <a:schemeClr val="bg1"/>
                </a:solidFill>
                <a:latin typeface="Segoe UI" panose="020B0502040204020203" pitchFamily="34" charset="0"/>
                <a:cs typeface="Segoe UI" panose="020B0502040204020203" pitchFamily="34" charset="0"/>
              </a:rPr>
              <a:t>lectus</a:t>
            </a:r>
            <a:r>
              <a:rPr lang="en-US" sz="2000" dirty="0">
                <a:solidFill>
                  <a:schemeClr val="bg1"/>
                </a:solidFill>
                <a:latin typeface="Segoe UI" panose="020B0502040204020203" pitchFamily="34" charset="0"/>
                <a:cs typeface="Segoe UI" panose="020B0502040204020203" pitchFamily="34" charset="0"/>
              </a:rPr>
              <a:t> </a:t>
            </a:r>
            <a:r>
              <a:rPr lang="en-US" sz="2000" dirty="0" err="1">
                <a:solidFill>
                  <a:schemeClr val="bg1"/>
                </a:solidFill>
                <a:latin typeface="Segoe UI" panose="020B0502040204020203" pitchFamily="34" charset="0"/>
                <a:cs typeface="Segoe UI" panose="020B0502040204020203" pitchFamily="34" charset="0"/>
              </a:rPr>
              <a:t>laoreet</a:t>
            </a:r>
            <a:r>
              <a:rPr lang="en-US" sz="2000" dirty="0">
                <a:solidFill>
                  <a:schemeClr val="bg1"/>
                </a:solidFill>
                <a:latin typeface="Segoe UI" panose="020B0502040204020203" pitchFamily="34" charset="0"/>
                <a:cs typeface="Segoe UI" panose="020B0502040204020203" pitchFamily="34" charset="0"/>
              </a:rPr>
              <a:t>, et </a:t>
            </a:r>
            <a:r>
              <a:rPr lang="en-US" sz="2000" dirty="0" err="1">
                <a:solidFill>
                  <a:schemeClr val="bg1"/>
                </a:solidFill>
                <a:latin typeface="Segoe UI" panose="020B0502040204020203" pitchFamily="34" charset="0"/>
                <a:cs typeface="Segoe UI" panose="020B0502040204020203" pitchFamily="34" charset="0"/>
              </a:rPr>
              <a:t>malesuada</a:t>
            </a:r>
            <a:r>
              <a:rPr lang="en-US" sz="2000" dirty="0">
                <a:solidFill>
                  <a:schemeClr val="bg1"/>
                </a:solidFill>
                <a:latin typeface="Segoe UI" panose="020B0502040204020203" pitchFamily="34" charset="0"/>
                <a:cs typeface="Segoe UI" panose="020B0502040204020203" pitchFamily="34" charset="0"/>
              </a:rPr>
              <a:t> </a:t>
            </a:r>
            <a:r>
              <a:rPr lang="en-US" sz="2000" dirty="0" err="1">
                <a:solidFill>
                  <a:schemeClr val="bg1"/>
                </a:solidFill>
                <a:latin typeface="Segoe UI" panose="020B0502040204020203" pitchFamily="34" charset="0"/>
                <a:cs typeface="Segoe UI" panose="020B0502040204020203" pitchFamily="34" charset="0"/>
              </a:rPr>
              <a:t>tortor</a:t>
            </a:r>
            <a:r>
              <a:rPr lang="en-US" sz="2000" dirty="0">
                <a:solidFill>
                  <a:schemeClr val="bg1"/>
                </a:solidFill>
                <a:latin typeface="Segoe UI" panose="020B0502040204020203" pitchFamily="34" charset="0"/>
                <a:cs typeface="Segoe UI" panose="020B0502040204020203" pitchFamily="34" charset="0"/>
              </a:rPr>
              <a:t> </a:t>
            </a:r>
            <a:r>
              <a:rPr lang="en-US" sz="2000" dirty="0" err="1">
                <a:solidFill>
                  <a:schemeClr val="bg1"/>
                </a:solidFill>
                <a:latin typeface="Segoe UI" panose="020B0502040204020203" pitchFamily="34" charset="0"/>
                <a:cs typeface="Segoe UI" panose="020B0502040204020203" pitchFamily="34" charset="0"/>
              </a:rPr>
              <a:t>sodales</a:t>
            </a:r>
            <a:r>
              <a:rPr lang="en-US" sz="2000" dirty="0">
                <a:solidFill>
                  <a:schemeClr val="bg1"/>
                </a:solidFill>
                <a:latin typeface="Segoe UI" panose="020B0502040204020203" pitchFamily="34" charset="0"/>
                <a:cs typeface="Segoe UI" panose="020B0502040204020203" pitchFamily="34" charset="0"/>
              </a:rPr>
              <a:t>. </a:t>
            </a:r>
            <a:r>
              <a:rPr lang="en-US" sz="2000" dirty="0" err="1">
                <a:solidFill>
                  <a:schemeClr val="bg1"/>
                </a:solidFill>
                <a:latin typeface="Segoe UI" panose="020B0502040204020203" pitchFamily="34" charset="0"/>
                <a:cs typeface="Segoe UI" panose="020B0502040204020203" pitchFamily="34" charset="0"/>
              </a:rPr>
              <a:t>Fusce</a:t>
            </a:r>
            <a:r>
              <a:rPr lang="en-US" sz="2000" dirty="0">
                <a:solidFill>
                  <a:schemeClr val="bg1"/>
                </a:solidFill>
                <a:latin typeface="Segoe UI" panose="020B0502040204020203" pitchFamily="34" charset="0"/>
                <a:cs typeface="Segoe UI" panose="020B0502040204020203" pitchFamily="34" charset="0"/>
              </a:rPr>
              <a:t> </a:t>
            </a:r>
            <a:r>
              <a:rPr lang="en-US" sz="2000" dirty="0" err="1">
                <a:solidFill>
                  <a:schemeClr val="bg1"/>
                </a:solidFill>
                <a:latin typeface="Segoe UI" panose="020B0502040204020203" pitchFamily="34" charset="0"/>
                <a:cs typeface="Segoe UI" panose="020B0502040204020203" pitchFamily="34" charset="0"/>
              </a:rPr>
              <a:t>consectetur</a:t>
            </a:r>
            <a:r>
              <a:rPr lang="en-US" sz="2000" dirty="0">
                <a:solidFill>
                  <a:schemeClr val="bg1"/>
                </a:solidFill>
                <a:latin typeface="Segoe UI" panose="020B0502040204020203" pitchFamily="34" charset="0"/>
                <a:cs typeface="Segoe UI" panose="020B0502040204020203" pitchFamily="34" charset="0"/>
              </a:rPr>
              <a:t> maximus </a:t>
            </a:r>
            <a:r>
              <a:rPr lang="en-US" sz="2000" dirty="0" err="1">
                <a:solidFill>
                  <a:schemeClr val="bg1"/>
                </a:solidFill>
                <a:latin typeface="Segoe UI" panose="020B0502040204020203" pitchFamily="34" charset="0"/>
                <a:cs typeface="Segoe UI" panose="020B0502040204020203" pitchFamily="34" charset="0"/>
              </a:rPr>
              <a:t>laoreet</a:t>
            </a:r>
            <a:r>
              <a:rPr lang="en-US" sz="2000" dirty="0">
                <a:solidFill>
                  <a:schemeClr val="bg1"/>
                </a:solidFill>
                <a:latin typeface="Segoe UI" panose="020B0502040204020203" pitchFamily="34" charset="0"/>
                <a:cs typeface="Segoe UI" panose="020B0502040204020203" pitchFamily="34" charset="0"/>
              </a:rPr>
              <a:t>. </a:t>
            </a:r>
            <a:r>
              <a:rPr lang="en-US" sz="2000" dirty="0" err="1">
                <a:solidFill>
                  <a:schemeClr val="bg1"/>
                </a:solidFill>
                <a:latin typeface="Segoe UI" panose="020B0502040204020203" pitchFamily="34" charset="0"/>
                <a:cs typeface="Segoe UI" panose="020B0502040204020203" pitchFamily="34" charset="0"/>
              </a:rPr>
              <a:t>Curabitur</a:t>
            </a:r>
            <a:endParaRPr lang="en-US" sz="2000" dirty="0">
              <a:solidFill>
                <a:schemeClr val="bg1"/>
              </a:solidFill>
              <a:latin typeface="Segoe UI" panose="020B0502040204020203" pitchFamily="34" charset="0"/>
              <a:cs typeface="Segoe UI" panose="020B0502040204020203" pitchFamily="34" charset="0"/>
            </a:endParaRPr>
          </a:p>
        </p:txBody>
      </p:sp>
      <p:sp>
        <p:nvSpPr>
          <p:cNvPr id="27" name="Arc 26">
            <a:extLst>
              <a:ext uri="{FF2B5EF4-FFF2-40B4-BE49-F238E27FC236}">
                <a16:creationId xmlns:a16="http://schemas.microsoft.com/office/drawing/2014/main" id="{293895EF-F846-482A-9164-DAB9FF74888E}"/>
              </a:ext>
            </a:extLst>
          </p:cNvPr>
          <p:cNvSpPr/>
          <p:nvPr/>
        </p:nvSpPr>
        <p:spPr>
          <a:xfrm>
            <a:off x="3862388" y="1195388"/>
            <a:ext cx="4467224" cy="4467224"/>
          </a:xfrm>
          <a:prstGeom prst="arc">
            <a:avLst>
              <a:gd name="adj1" fmla="val 14589245"/>
              <a:gd name="adj2" fmla="val 11716576"/>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0" name="Group 19">
            <a:extLst>
              <a:ext uri="{FF2B5EF4-FFF2-40B4-BE49-F238E27FC236}">
                <a16:creationId xmlns:a16="http://schemas.microsoft.com/office/drawing/2014/main" id="{2FBDDD12-3C77-42DB-8FC3-015BD08CFBC9}"/>
              </a:ext>
            </a:extLst>
          </p:cNvPr>
          <p:cNvGrpSpPr/>
          <p:nvPr/>
        </p:nvGrpSpPr>
        <p:grpSpPr>
          <a:xfrm>
            <a:off x="7074409" y="984769"/>
            <a:ext cx="971518" cy="971518"/>
            <a:chOff x="7187500" y="839949"/>
            <a:chExt cx="1422400" cy="1422400"/>
          </a:xfrm>
        </p:grpSpPr>
        <p:sp>
          <p:nvSpPr>
            <p:cNvPr id="18" name="Oval 17">
              <a:extLst>
                <a:ext uri="{FF2B5EF4-FFF2-40B4-BE49-F238E27FC236}">
                  <a16:creationId xmlns:a16="http://schemas.microsoft.com/office/drawing/2014/main" id="{17557160-3B88-4BD6-9B6B-2EB953316367}"/>
                </a:ext>
              </a:extLst>
            </p:cNvPr>
            <p:cNvSpPr/>
            <p:nvPr/>
          </p:nvSpPr>
          <p:spPr>
            <a:xfrm>
              <a:off x="7187500" y="839949"/>
              <a:ext cx="1422400" cy="142240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965462A-E6F0-45F8-B9C4-B22E3BB15E7A}"/>
                </a:ext>
              </a:extLst>
            </p:cNvPr>
            <p:cNvSpPr/>
            <p:nvPr/>
          </p:nvSpPr>
          <p:spPr>
            <a:xfrm>
              <a:off x="7412941" y="1065390"/>
              <a:ext cx="971519" cy="971519"/>
            </a:xfrm>
            <a:prstGeom prst="ellipse">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AEE1CABC-4ED7-444D-AE75-BCE325B91580}"/>
              </a:ext>
            </a:extLst>
          </p:cNvPr>
          <p:cNvGrpSpPr/>
          <p:nvPr/>
        </p:nvGrpSpPr>
        <p:grpSpPr>
          <a:xfrm>
            <a:off x="7074409" y="4856124"/>
            <a:ext cx="971518" cy="971518"/>
            <a:chOff x="7187500" y="839949"/>
            <a:chExt cx="1422400" cy="1422400"/>
          </a:xfrm>
        </p:grpSpPr>
        <p:sp>
          <p:nvSpPr>
            <p:cNvPr id="22" name="Oval 21">
              <a:extLst>
                <a:ext uri="{FF2B5EF4-FFF2-40B4-BE49-F238E27FC236}">
                  <a16:creationId xmlns:a16="http://schemas.microsoft.com/office/drawing/2014/main" id="{4B5B7F71-CE1F-41E1-9696-A6D450502C82}"/>
                </a:ext>
              </a:extLst>
            </p:cNvPr>
            <p:cNvSpPr/>
            <p:nvPr/>
          </p:nvSpPr>
          <p:spPr>
            <a:xfrm>
              <a:off x="7187500" y="839949"/>
              <a:ext cx="1422400" cy="142240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47A7379-3B63-47B1-A78C-F06AD7855627}"/>
                </a:ext>
              </a:extLst>
            </p:cNvPr>
            <p:cNvSpPr/>
            <p:nvPr/>
          </p:nvSpPr>
          <p:spPr>
            <a:xfrm>
              <a:off x="7412941" y="1065390"/>
              <a:ext cx="971519" cy="971519"/>
            </a:xfrm>
            <a:prstGeom prst="ellipse">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799B3873-668D-43B5-9506-34B08AD24C4A}"/>
              </a:ext>
            </a:extLst>
          </p:cNvPr>
          <p:cNvGrpSpPr/>
          <p:nvPr/>
        </p:nvGrpSpPr>
        <p:grpSpPr>
          <a:xfrm>
            <a:off x="8024435" y="2920446"/>
            <a:ext cx="971518" cy="971518"/>
            <a:chOff x="7187500" y="839949"/>
            <a:chExt cx="1422400" cy="1422400"/>
          </a:xfrm>
        </p:grpSpPr>
        <p:sp>
          <p:nvSpPr>
            <p:cNvPr id="25" name="Oval 24">
              <a:extLst>
                <a:ext uri="{FF2B5EF4-FFF2-40B4-BE49-F238E27FC236}">
                  <a16:creationId xmlns:a16="http://schemas.microsoft.com/office/drawing/2014/main" id="{FC6A1AEC-37B7-4291-B20C-58B8E0F6586B}"/>
                </a:ext>
              </a:extLst>
            </p:cNvPr>
            <p:cNvSpPr/>
            <p:nvPr/>
          </p:nvSpPr>
          <p:spPr>
            <a:xfrm>
              <a:off x="7187500" y="839949"/>
              <a:ext cx="1422400" cy="142240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912DEC58-618B-45F5-9FE7-3128DCC314BD}"/>
                </a:ext>
              </a:extLst>
            </p:cNvPr>
            <p:cNvSpPr/>
            <p:nvPr/>
          </p:nvSpPr>
          <p:spPr>
            <a:xfrm>
              <a:off x="7412941" y="1065390"/>
              <a:ext cx="971519" cy="971519"/>
            </a:xfrm>
            <a:prstGeom prst="ellipse">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itle 1">
            <a:extLst>
              <a:ext uri="{FF2B5EF4-FFF2-40B4-BE49-F238E27FC236}">
                <a16:creationId xmlns:a16="http://schemas.microsoft.com/office/drawing/2014/main" id="{246F018F-2061-4376-B7CA-EA7870C7DF33}"/>
              </a:ext>
            </a:extLst>
          </p:cNvPr>
          <p:cNvSpPr txBox="1">
            <a:spLocks/>
          </p:cNvSpPr>
          <p:nvPr/>
        </p:nvSpPr>
        <p:spPr>
          <a:xfrm>
            <a:off x="8177684" y="1214880"/>
            <a:ext cx="818269" cy="511296"/>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800" b="1" dirty="0">
                <a:solidFill>
                  <a:schemeClr val="tx1">
                    <a:lumMod val="75000"/>
                    <a:lumOff val="25000"/>
                  </a:schemeClr>
                </a:solidFill>
                <a:latin typeface="Segoe UI" panose="020B0502040204020203" pitchFamily="34" charset="0"/>
                <a:cs typeface="Segoe UI" panose="020B0502040204020203" pitchFamily="34" charset="0"/>
              </a:rPr>
              <a:t>Lorem ipsum</a:t>
            </a:r>
          </a:p>
        </p:txBody>
      </p:sp>
      <p:sp>
        <p:nvSpPr>
          <p:cNvPr id="32" name="Title 1">
            <a:extLst>
              <a:ext uri="{FF2B5EF4-FFF2-40B4-BE49-F238E27FC236}">
                <a16:creationId xmlns:a16="http://schemas.microsoft.com/office/drawing/2014/main" id="{A4781CB8-6941-4A5A-B54F-1F881A26A730}"/>
              </a:ext>
            </a:extLst>
          </p:cNvPr>
          <p:cNvSpPr txBox="1">
            <a:spLocks/>
          </p:cNvSpPr>
          <p:nvPr/>
        </p:nvSpPr>
        <p:spPr>
          <a:xfrm>
            <a:off x="8177684" y="5086235"/>
            <a:ext cx="818269" cy="511296"/>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800" b="1" dirty="0">
                <a:solidFill>
                  <a:schemeClr val="tx1">
                    <a:lumMod val="75000"/>
                    <a:lumOff val="25000"/>
                  </a:schemeClr>
                </a:solidFill>
                <a:latin typeface="Segoe UI" panose="020B0502040204020203" pitchFamily="34" charset="0"/>
                <a:cs typeface="Segoe UI" panose="020B0502040204020203" pitchFamily="34" charset="0"/>
              </a:rPr>
              <a:t>Lorem ipsum</a:t>
            </a:r>
          </a:p>
        </p:txBody>
      </p:sp>
      <p:sp>
        <p:nvSpPr>
          <p:cNvPr id="33" name="Title 1">
            <a:extLst>
              <a:ext uri="{FF2B5EF4-FFF2-40B4-BE49-F238E27FC236}">
                <a16:creationId xmlns:a16="http://schemas.microsoft.com/office/drawing/2014/main" id="{4AB2ACD1-6140-4842-BC3E-5D762A5714D4}"/>
              </a:ext>
            </a:extLst>
          </p:cNvPr>
          <p:cNvSpPr txBox="1">
            <a:spLocks/>
          </p:cNvSpPr>
          <p:nvPr/>
        </p:nvSpPr>
        <p:spPr>
          <a:xfrm>
            <a:off x="9056458" y="3150557"/>
            <a:ext cx="818269" cy="511296"/>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800" b="1" dirty="0">
                <a:solidFill>
                  <a:schemeClr val="tx1">
                    <a:lumMod val="75000"/>
                    <a:lumOff val="25000"/>
                  </a:schemeClr>
                </a:solidFill>
                <a:latin typeface="Segoe UI" panose="020B0502040204020203" pitchFamily="34" charset="0"/>
                <a:cs typeface="Segoe UI" panose="020B0502040204020203" pitchFamily="34" charset="0"/>
              </a:rPr>
              <a:t>Lorem ipsum</a:t>
            </a:r>
          </a:p>
        </p:txBody>
      </p:sp>
      <p:sp>
        <p:nvSpPr>
          <p:cNvPr id="37" name="Title 1">
            <a:extLst>
              <a:ext uri="{FF2B5EF4-FFF2-40B4-BE49-F238E27FC236}">
                <a16:creationId xmlns:a16="http://schemas.microsoft.com/office/drawing/2014/main" id="{C8A0FE49-A2E6-4288-95C1-416B721FE671}"/>
              </a:ext>
            </a:extLst>
          </p:cNvPr>
          <p:cNvSpPr txBox="1">
            <a:spLocks/>
          </p:cNvSpPr>
          <p:nvPr/>
        </p:nvSpPr>
        <p:spPr>
          <a:xfrm>
            <a:off x="9448630" y="1214879"/>
            <a:ext cx="1989601" cy="511296"/>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400" dirty="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elit</a:t>
            </a:r>
            <a:r>
              <a:rPr lang="en-US" sz="1400" dirty="0">
                <a:solidFill>
                  <a:schemeClr val="tx1">
                    <a:lumMod val="75000"/>
                    <a:lumOff val="25000"/>
                  </a:schemeClr>
                </a:solidFill>
                <a:latin typeface="Segoe UI" panose="020B0502040204020203" pitchFamily="34" charset="0"/>
                <a:cs typeface="Segoe UI" panose="020B0502040204020203" pitchFamily="34" charset="0"/>
              </a:rPr>
              <a:t>. Integer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eget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orci</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nunc</a:t>
            </a:r>
            <a:r>
              <a:rPr lang="en-US" sz="1400" dirty="0">
                <a:solidFill>
                  <a:schemeClr val="tx1">
                    <a:lumMod val="75000"/>
                    <a:lumOff val="25000"/>
                  </a:schemeClr>
                </a:solidFill>
                <a:latin typeface="Segoe UI" panose="020B0502040204020203" pitchFamily="34" charset="0"/>
                <a:cs typeface="Segoe UI" panose="020B0502040204020203" pitchFamily="34" charset="0"/>
              </a:rPr>
              <a:t>. Sed</a:t>
            </a:r>
          </a:p>
        </p:txBody>
      </p:sp>
      <p:sp>
        <p:nvSpPr>
          <p:cNvPr id="38" name="Title 1">
            <a:extLst>
              <a:ext uri="{FF2B5EF4-FFF2-40B4-BE49-F238E27FC236}">
                <a16:creationId xmlns:a16="http://schemas.microsoft.com/office/drawing/2014/main" id="{4C541DA1-3474-448E-85B7-DCDCAB60D849}"/>
              </a:ext>
            </a:extLst>
          </p:cNvPr>
          <p:cNvSpPr txBox="1">
            <a:spLocks/>
          </p:cNvSpPr>
          <p:nvPr/>
        </p:nvSpPr>
        <p:spPr>
          <a:xfrm>
            <a:off x="10279883" y="3165599"/>
            <a:ext cx="1483492" cy="511296"/>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400" dirty="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elit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p>
        </p:txBody>
      </p:sp>
      <p:sp>
        <p:nvSpPr>
          <p:cNvPr id="39" name="Title 1">
            <a:extLst>
              <a:ext uri="{FF2B5EF4-FFF2-40B4-BE49-F238E27FC236}">
                <a16:creationId xmlns:a16="http://schemas.microsoft.com/office/drawing/2014/main" id="{4D0DD9E9-8C48-41FB-81FC-E16539A15F21}"/>
              </a:ext>
            </a:extLst>
          </p:cNvPr>
          <p:cNvSpPr txBox="1">
            <a:spLocks/>
          </p:cNvSpPr>
          <p:nvPr/>
        </p:nvSpPr>
        <p:spPr>
          <a:xfrm>
            <a:off x="9448630" y="5072504"/>
            <a:ext cx="1989601" cy="511296"/>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400" dirty="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elit</a:t>
            </a:r>
            <a:r>
              <a:rPr lang="en-US" sz="1400" dirty="0">
                <a:solidFill>
                  <a:schemeClr val="tx1">
                    <a:lumMod val="75000"/>
                    <a:lumOff val="25000"/>
                  </a:schemeClr>
                </a:solidFill>
                <a:latin typeface="Segoe UI" panose="020B0502040204020203" pitchFamily="34" charset="0"/>
                <a:cs typeface="Segoe UI" panose="020B0502040204020203" pitchFamily="34" charset="0"/>
              </a:rPr>
              <a:t>. Integer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eget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orci</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nunc</a:t>
            </a:r>
            <a:r>
              <a:rPr lang="en-US" sz="1400" dirty="0">
                <a:solidFill>
                  <a:schemeClr val="tx1">
                    <a:lumMod val="75000"/>
                    <a:lumOff val="25000"/>
                  </a:schemeClr>
                </a:solidFill>
                <a:latin typeface="Segoe UI" panose="020B0502040204020203" pitchFamily="34" charset="0"/>
                <a:cs typeface="Segoe UI" panose="020B0502040204020203" pitchFamily="34" charset="0"/>
              </a:rPr>
              <a:t>. Sed</a:t>
            </a:r>
          </a:p>
        </p:txBody>
      </p:sp>
      <p:cxnSp>
        <p:nvCxnSpPr>
          <p:cNvPr id="41" name="Straight Connector 40">
            <a:extLst>
              <a:ext uri="{FF2B5EF4-FFF2-40B4-BE49-F238E27FC236}">
                <a16:creationId xmlns:a16="http://schemas.microsoft.com/office/drawing/2014/main" id="{E22ED8AD-AED4-42BC-AACE-20BBBC45C718}"/>
              </a:ext>
            </a:extLst>
          </p:cNvPr>
          <p:cNvCxnSpPr/>
          <p:nvPr/>
        </p:nvCxnSpPr>
        <p:spPr>
          <a:xfrm>
            <a:off x="8680862" y="2410691"/>
            <a:ext cx="3051959"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D3D272C-D42D-4CD7-B1F7-D4937D10881E}"/>
              </a:ext>
            </a:extLst>
          </p:cNvPr>
          <p:cNvCxnSpPr/>
          <p:nvPr/>
        </p:nvCxnSpPr>
        <p:spPr>
          <a:xfrm>
            <a:off x="8680862" y="4374700"/>
            <a:ext cx="3051959"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A5174314-214B-44D4-B0A8-B89762E3047B}"/>
              </a:ext>
            </a:extLst>
          </p:cNvPr>
          <p:cNvGrpSpPr/>
          <p:nvPr/>
        </p:nvGrpSpPr>
        <p:grpSpPr>
          <a:xfrm>
            <a:off x="8352866" y="3261826"/>
            <a:ext cx="314657" cy="288759"/>
            <a:chOff x="10487025" y="5419725"/>
            <a:chExt cx="771525" cy="708026"/>
          </a:xfrm>
          <a:effectLst>
            <a:outerShdw dist="38100" dir="2700000" algn="tl" rotWithShape="0">
              <a:prstClr val="black">
                <a:alpha val="20000"/>
              </a:prstClr>
            </a:outerShdw>
          </a:effectLst>
        </p:grpSpPr>
        <p:sp>
          <p:nvSpPr>
            <p:cNvPr id="45" name="Freeform 367">
              <a:extLst>
                <a:ext uri="{FF2B5EF4-FFF2-40B4-BE49-F238E27FC236}">
                  <a16:creationId xmlns:a16="http://schemas.microsoft.com/office/drawing/2014/main" id="{5EC80E6D-AA47-4E41-A37B-131180562EFE}"/>
                </a:ext>
              </a:extLst>
            </p:cNvPr>
            <p:cNvSpPr>
              <a:spLocks/>
            </p:cNvSpPr>
            <p:nvPr/>
          </p:nvSpPr>
          <p:spPr bwMode="auto">
            <a:xfrm>
              <a:off x="10487025" y="5419725"/>
              <a:ext cx="771525" cy="631825"/>
            </a:xfrm>
            <a:custGeom>
              <a:avLst/>
              <a:gdLst>
                <a:gd name="T0" fmla="*/ 179 w 204"/>
                <a:gd name="T1" fmla="*/ 0 h 167"/>
                <a:gd name="T2" fmla="*/ 204 w 204"/>
                <a:gd name="T3" fmla="*/ 26 h 167"/>
                <a:gd name="T4" fmla="*/ 204 w 204"/>
                <a:gd name="T5" fmla="*/ 141 h 167"/>
                <a:gd name="T6" fmla="*/ 179 w 204"/>
                <a:gd name="T7" fmla="*/ 167 h 167"/>
                <a:gd name="T8" fmla="*/ 25 w 204"/>
                <a:gd name="T9" fmla="*/ 167 h 167"/>
                <a:gd name="T10" fmla="*/ 0 w 204"/>
                <a:gd name="T11" fmla="*/ 141 h 167"/>
                <a:gd name="T12" fmla="*/ 0 w 204"/>
                <a:gd name="T13" fmla="*/ 26 h 167"/>
                <a:gd name="T14" fmla="*/ 25 w 204"/>
                <a:gd name="T15" fmla="*/ 0 h 167"/>
                <a:gd name="T16" fmla="*/ 179 w 204"/>
                <a:gd name="T17"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167">
                  <a:moveTo>
                    <a:pt x="179" y="0"/>
                  </a:moveTo>
                  <a:cubicBezTo>
                    <a:pt x="193" y="0"/>
                    <a:pt x="204" y="12"/>
                    <a:pt x="204" y="26"/>
                  </a:cubicBezTo>
                  <a:cubicBezTo>
                    <a:pt x="204" y="141"/>
                    <a:pt x="204" y="141"/>
                    <a:pt x="204" y="141"/>
                  </a:cubicBezTo>
                  <a:cubicBezTo>
                    <a:pt x="204" y="155"/>
                    <a:pt x="193" y="167"/>
                    <a:pt x="179" y="167"/>
                  </a:cubicBezTo>
                  <a:cubicBezTo>
                    <a:pt x="25" y="167"/>
                    <a:pt x="25" y="167"/>
                    <a:pt x="25" y="167"/>
                  </a:cubicBezTo>
                  <a:cubicBezTo>
                    <a:pt x="11" y="167"/>
                    <a:pt x="0" y="155"/>
                    <a:pt x="0" y="141"/>
                  </a:cubicBezTo>
                  <a:cubicBezTo>
                    <a:pt x="0" y="26"/>
                    <a:pt x="0" y="26"/>
                    <a:pt x="0" y="26"/>
                  </a:cubicBezTo>
                  <a:cubicBezTo>
                    <a:pt x="0" y="12"/>
                    <a:pt x="11" y="0"/>
                    <a:pt x="25" y="0"/>
                  </a:cubicBezTo>
                  <a:lnTo>
                    <a:pt x="17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 name="Freeform 368">
              <a:extLst>
                <a:ext uri="{FF2B5EF4-FFF2-40B4-BE49-F238E27FC236}">
                  <a16:creationId xmlns:a16="http://schemas.microsoft.com/office/drawing/2014/main" id="{0ACB42E4-A2BA-4F05-97F9-E43EE7846F55}"/>
                </a:ext>
              </a:extLst>
            </p:cNvPr>
            <p:cNvSpPr>
              <a:spLocks/>
            </p:cNvSpPr>
            <p:nvPr/>
          </p:nvSpPr>
          <p:spPr bwMode="auto">
            <a:xfrm>
              <a:off x="10604500" y="5922963"/>
              <a:ext cx="204788" cy="204788"/>
            </a:xfrm>
            <a:custGeom>
              <a:avLst/>
              <a:gdLst>
                <a:gd name="T0" fmla="*/ 54 w 54"/>
                <a:gd name="T1" fmla="*/ 15 h 54"/>
                <a:gd name="T2" fmla="*/ 20 w 54"/>
                <a:gd name="T3" fmla="*/ 50 h 54"/>
                <a:gd name="T4" fmla="*/ 4 w 54"/>
                <a:gd name="T5" fmla="*/ 50 h 54"/>
                <a:gd name="T6" fmla="*/ 4 w 54"/>
                <a:gd name="T7" fmla="*/ 34 h 54"/>
                <a:gd name="T8" fmla="*/ 39 w 54"/>
                <a:gd name="T9" fmla="*/ 0 h 54"/>
                <a:gd name="T10" fmla="*/ 54 w 54"/>
                <a:gd name="T11" fmla="*/ 15 h 54"/>
              </a:gdLst>
              <a:ahLst/>
              <a:cxnLst>
                <a:cxn ang="0">
                  <a:pos x="T0" y="T1"/>
                </a:cxn>
                <a:cxn ang="0">
                  <a:pos x="T2" y="T3"/>
                </a:cxn>
                <a:cxn ang="0">
                  <a:pos x="T4" y="T5"/>
                </a:cxn>
                <a:cxn ang="0">
                  <a:pos x="T6" y="T7"/>
                </a:cxn>
                <a:cxn ang="0">
                  <a:pos x="T8" y="T9"/>
                </a:cxn>
                <a:cxn ang="0">
                  <a:pos x="T10" y="T11"/>
                </a:cxn>
              </a:cxnLst>
              <a:rect l="0" t="0" r="r" b="b"/>
              <a:pathLst>
                <a:path w="54" h="54">
                  <a:moveTo>
                    <a:pt x="54" y="15"/>
                  </a:moveTo>
                  <a:cubicBezTo>
                    <a:pt x="20" y="50"/>
                    <a:pt x="20" y="50"/>
                    <a:pt x="20" y="50"/>
                  </a:cubicBezTo>
                  <a:cubicBezTo>
                    <a:pt x="15" y="54"/>
                    <a:pt x="8" y="54"/>
                    <a:pt x="4" y="50"/>
                  </a:cubicBezTo>
                  <a:cubicBezTo>
                    <a:pt x="0" y="45"/>
                    <a:pt x="0" y="38"/>
                    <a:pt x="4" y="34"/>
                  </a:cubicBezTo>
                  <a:cubicBezTo>
                    <a:pt x="39" y="0"/>
                    <a:pt x="39" y="0"/>
                    <a:pt x="39" y="0"/>
                  </a:cubicBezTo>
                  <a:cubicBezTo>
                    <a:pt x="43" y="6"/>
                    <a:pt x="48" y="11"/>
                    <a:pt x="54" y="15"/>
                  </a:cubicBezTo>
                  <a:close/>
                </a:path>
              </a:pathLst>
            </a:custGeom>
            <a:solidFill>
              <a:srgbClr val="8446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 name="Freeform 369">
              <a:extLst>
                <a:ext uri="{FF2B5EF4-FFF2-40B4-BE49-F238E27FC236}">
                  <a16:creationId xmlns:a16="http://schemas.microsoft.com/office/drawing/2014/main" id="{E36109EF-0CF9-43D9-B290-3BED1D328A94}"/>
                </a:ext>
              </a:extLst>
            </p:cNvPr>
            <p:cNvSpPr>
              <a:spLocks/>
            </p:cNvSpPr>
            <p:nvPr/>
          </p:nvSpPr>
          <p:spPr bwMode="auto">
            <a:xfrm>
              <a:off x="10604500" y="5922963"/>
              <a:ext cx="169863" cy="188913"/>
            </a:xfrm>
            <a:custGeom>
              <a:avLst/>
              <a:gdLst>
                <a:gd name="T0" fmla="*/ 45 w 45"/>
                <a:gd name="T1" fmla="*/ 8 h 50"/>
                <a:gd name="T2" fmla="*/ 4 w 45"/>
                <a:gd name="T3" fmla="*/ 50 h 50"/>
                <a:gd name="T4" fmla="*/ 4 w 45"/>
                <a:gd name="T5" fmla="*/ 34 h 50"/>
                <a:gd name="T6" fmla="*/ 39 w 45"/>
                <a:gd name="T7" fmla="*/ 0 h 50"/>
                <a:gd name="T8" fmla="*/ 45 w 45"/>
                <a:gd name="T9" fmla="*/ 8 h 50"/>
              </a:gdLst>
              <a:ahLst/>
              <a:cxnLst>
                <a:cxn ang="0">
                  <a:pos x="T0" y="T1"/>
                </a:cxn>
                <a:cxn ang="0">
                  <a:pos x="T2" y="T3"/>
                </a:cxn>
                <a:cxn ang="0">
                  <a:pos x="T4" y="T5"/>
                </a:cxn>
                <a:cxn ang="0">
                  <a:pos x="T6" y="T7"/>
                </a:cxn>
                <a:cxn ang="0">
                  <a:pos x="T8" y="T9"/>
                </a:cxn>
              </a:cxnLst>
              <a:rect l="0" t="0" r="r" b="b"/>
              <a:pathLst>
                <a:path w="45" h="50">
                  <a:moveTo>
                    <a:pt x="45" y="8"/>
                  </a:moveTo>
                  <a:cubicBezTo>
                    <a:pt x="4" y="50"/>
                    <a:pt x="4" y="50"/>
                    <a:pt x="4" y="50"/>
                  </a:cubicBezTo>
                  <a:cubicBezTo>
                    <a:pt x="0" y="45"/>
                    <a:pt x="0" y="38"/>
                    <a:pt x="4" y="34"/>
                  </a:cubicBezTo>
                  <a:cubicBezTo>
                    <a:pt x="39" y="0"/>
                    <a:pt x="39" y="0"/>
                    <a:pt x="39" y="0"/>
                  </a:cubicBezTo>
                  <a:cubicBezTo>
                    <a:pt x="41" y="3"/>
                    <a:pt x="43" y="6"/>
                    <a:pt x="45" y="8"/>
                  </a:cubicBezTo>
                  <a:close/>
                </a:path>
              </a:pathLst>
            </a:custGeom>
            <a:solidFill>
              <a:srgbClr val="9C61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 name="Oval 370">
              <a:extLst>
                <a:ext uri="{FF2B5EF4-FFF2-40B4-BE49-F238E27FC236}">
                  <a16:creationId xmlns:a16="http://schemas.microsoft.com/office/drawing/2014/main" id="{E48A5C1D-9A2B-41C9-ADBF-BEB0BF46A9F8}"/>
                </a:ext>
              </a:extLst>
            </p:cNvPr>
            <p:cNvSpPr>
              <a:spLocks noChangeArrowheads="1"/>
            </p:cNvSpPr>
            <p:nvPr/>
          </p:nvSpPr>
          <p:spPr bwMode="auto">
            <a:xfrm>
              <a:off x="10725150" y="5654675"/>
              <a:ext cx="352425" cy="3524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 name="Freeform 371">
              <a:extLst>
                <a:ext uri="{FF2B5EF4-FFF2-40B4-BE49-F238E27FC236}">
                  <a16:creationId xmlns:a16="http://schemas.microsoft.com/office/drawing/2014/main" id="{5D33A2C2-C5CD-4957-AEB8-AE23F602E19B}"/>
                </a:ext>
              </a:extLst>
            </p:cNvPr>
            <p:cNvSpPr>
              <a:spLocks noEditPoints="1"/>
            </p:cNvSpPr>
            <p:nvPr/>
          </p:nvSpPr>
          <p:spPr bwMode="auto">
            <a:xfrm>
              <a:off x="10702925" y="5632450"/>
              <a:ext cx="396875" cy="396875"/>
            </a:xfrm>
            <a:custGeom>
              <a:avLst/>
              <a:gdLst>
                <a:gd name="T0" fmla="*/ 53 w 105"/>
                <a:gd name="T1" fmla="*/ 0 h 105"/>
                <a:gd name="T2" fmla="*/ 0 w 105"/>
                <a:gd name="T3" fmla="*/ 52 h 105"/>
                <a:gd name="T4" fmla="*/ 53 w 105"/>
                <a:gd name="T5" fmla="*/ 105 h 105"/>
                <a:gd name="T6" fmla="*/ 105 w 105"/>
                <a:gd name="T7" fmla="*/ 52 h 105"/>
                <a:gd name="T8" fmla="*/ 53 w 105"/>
                <a:gd name="T9" fmla="*/ 0 h 105"/>
                <a:gd name="T10" fmla="*/ 53 w 105"/>
                <a:gd name="T11" fmla="*/ 6 h 105"/>
                <a:gd name="T12" fmla="*/ 99 w 105"/>
                <a:gd name="T13" fmla="*/ 52 h 105"/>
                <a:gd name="T14" fmla="*/ 53 w 105"/>
                <a:gd name="T15" fmla="*/ 99 h 105"/>
                <a:gd name="T16" fmla="*/ 6 w 105"/>
                <a:gd name="T17" fmla="*/ 52 h 105"/>
                <a:gd name="T18" fmla="*/ 53 w 105"/>
                <a:gd name="T19" fmla="*/ 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105">
                  <a:moveTo>
                    <a:pt x="53" y="0"/>
                  </a:moveTo>
                  <a:cubicBezTo>
                    <a:pt x="24" y="0"/>
                    <a:pt x="0" y="23"/>
                    <a:pt x="0" y="52"/>
                  </a:cubicBezTo>
                  <a:cubicBezTo>
                    <a:pt x="0" y="82"/>
                    <a:pt x="24" y="105"/>
                    <a:pt x="53" y="105"/>
                  </a:cubicBezTo>
                  <a:cubicBezTo>
                    <a:pt x="82" y="105"/>
                    <a:pt x="105" y="82"/>
                    <a:pt x="105" y="52"/>
                  </a:cubicBezTo>
                  <a:cubicBezTo>
                    <a:pt x="105" y="23"/>
                    <a:pt x="82" y="0"/>
                    <a:pt x="53" y="0"/>
                  </a:cubicBezTo>
                  <a:close/>
                  <a:moveTo>
                    <a:pt x="53" y="6"/>
                  </a:moveTo>
                  <a:cubicBezTo>
                    <a:pt x="78" y="6"/>
                    <a:pt x="99" y="27"/>
                    <a:pt x="99" y="52"/>
                  </a:cubicBezTo>
                  <a:cubicBezTo>
                    <a:pt x="99" y="78"/>
                    <a:pt x="78" y="99"/>
                    <a:pt x="53" y="99"/>
                  </a:cubicBezTo>
                  <a:cubicBezTo>
                    <a:pt x="27" y="99"/>
                    <a:pt x="6" y="78"/>
                    <a:pt x="6" y="52"/>
                  </a:cubicBezTo>
                  <a:cubicBezTo>
                    <a:pt x="6" y="27"/>
                    <a:pt x="27" y="6"/>
                    <a:pt x="53" y="6"/>
                  </a:cubicBezTo>
                </a:path>
              </a:pathLst>
            </a:custGeom>
            <a:solidFill>
              <a:srgbClr val="CF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Oval 372">
              <a:extLst>
                <a:ext uri="{FF2B5EF4-FFF2-40B4-BE49-F238E27FC236}">
                  <a16:creationId xmlns:a16="http://schemas.microsoft.com/office/drawing/2014/main" id="{A78EA274-916D-471C-833C-AB3246300338}"/>
                </a:ext>
              </a:extLst>
            </p:cNvPr>
            <p:cNvSpPr>
              <a:spLocks noChangeArrowheads="1"/>
            </p:cNvSpPr>
            <p:nvPr/>
          </p:nvSpPr>
          <p:spPr bwMode="auto">
            <a:xfrm>
              <a:off x="10763250" y="5689600"/>
              <a:ext cx="279400" cy="279400"/>
            </a:xfrm>
            <a:prstGeom prst="ellipse">
              <a:avLst/>
            </a:prstGeom>
            <a:solidFill>
              <a:srgbClr val="6FD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 name="Freeform 373">
              <a:extLst>
                <a:ext uri="{FF2B5EF4-FFF2-40B4-BE49-F238E27FC236}">
                  <a16:creationId xmlns:a16="http://schemas.microsoft.com/office/drawing/2014/main" id="{8331D725-F462-43C5-BA9A-794179687C84}"/>
                </a:ext>
              </a:extLst>
            </p:cNvPr>
            <p:cNvSpPr>
              <a:spLocks/>
            </p:cNvSpPr>
            <p:nvPr/>
          </p:nvSpPr>
          <p:spPr bwMode="auto">
            <a:xfrm>
              <a:off x="10763250" y="5689600"/>
              <a:ext cx="238125" cy="238125"/>
            </a:xfrm>
            <a:custGeom>
              <a:avLst/>
              <a:gdLst>
                <a:gd name="T0" fmla="*/ 37 w 63"/>
                <a:gd name="T1" fmla="*/ 0 h 63"/>
                <a:gd name="T2" fmla="*/ 0 w 63"/>
                <a:gd name="T3" fmla="*/ 37 h 63"/>
                <a:gd name="T4" fmla="*/ 10 w 63"/>
                <a:gd name="T5" fmla="*/ 63 h 63"/>
                <a:gd name="T6" fmla="*/ 63 w 63"/>
                <a:gd name="T7" fmla="*/ 11 h 63"/>
                <a:gd name="T8" fmla="*/ 37 w 63"/>
                <a:gd name="T9" fmla="*/ 0 h 63"/>
              </a:gdLst>
              <a:ahLst/>
              <a:cxnLst>
                <a:cxn ang="0">
                  <a:pos x="T0" y="T1"/>
                </a:cxn>
                <a:cxn ang="0">
                  <a:pos x="T2" y="T3"/>
                </a:cxn>
                <a:cxn ang="0">
                  <a:pos x="T4" y="T5"/>
                </a:cxn>
                <a:cxn ang="0">
                  <a:pos x="T6" y="T7"/>
                </a:cxn>
                <a:cxn ang="0">
                  <a:pos x="T8" y="T9"/>
                </a:cxn>
              </a:cxnLst>
              <a:rect l="0" t="0" r="r" b="b"/>
              <a:pathLst>
                <a:path w="63" h="63">
                  <a:moveTo>
                    <a:pt x="37" y="0"/>
                  </a:moveTo>
                  <a:cubicBezTo>
                    <a:pt x="16" y="0"/>
                    <a:pt x="0" y="17"/>
                    <a:pt x="0" y="37"/>
                  </a:cubicBezTo>
                  <a:cubicBezTo>
                    <a:pt x="0" y="48"/>
                    <a:pt x="4" y="57"/>
                    <a:pt x="10" y="63"/>
                  </a:cubicBezTo>
                  <a:cubicBezTo>
                    <a:pt x="63" y="11"/>
                    <a:pt x="63" y="11"/>
                    <a:pt x="63" y="11"/>
                  </a:cubicBezTo>
                  <a:cubicBezTo>
                    <a:pt x="56" y="5"/>
                    <a:pt x="47" y="0"/>
                    <a:pt x="37" y="0"/>
                  </a:cubicBezTo>
                  <a:close/>
                </a:path>
              </a:pathLst>
            </a:custGeom>
            <a:solidFill>
              <a:srgbClr val="9CE5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 name="Freeform 374">
              <a:extLst>
                <a:ext uri="{FF2B5EF4-FFF2-40B4-BE49-F238E27FC236}">
                  <a16:creationId xmlns:a16="http://schemas.microsoft.com/office/drawing/2014/main" id="{1DFB4173-FFE0-4549-B478-1979F38CD55A}"/>
                </a:ext>
              </a:extLst>
            </p:cNvPr>
            <p:cNvSpPr>
              <a:spLocks/>
            </p:cNvSpPr>
            <p:nvPr/>
          </p:nvSpPr>
          <p:spPr bwMode="auto">
            <a:xfrm>
              <a:off x="10487025" y="5419725"/>
              <a:ext cx="771525" cy="147638"/>
            </a:xfrm>
            <a:custGeom>
              <a:avLst/>
              <a:gdLst>
                <a:gd name="T0" fmla="*/ 179 w 204"/>
                <a:gd name="T1" fmla="*/ 0 h 39"/>
                <a:gd name="T2" fmla="*/ 25 w 204"/>
                <a:gd name="T3" fmla="*/ 0 h 39"/>
                <a:gd name="T4" fmla="*/ 0 w 204"/>
                <a:gd name="T5" fmla="*/ 26 h 39"/>
                <a:gd name="T6" fmla="*/ 0 w 204"/>
                <a:gd name="T7" fmla="*/ 39 h 39"/>
                <a:gd name="T8" fmla="*/ 204 w 204"/>
                <a:gd name="T9" fmla="*/ 39 h 39"/>
                <a:gd name="T10" fmla="*/ 204 w 204"/>
                <a:gd name="T11" fmla="*/ 26 h 39"/>
                <a:gd name="T12" fmla="*/ 179 w 204"/>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204" h="39">
                  <a:moveTo>
                    <a:pt x="179" y="0"/>
                  </a:moveTo>
                  <a:cubicBezTo>
                    <a:pt x="25" y="0"/>
                    <a:pt x="25" y="0"/>
                    <a:pt x="25" y="0"/>
                  </a:cubicBezTo>
                  <a:cubicBezTo>
                    <a:pt x="11" y="0"/>
                    <a:pt x="0" y="12"/>
                    <a:pt x="0" y="26"/>
                  </a:cubicBezTo>
                  <a:cubicBezTo>
                    <a:pt x="0" y="39"/>
                    <a:pt x="0" y="39"/>
                    <a:pt x="0" y="39"/>
                  </a:cubicBezTo>
                  <a:cubicBezTo>
                    <a:pt x="204" y="39"/>
                    <a:pt x="204" y="39"/>
                    <a:pt x="204" y="39"/>
                  </a:cubicBezTo>
                  <a:cubicBezTo>
                    <a:pt x="204" y="26"/>
                    <a:pt x="204" y="26"/>
                    <a:pt x="204" y="26"/>
                  </a:cubicBezTo>
                  <a:cubicBezTo>
                    <a:pt x="204" y="12"/>
                    <a:pt x="193" y="0"/>
                    <a:pt x="179" y="0"/>
                  </a:cubicBez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 name="Oval 375">
              <a:extLst>
                <a:ext uri="{FF2B5EF4-FFF2-40B4-BE49-F238E27FC236}">
                  <a16:creationId xmlns:a16="http://schemas.microsoft.com/office/drawing/2014/main" id="{111975E7-F3B2-4A1C-A51E-2FA59088AD6E}"/>
                </a:ext>
              </a:extLst>
            </p:cNvPr>
            <p:cNvSpPr>
              <a:spLocks noChangeArrowheads="1"/>
            </p:cNvSpPr>
            <p:nvPr/>
          </p:nvSpPr>
          <p:spPr bwMode="auto">
            <a:xfrm>
              <a:off x="10571163" y="5468938"/>
              <a:ext cx="49213" cy="49213"/>
            </a:xfrm>
            <a:prstGeom prst="ellipse">
              <a:avLst/>
            </a:pr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 name="Oval 376">
              <a:extLst>
                <a:ext uri="{FF2B5EF4-FFF2-40B4-BE49-F238E27FC236}">
                  <a16:creationId xmlns:a16="http://schemas.microsoft.com/office/drawing/2014/main" id="{7A8CF8EB-F8E2-4C75-8AEB-6A3F3D408604}"/>
                </a:ext>
              </a:extLst>
            </p:cNvPr>
            <p:cNvSpPr>
              <a:spLocks noChangeArrowheads="1"/>
            </p:cNvSpPr>
            <p:nvPr/>
          </p:nvSpPr>
          <p:spPr bwMode="auto">
            <a:xfrm>
              <a:off x="10669588" y="5468938"/>
              <a:ext cx="44450" cy="49213"/>
            </a:xfrm>
            <a:prstGeom prst="ellipse">
              <a:avLst/>
            </a:prstGeom>
            <a:solidFill>
              <a:srgbClr val="F3B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Oval 377">
              <a:extLst>
                <a:ext uri="{FF2B5EF4-FFF2-40B4-BE49-F238E27FC236}">
                  <a16:creationId xmlns:a16="http://schemas.microsoft.com/office/drawing/2014/main" id="{1BBE882E-3FCA-48D4-8E6A-DD9ED8675FF2}"/>
                </a:ext>
              </a:extLst>
            </p:cNvPr>
            <p:cNvSpPr>
              <a:spLocks noChangeArrowheads="1"/>
            </p:cNvSpPr>
            <p:nvPr/>
          </p:nvSpPr>
          <p:spPr bwMode="auto">
            <a:xfrm>
              <a:off x="10763250" y="5468938"/>
              <a:ext cx="49213" cy="49213"/>
            </a:xfrm>
            <a:prstGeom prst="ellipse">
              <a:avLst/>
            </a:prstGeom>
            <a:solidFill>
              <a:srgbClr val="17B1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56" name="Group 55">
            <a:extLst>
              <a:ext uri="{FF2B5EF4-FFF2-40B4-BE49-F238E27FC236}">
                <a16:creationId xmlns:a16="http://schemas.microsoft.com/office/drawing/2014/main" id="{A84E2044-D88D-4B2F-BFB6-D4D8F0C7B05B}"/>
              </a:ext>
            </a:extLst>
          </p:cNvPr>
          <p:cNvGrpSpPr/>
          <p:nvPr/>
        </p:nvGrpSpPr>
        <p:grpSpPr>
          <a:xfrm>
            <a:off x="7392128" y="1324032"/>
            <a:ext cx="336080" cy="292993"/>
            <a:chOff x="1216026" y="5511800"/>
            <a:chExt cx="681038" cy="593725"/>
          </a:xfrm>
          <a:effectLst>
            <a:outerShdw dist="38100" dir="2700000" algn="tl" rotWithShape="0">
              <a:prstClr val="black">
                <a:alpha val="20000"/>
              </a:prstClr>
            </a:outerShdw>
          </a:effectLst>
        </p:grpSpPr>
        <p:sp>
          <p:nvSpPr>
            <p:cNvPr id="58" name="Freeform 437">
              <a:extLst>
                <a:ext uri="{FF2B5EF4-FFF2-40B4-BE49-F238E27FC236}">
                  <a16:creationId xmlns:a16="http://schemas.microsoft.com/office/drawing/2014/main" id="{0A4487A2-573C-4F43-986C-9D98A08D1F89}"/>
                </a:ext>
              </a:extLst>
            </p:cNvPr>
            <p:cNvSpPr>
              <a:spLocks/>
            </p:cNvSpPr>
            <p:nvPr/>
          </p:nvSpPr>
          <p:spPr bwMode="auto">
            <a:xfrm>
              <a:off x="1216026" y="5511800"/>
              <a:ext cx="681038" cy="593725"/>
            </a:xfrm>
            <a:custGeom>
              <a:avLst/>
              <a:gdLst>
                <a:gd name="T0" fmla="*/ 245 w 429"/>
                <a:gd name="T1" fmla="*/ 0 h 374"/>
                <a:gd name="T2" fmla="*/ 0 w 429"/>
                <a:gd name="T3" fmla="*/ 90 h 374"/>
                <a:gd name="T4" fmla="*/ 0 w 429"/>
                <a:gd name="T5" fmla="*/ 281 h 374"/>
                <a:gd name="T6" fmla="*/ 183 w 429"/>
                <a:gd name="T7" fmla="*/ 374 h 374"/>
                <a:gd name="T8" fmla="*/ 429 w 429"/>
                <a:gd name="T9" fmla="*/ 281 h 374"/>
                <a:gd name="T10" fmla="*/ 429 w 429"/>
                <a:gd name="T11" fmla="*/ 90 h 374"/>
                <a:gd name="T12" fmla="*/ 245 w 429"/>
                <a:gd name="T13" fmla="*/ 0 h 374"/>
              </a:gdLst>
              <a:ahLst/>
              <a:cxnLst>
                <a:cxn ang="0">
                  <a:pos x="T0" y="T1"/>
                </a:cxn>
                <a:cxn ang="0">
                  <a:pos x="T2" y="T3"/>
                </a:cxn>
                <a:cxn ang="0">
                  <a:pos x="T4" y="T5"/>
                </a:cxn>
                <a:cxn ang="0">
                  <a:pos x="T6" y="T7"/>
                </a:cxn>
                <a:cxn ang="0">
                  <a:pos x="T8" y="T9"/>
                </a:cxn>
                <a:cxn ang="0">
                  <a:pos x="T10" y="T11"/>
                </a:cxn>
                <a:cxn ang="0">
                  <a:pos x="T12" y="T13"/>
                </a:cxn>
              </a:cxnLst>
              <a:rect l="0" t="0" r="r" b="b"/>
              <a:pathLst>
                <a:path w="429" h="374">
                  <a:moveTo>
                    <a:pt x="245" y="0"/>
                  </a:moveTo>
                  <a:lnTo>
                    <a:pt x="0" y="90"/>
                  </a:lnTo>
                  <a:lnTo>
                    <a:pt x="0" y="281"/>
                  </a:lnTo>
                  <a:lnTo>
                    <a:pt x="183" y="374"/>
                  </a:lnTo>
                  <a:lnTo>
                    <a:pt x="429" y="281"/>
                  </a:lnTo>
                  <a:lnTo>
                    <a:pt x="429" y="90"/>
                  </a:lnTo>
                  <a:lnTo>
                    <a:pt x="245" y="0"/>
                  </a:lnTo>
                  <a:close/>
                </a:path>
              </a:pathLst>
            </a:custGeom>
            <a:solidFill>
              <a:srgbClr val="FCF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 name="Freeform 438">
              <a:extLst>
                <a:ext uri="{FF2B5EF4-FFF2-40B4-BE49-F238E27FC236}">
                  <a16:creationId xmlns:a16="http://schemas.microsoft.com/office/drawing/2014/main" id="{DFCC6E98-013A-4C08-B399-60D44CE74D8F}"/>
                </a:ext>
              </a:extLst>
            </p:cNvPr>
            <p:cNvSpPr>
              <a:spLocks/>
            </p:cNvSpPr>
            <p:nvPr/>
          </p:nvSpPr>
          <p:spPr bwMode="auto">
            <a:xfrm>
              <a:off x="1506538" y="5654675"/>
              <a:ext cx="390525" cy="450850"/>
            </a:xfrm>
            <a:custGeom>
              <a:avLst/>
              <a:gdLst>
                <a:gd name="T0" fmla="*/ 246 w 246"/>
                <a:gd name="T1" fmla="*/ 191 h 284"/>
                <a:gd name="T2" fmla="*/ 0 w 246"/>
                <a:gd name="T3" fmla="*/ 284 h 284"/>
                <a:gd name="T4" fmla="*/ 0 w 246"/>
                <a:gd name="T5" fmla="*/ 93 h 284"/>
                <a:gd name="T6" fmla="*/ 246 w 246"/>
                <a:gd name="T7" fmla="*/ 0 h 284"/>
                <a:gd name="T8" fmla="*/ 246 w 246"/>
                <a:gd name="T9" fmla="*/ 191 h 284"/>
              </a:gdLst>
              <a:ahLst/>
              <a:cxnLst>
                <a:cxn ang="0">
                  <a:pos x="T0" y="T1"/>
                </a:cxn>
                <a:cxn ang="0">
                  <a:pos x="T2" y="T3"/>
                </a:cxn>
                <a:cxn ang="0">
                  <a:pos x="T4" y="T5"/>
                </a:cxn>
                <a:cxn ang="0">
                  <a:pos x="T6" y="T7"/>
                </a:cxn>
                <a:cxn ang="0">
                  <a:pos x="T8" y="T9"/>
                </a:cxn>
              </a:cxnLst>
              <a:rect l="0" t="0" r="r" b="b"/>
              <a:pathLst>
                <a:path w="246" h="284">
                  <a:moveTo>
                    <a:pt x="246" y="191"/>
                  </a:moveTo>
                  <a:lnTo>
                    <a:pt x="0" y="284"/>
                  </a:lnTo>
                  <a:lnTo>
                    <a:pt x="0" y="93"/>
                  </a:lnTo>
                  <a:lnTo>
                    <a:pt x="246" y="0"/>
                  </a:lnTo>
                  <a:lnTo>
                    <a:pt x="246" y="191"/>
                  </a:lnTo>
                  <a:close/>
                </a:path>
              </a:pathLst>
            </a:custGeom>
            <a:solidFill>
              <a:srgbClr val="F3B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 name="Freeform 439">
              <a:extLst>
                <a:ext uri="{FF2B5EF4-FFF2-40B4-BE49-F238E27FC236}">
                  <a16:creationId xmlns:a16="http://schemas.microsoft.com/office/drawing/2014/main" id="{6E852949-DA86-424A-8FA2-113ABD0CCD23}"/>
                </a:ext>
              </a:extLst>
            </p:cNvPr>
            <p:cNvSpPr>
              <a:spLocks/>
            </p:cNvSpPr>
            <p:nvPr/>
          </p:nvSpPr>
          <p:spPr bwMode="auto">
            <a:xfrm>
              <a:off x="1216026" y="5654675"/>
              <a:ext cx="290513" cy="450850"/>
            </a:xfrm>
            <a:custGeom>
              <a:avLst/>
              <a:gdLst>
                <a:gd name="T0" fmla="*/ 0 w 183"/>
                <a:gd name="T1" fmla="*/ 191 h 284"/>
                <a:gd name="T2" fmla="*/ 183 w 183"/>
                <a:gd name="T3" fmla="*/ 284 h 284"/>
                <a:gd name="T4" fmla="*/ 183 w 183"/>
                <a:gd name="T5" fmla="*/ 93 h 284"/>
                <a:gd name="T6" fmla="*/ 0 w 183"/>
                <a:gd name="T7" fmla="*/ 0 h 284"/>
                <a:gd name="T8" fmla="*/ 0 w 183"/>
                <a:gd name="T9" fmla="*/ 191 h 284"/>
              </a:gdLst>
              <a:ahLst/>
              <a:cxnLst>
                <a:cxn ang="0">
                  <a:pos x="T0" y="T1"/>
                </a:cxn>
                <a:cxn ang="0">
                  <a:pos x="T2" y="T3"/>
                </a:cxn>
                <a:cxn ang="0">
                  <a:pos x="T4" y="T5"/>
                </a:cxn>
                <a:cxn ang="0">
                  <a:pos x="T6" y="T7"/>
                </a:cxn>
                <a:cxn ang="0">
                  <a:pos x="T8" y="T9"/>
                </a:cxn>
              </a:cxnLst>
              <a:rect l="0" t="0" r="r" b="b"/>
              <a:pathLst>
                <a:path w="183" h="284">
                  <a:moveTo>
                    <a:pt x="0" y="191"/>
                  </a:moveTo>
                  <a:lnTo>
                    <a:pt x="183" y="284"/>
                  </a:lnTo>
                  <a:lnTo>
                    <a:pt x="183" y="93"/>
                  </a:lnTo>
                  <a:lnTo>
                    <a:pt x="0" y="0"/>
                  </a:lnTo>
                  <a:lnTo>
                    <a:pt x="0" y="191"/>
                  </a:lnTo>
                  <a:close/>
                </a:path>
              </a:pathLst>
            </a:custGeom>
            <a:solidFill>
              <a:srgbClr val="FAC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 name="Freeform 440">
              <a:extLst>
                <a:ext uri="{FF2B5EF4-FFF2-40B4-BE49-F238E27FC236}">
                  <a16:creationId xmlns:a16="http://schemas.microsoft.com/office/drawing/2014/main" id="{94E543AD-72C3-41EB-9366-18920D3E7E6D}"/>
                </a:ext>
              </a:extLst>
            </p:cNvPr>
            <p:cNvSpPr>
              <a:spLocks/>
            </p:cNvSpPr>
            <p:nvPr/>
          </p:nvSpPr>
          <p:spPr bwMode="auto">
            <a:xfrm>
              <a:off x="1457326" y="5681663"/>
              <a:ext cx="147638" cy="71438"/>
            </a:xfrm>
            <a:custGeom>
              <a:avLst/>
              <a:gdLst>
                <a:gd name="T0" fmla="*/ 39 w 39"/>
                <a:gd name="T1" fmla="*/ 0 h 19"/>
                <a:gd name="T2" fmla="*/ 39 w 39"/>
                <a:gd name="T3" fmla="*/ 12 h 19"/>
                <a:gd name="T4" fmla="*/ 20 w 39"/>
                <a:gd name="T5" fmla="*/ 19 h 19"/>
                <a:gd name="T6" fmla="*/ 0 w 39"/>
                <a:gd name="T7" fmla="*/ 12 h 19"/>
                <a:gd name="T8" fmla="*/ 0 w 39"/>
                <a:gd name="T9" fmla="*/ 0 h 19"/>
                <a:gd name="T10" fmla="*/ 20 w 39"/>
                <a:gd name="T11" fmla="*/ 6 h 19"/>
                <a:gd name="T12" fmla="*/ 39 w 39"/>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9" h="19">
                  <a:moveTo>
                    <a:pt x="39" y="0"/>
                  </a:moveTo>
                  <a:cubicBezTo>
                    <a:pt x="39" y="12"/>
                    <a:pt x="39" y="12"/>
                    <a:pt x="39" y="12"/>
                  </a:cubicBezTo>
                  <a:cubicBezTo>
                    <a:pt x="39" y="16"/>
                    <a:pt x="30" y="19"/>
                    <a:pt x="20" y="19"/>
                  </a:cubicBezTo>
                  <a:cubicBezTo>
                    <a:pt x="9" y="19"/>
                    <a:pt x="0" y="16"/>
                    <a:pt x="0" y="12"/>
                  </a:cubicBezTo>
                  <a:cubicBezTo>
                    <a:pt x="0" y="0"/>
                    <a:pt x="0" y="0"/>
                    <a:pt x="0" y="0"/>
                  </a:cubicBezTo>
                  <a:cubicBezTo>
                    <a:pt x="0" y="3"/>
                    <a:pt x="9" y="6"/>
                    <a:pt x="20" y="6"/>
                  </a:cubicBezTo>
                  <a:cubicBezTo>
                    <a:pt x="30" y="6"/>
                    <a:pt x="39" y="3"/>
                    <a:pt x="39" y="0"/>
                  </a:cubicBezTo>
                  <a:close/>
                </a:path>
              </a:pathLst>
            </a:custGeom>
            <a:solidFill>
              <a:srgbClr val="F3B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 name="Oval 441">
              <a:extLst>
                <a:ext uri="{FF2B5EF4-FFF2-40B4-BE49-F238E27FC236}">
                  <a16:creationId xmlns:a16="http://schemas.microsoft.com/office/drawing/2014/main" id="{13D38C20-3A27-4AD7-8BF7-B786142E4CFF}"/>
                </a:ext>
              </a:extLst>
            </p:cNvPr>
            <p:cNvSpPr>
              <a:spLocks noChangeArrowheads="1"/>
            </p:cNvSpPr>
            <p:nvPr/>
          </p:nvSpPr>
          <p:spPr bwMode="auto">
            <a:xfrm>
              <a:off x="1457326" y="5654675"/>
              <a:ext cx="147638" cy="49213"/>
            </a:xfrm>
            <a:prstGeom prst="ellipse">
              <a:avLst/>
            </a:prstGeom>
            <a:solidFill>
              <a:srgbClr val="FCF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 name="Freeform 442">
              <a:extLst>
                <a:ext uri="{FF2B5EF4-FFF2-40B4-BE49-F238E27FC236}">
                  <a16:creationId xmlns:a16="http://schemas.microsoft.com/office/drawing/2014/main" id="{9AD04A53-1710-4EB6-9AB9-D044C34854ED}"/>
                </a:ext>
              </a:extLst>
            </p:cNvPr>
            <p:cNvSpPr>
              <a:spLocks/>
            </p:cNvSpPr>
            <p:nvPr/>
          </p:nvSpPr>
          <p:spPr bwMode="auto">
            <a:xfrm>
              <a:off x="1314451" y="5605463"/>
              <a:ext cx="142875" cy="76200"/>
            </a:xfrm>
            <a:custGeom>
              <a:avLst/>
              <a:gdLst>
                <a:gd name="T0" fmla="*/ 38 w 38"/>
                <a:gd name="T1" fmla="*/ 0 h 20"/>
                <a:gd name="T2" fmla="*/ 38 w 38"/>
                <a:gd name="T3" fmla="*/ 13 h 20"/>
                <a:gd name="T4" fmla="*/ 19 w 38"/>
                <a:gd name="T5" fmla="*/ 20 h 20"/>
                <a:gd name="T6" fmla="*/ 0 w 38"/>
                <a:gd name="T7" fmla="*/ 13 h 20"/>
                <a:gd name="T8" fmla="*/ 0 w 38"/>
                <a:gd name="T9" fmla="*/ 0 h 20"/>
                <a:gd name="T10" fmla="*/ 19 w 38"/>
                <a:gd name="T11" fmla="*/ 7 h 20"/>
                <a:gd name="T12" fmla="*/ 38 w 38"/>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8" h="20">
                  <a:moveTo>
                    <a:pt x="38" y="0"/>
                  </a:moveTo>
                  <a:cubicBezTo>
                    <a:pt x="38" y="13"/>
                    <a:pt x="38" y="13"/>
                    <a:pt x="38" y="13"/>
                  </a:cubicBezTo>
                  <a:cubicBezTo>
                    <a:pt x="38" y="17"/>
                    <a:pt x="30" y="20"/>
                    <a:pt x="19" y="20"/>
                  </a:cubicBezTo>
                  <a:cubicBezTo>
                    <a:pt x="9" y="20"/>
                    <a:pt x="0" y="17"/>
                    <a:pt x="0" y="13"/>
                  </a:cubicBezTo>
                  <a:cubicBezTo>
                    <a:pt x="0" y="0"/>
                    <a:pt x="0" y="0"/>
                    <a:pt x="0" y="0"/>
                  </a:cubicBezTo>
                  <a:cubicBezTo>
                    <a:pt x="0" y="4"/>
                    <a:pt x="9" y="7"/>
                    <a:pt x="19" y="7"/>
                  </a:cubicBezTo>
                  <a:cubicBezTo>
                    <a:pt x="30" y="7"/>
                    <a:pt x="38" y="4"/>
                    <a:pt x="38" y="0"/>
                  </a:cubicBezTo>
                  <a:close/>
                </a:path>
              </a:pathLst>
            </a:custGeom>
            <a:solidFill>
              <a:srgbClr val="F3B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 name="Oval 443">
              <a:extLst>
                <a:ext uri="{FF2B5EF4-FFF2-40B4-BE49-F238E27FC236}">
                  <a16:creationId xmlns:a16="http://schemas.microsoft.com/office/drawing/2014/main" id="{9E16199A-699E-4B5E-B84A-52CA293C0CE3}"/>
                </a:ext>
              </a:extLst>
            </p:cNvPr>
            <p:cNvSpPr>
              <a:spLocks noChangeArrowheads="1"/>
            </p:cNvSpPr>
            <p:nvPr/>
          </p:nvSpPr>
          <p:spPr bwMode="auto">
            <a:xfrm>
              <a:off x="1314451" y="5583238"/>
              <a:ext cx="142875" cy="49213"/>
            </a:xfrm>
            <a:prstGeom prst="ellipse">
              <a:avLst/>
            </a:prstGeom>
            <a:solidFill>
              <a:srgbClr val="FCF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 name="Freeform 444">
              <a:extLst>
                <a:ext uri="{FF2B5EF4-FFF2-40B4-BE49-F238E27FC236}">
                  <a16:creationId xmlns:a16="http://schemas.microsoft.com/office/drawing/2014/main" id="{7D472713-64D7-41CA-A289-C9B712817D08}"/>
                </a:ext>
              </a:extLst>
            </p:cNvPr>
            <p:cNvSpPr>
              <a:spLocks/>
            </p:cNvSpPr>
            <p:nvPr/>
          </p:nvSpPr>
          <p:spPr bwMode="auto">
            <a:xfrm>
              <a:off x="1506538" y="5534025"/>
              <a:ext cx="147638" cy="71438"/>
            </a:xfrm>
            <a:custGeom>
              <a:avLst/>
              <a:gdLst>
                <a:gd name="T0" fmla="*/ 39 w 39"/>
                <a:gd name="T1" fmla="*/ 0 h 19"/>
                <a:gd name="T2" fmla="*/ 39 w 39"/>
                <a:gd name="T3" fmla="*/ 13 h 19"/>
                <a:gd name="T4" fmla="*/ 19 w 39"/>
                <a:gd name="T5" fmla="*/ 19 h 19"/>
                <a:gd name="T6" fmla="*/ 0 w 39"/>
                <a:gd name="T7" fmla="*/ 13 h 19"/>
                <a:gd name="T8" fmla="*/ 0 w 39"/>
                <a:gd name="T9" fmla="*/ 0 h 19"/>
                <a:gd name="T10" fmla="*/ 19 w 39"/>
                <a:gd name="T11" fmla="*/ 7 h 19"/>
                <a:gd name="T12" fmla="*/ 39 w 39"/>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9" h="19">
                  <a:moveTo>
                    <a:pt x="39" y="0"/>
                  </a:moveTo>
                  <a:cubicBezTo>
                    <a:pt x="39" y="13"/>
                    <a:pt x="39" y="13"/>
                    <a:pt x="39" y="13"/>
                  </a:cubicBezTo>
                  <a:cubicBezTo>
                    <a:pt x="39" y="17"/>
                    <a:pt x="30" y="19"/>
                    <a:pt x="19" y="19"/>
                  </a:cubicBezTo>
                  <a:cubicBezTo>
                    <a:pt x="9" y="19"/>
                    <a:pt x="0" y="17"/>
                    <a:pt x="0" y="13"/>
                  </a:cubicBezTo>
                  <a:cubicBezTo>
                    <a:pt x="0" y="0"/>
                    <a:pt x="0" y="0"/>
                    <a:pt x="0" y="0"/>
                  </a:cubicBezTo>
                  <a:cubicBezTo>
                    <a:pt x="0" y="4"/>
                    <a:pt x="9" y="7"/>
                    <a:pt x="19" y="7"/>
                  </a:cubicBezTo>
                  <a:cubicBezTo>
                    <a:pt x="30" y="7"/>
                    <a:pt x="39" y="4"/>
                    <a:pt x="39" y="0"/>
                  </a:cubicBezTo>
                  <a:close/>
                </a:path>
              </a:pathLst>
            </a:custGeom>
            <a:solidFill>
              <a:srgbClr val="F3B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 name="Oval 445">
              <a:extLst>
                <a:ext uri="{FF2B5EF4-FFF2-40B4-BE49-F238E27FC236}">
                  <a16:creationId xmlns:a16="http://schemas.microsoft.com/office/drawing/2014/main" id="{15B75979-837A-4A22-BE57-A7B02A0FFC32}"/>
                </a:ext>
              </a:extLst>
            </p:cNvPr>
            <p:cNvSpPr>
              <a:spLocks noChangeArrowheads="1"/>
            </p:cNvSpPr>
            <p:nvPr/>
          </p:nvSpPr>
          <p:spPr bwMode="auto">
            <a:xfrm>
              <a:off x="1506538" y="5511800"/>
              <a:ext cx="147638" cy="49213"/>
            </a:xfrm>
            <a:prstGeom prst="ellipse">
              <a:avLst/>
            </a:prstGeom>
            <a:solidFill>
              <a:srgbClr val="FCF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 name="Freeform 446">
              <a:extLst>
                <a:ext uri="{FF2B5EF4-FFF2-40B4-BE49-F238E27FC236}">
                  <a16:creationId xmlns:a16="http://schemas.microsoft.com/office/drawing/2014/main" id="{0AD5E430-A826-4820-B5B6-B238B283D20D}"/>
                </a:ext>
              </a:extLst>
            </p:cNvPr>
            <p:cNvSpPr>
              <a:spLocks/>
            </p:cNvSpPr>
            <p:nvPr/>
          </p:nvSpPr>
          <p:spPr bwMode="auto">
            <a:xfrm>
              <a:off x="1654176" y="5605463"/>
              <a:ext cx="144463" cy="76200"/>
            </a:xfrm>
            <a:custGeom>
              <a:avLst/>
              <a:gdLst>
                <a:gd name="T0" fmla="*/ 38 w 38"/>
                <a:gd name="T1" fmla="*/ 0 h 20"/>
                <a:gd name="T2" fmla="*/ 38 w 38"/>
                <a:gd name="T3" fmla="*/ 13 h 20"/>
                <a:gd name="T4" fmla="*/ 19 w 38"/>
                <a:gd name="T5" fmla="*/ 20 h 20"/>
                <a:gd name="T6" fmla="*/ 0 w 38"/>
                <a:gd name="T7" fmla="*/ 13 h 20"/>
                <a:gd name="T8" fmla="*/ 0 w 38"/>
                <a:gd name="T9" fmla="*/ 0 h 20"/>
                <a:gd name="T10" fmla="*/ 19 w 38"/>
                <a:gd name="T11" fmla="*/ 7 h 20"/>
                <a:gd name="T12" fmla="*/ 38 w 38"/>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8" h="20">
                  <a:moveTo>
                    <a:pt x="38" y="0"/>
                  </a:moveTo>
                  <a:cubicBezTo>
                    <a:pt x="38" y="13"/>
                    <a:pt x="38" y="13"/>
                    <a:pt x="38" y="13"/>
                  </a:cubicBezTo>
                  <a:cubicBezTo>
                    <a:pt x="38" y="17"/>
                    <a:pt x="29" y="20"/>
                    <a:pt x="19" y="20"/>
                  </a:cubicBezTo>
                  <a:cubicBezTo>
                    <a:pt x="8" y="20"/>
                    <a:pt x="0" y="17"/>
                    <a:pt x="0" y="13"/>
                  </a:cubicBezTo>
                  <a:cubicBezTo>
                    <a:pt x="0" y="0"/>
                    <a:pt x="0" y="0"/>
                    <a:pt x="0" y="0"/>
                  </a:cubicBezTo>
                  <a:cubicBezTo>
                    <a:pt x="0" y="4"/>
                    <a:pt x="8" y="7"/>
                    <a:pt x="19" y="7"/>
                  </a:cubicBezTo>
                  <a:cubicBezTo>
                    <a:pt x="29" y="7"/>
                    <a:pt x="38" y="4"/>
                    <a:pt x="38" y="0"/>
                  </a:cubicBezTo>
                  <a:close/>
                </a:path>
              </a:pathLst>
            </a:custGeom>
            <a:solidFill>
              <a:srgbClr val="F3B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 name="Oval 447">
              <a:extLst>
                <a:ext uri="{FF2B5EF4-FFF2-40B4-BE49-F238E27FC236}">
                  <a16:creationId xmlns:a16="http://schemas.microsoft.com/office/drawing/2014/main" id="{14F9E393-61F4-41FC-9654-337D5698A678}"/>
                </a:ext>
              </a:extLst>
            </p:cNvPr>
            <p:cNvSpPr>
              <a:spLocks noChangeArrowheads="1"/>
            </p:cNvSpPr>
            <p:nvPr/>
          </p:nvSpPr>
          <p:spPr bwMode="auto">
            <a:xfrm>
              <a:off x="1654176" y="5583238"/>
              <a:ext cx="144463" cy="49213"/>
            </a:xfrm>
            <a:prstGeom prst="ellipse">
              <a:avLst/>
            </a:prstGeom>
            <a:solidFill>
              <a:srgbClr val="FCF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69" name="Group 68">
            <a:extLst>
              <a:ext uri="{FF2B5EF4-FFF2-40B4-BE49-F238E27FC236}">
                <a16:creationId xmlns:a16="http://schemas.microsoft.com/office/drawing/2014/main" id="{C81A39A6-2A1D-46DA-872A-BFF7104E18A4}"/>
              </a:ext>
            </a:extLst>
          </p:cNvPr>
          <p:cNvGrpSpPr/>
          <p:nvPr/>
        </p:nvGrpSpPr>
        <p:grpSpPr>
          <a:xfrm>
            <a:off x="7402840" y="5193619"/>
            <a:ext cx="314657" cy="296529"/>
            <a:chOff x="1169988" y="5418138"/>
            <a:chExt cx="771526" cy="727076"/>
          </a:xfrm>
          <a:effectLst>
            <a:outerShdw dist="38100" dir="2700000" algn="tl" rotWithShape="0">
              <a:prstClr val="black">
                <a:alpha val="20000"/>
              </a:prstClr>
            </a:outerShdw>
          </a:effectLst>
        </p:grpSpPr>
        <p:sp>
          <p:nvSpPr>
            <p:cNvPr id="71" name="Freeform 456">
              <a:extLst>
                <a:ext uri="{FF2B5EF4-FFF2-40B4-BE49-F238E27FC236}">
                  <a16:creationId xmlns:a16="http://schemas.microsoft.com/office/drawing/2014/main" id="{8E5C5B5C-6AB0-4AAD-BB18-E14840F75EAB}"/>
                </a:ext>
              </a:extLst>
            </p:cNvPr>
            <p:cNvSpPr>
              <a:spLocks/>
            </p:cNvSpPr>
            <p:nvPr/>
          </p:nvSpPr>
          <p:spPr bwMode="auto">
            <a:xfrm>
              <a:off x="1169988" y="6099176"/>
              <a:ext cx="771525" cy="46038"/>
            </a:xfrm>
            <a:custGeom>
              <a:avLst/>
              <a:gdLst>
                <a:gd name="T0" fmla="*/ 204 w 204"/>
                <a:gd name="T1" fmla="*/ 12 h 12"/>
                <a:gd name="T2" fmla="*/ 0 w 204"/>
                <a:gd name="T3" fmla="*/ 12 h 12"/>
                <a:gd name="T4" fmla="*/ 0 w 204"/>
                <a:gd name="T5" fmla="*/ 12 h 12"/>
                <a:gd name="T6" fmla="*/ 12 w 204"/>
                <a:gd name="T7" fmla="*/ 0 h 12"/>
                <a:gd name="T8" fmla="*/ 192 w 204"/>
                <a:gd name="T9" fmla="*/ 0 h 12"/>
                <a:gd name="T10" fmla="*/ 204 w 204"/>
                <a:gd name="T11" fmla="*/ 12 h 12"/>
              </a:gdLst>
              <a:ahLst/>
              <a:cxnLst>
                <a:cxn ang="0">
                  <a:pos x="T0" y="T1"/>
                </a:cxn>
                <a:cxn ang="0">
                  <a:pos x="T2" y="T3"/>
                </a:cxn>
                <a:cxn ang="0">
                  <a:pos x="T4" y="T5"/>
                </a:cxn>
                <a:cxn ang="0">
                  <a:pos x="T6" y="T7"/>
                </a:cxn>
                <a:cxn ang="0">
                  <a:pos x="T8" y="T9"/>
                </a:cxn>
                <a:cxn ang="0">
                  <a:pos x="T10" y="T11"/>
                </a:cxn>
              </a:cxnLst>
              <a:rect l="0" t="0" r="r" b="b"/>
              <a:pathLst>
                <a:path w="204" h="12">
                  <a:moveTo>
                    <a:pt x="204" y="12"/>
                  </a:moveTo>
                  <a:cubicBezTo>
                    <a:pt x="0" y="12"/>
                    <a:pt x="0" y="12"/>
                    <a:pt x="0" y="12"/>
                  </a:cubicBezTo>
                  <a:cubicBezTo>
                    <a:pt x="0" y="12"/>
                    <a:pt x="0" y="12"/>
                    <a:pt x="0" y="12"/>
                  </a:cubicBezTo>
                  <a:cubicBezTo>
                    <a:pt x="0" y="5"/>
                    <a:pt x="5" y="0"/>
                    <a:pt x="12" y="0"/>
                  </a:cubicBezTo>
                  <a:cubicBezTo>
                    <a:pt x="192" y="0"/>
                    <a:pt x="192" y="0"/>
                    <a:pt x="192" y="0"/>
                  </a:cubicBezTo>
                  <a:cubicBezTo>
                    <a:pt x="199" y="0"/>
                    <a:pt x="204" y="5"/>
                    <a:pt x="204" y="12"/>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 name="Rectangle 457">
              <a:extLst>
                <a:ext uri="{FF2B5EF4-FFF2-40B4-BE49-F238E27FC236}">
                  <a16:creationId xmlns:a16="http://schemas.microsoft.com/office/drawing/2014/main" id="{E6F5ED6C-9CE1-4A24-BCC5-5F8CEABD66BD}"/>
                </a:ext>
              </a:extLst>
            </p:cNvPr>
            <p:cNvSpPr>
              <a:spLocks noChangeArrowheads="1"/>
            </p:cNvSpPr>
            <p:nvPr/>
          </p:nvSpPr>
          <p:spPr bwMode="auto">
            <a:xfrm>
              <a:off x="1216026" y="5661026"/>
              <a:ext cx="681038" cy="4381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 name="Freeform 458">
              <a:extLst>
                <a:ext uri="{FF2B5EF4-FFF2-40B4-BE49-F238E27FC236}">
                  <a16:creationId xmlns:a16="http://schemas.microsoft.com/office/drawing/2014/main" id="{13F014E9-A572-41DC-8502-D17BDDDF2BD8}"/>
                </a:ext>
              </a:extLst>
            </p:cNvPr>
            <p:cNvSpPr>
              <a:spLocks/>
            </p:cNvSpPr>
            <p:nvPr/>
          </p:nvSpPr>
          <p:spPr bwMode="auto">
            <a:xfrm>
              <a:off x="1169988" y="5661026"/>
              <a:ext cx="109538" cy="49213"/>
            </a:xfrm>
            <a:custGeom>
              <a:avLst/>
              <a:gdLst>
                <a:gd name="T0" fmla="*/ 29 w 29"/>
                <a:gd name="T1" fmla="*/ 0 h 13"/>
                <a:gd name="T2" fmla="*/ 14 w 29"/>
                <a:gd name="T3" fmla="*/ 13 h 13"/>
                <a:gd name="T4" fmla="*/ 0 w 29"/>
                <a:gd name="T5" fmla="*/ 0 h 13"/>
                <a:gd name="T6" fmla="*/ 29 w 29"/>
                <a:gd name="T7" fmla="*/ 0 h 13"/>
              </a:gdLst>
              <a:ahLst/>
              <a:cxnLst>
                <a:cxn ang="0">
                  <a:pos x="T0" y="T1"/>
                </a:cxn>
                <a:cxn ang="0">
                  <a:pos x="T2" y="T3"/>
                </a:cxn>
                <a:cxn ang="0">
                  <a:pos x="T4" y="T5"/>
                </a:cxn>
                <a:cxn ang="0">
                  <a:pos x="T6" y="T7"/>
                </a:cxn>
              </a:cxnLst>
              <a:rect l="0" t="0" r="r" b="b"/>
              <a:pathLst>
                <a:path w="29" h="13">
                  <a:moveTo>
                    <a:pt x="29" y="0"/>
                  </a:moveTo>
                  <a:cubicBezTo>
                    <a:pt x="29" y="7"/>
                    <a:pt x="22" y="13"/>
                    <a:pt x="14" y="13"/>
                  </a:cubicBezTo>
                  <a:cubicBezTo>
                    <a:pt x="6" y="13"/>
                    <a:pt x="0" y="7"/>
                    <a:pt x="0" y="0"/>
                  </a:cubicBezTo>
                  <a:lnTo>
                    <a:pt x="29" y="0"/>
                  </a:lnTo>
                  <a:close/>
                </a:path>
              </a:pathLst>
            </a:custGeom>
            <a:solidFill>
              <a:srgbClr val="DF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 name="Freeform 459">
              <a:extLst>
                <a:ext uri="{FF2B5EF4-FFF2-40B4-BE49-F238E27FC236}">
                  <a16:creationId xmlns:a16="http://schemas.microsoft.com/office/drawing/2014/main" id="{AE7FF3AC-4FE1-45C4-A4A5-E644CC06E481}"/>
                </a:ext>
              </a:extLst>
            </p:cNvPr>
            <p:cNvSpPr>
              <a:spLocks/>
            </p:cNvSpPr>
            <p:nvPr/>
          </p:nvSpPr>
          <p:spPr bwMode="auto">
            <a:xfrm>
              <a:off x="1279526" y="5661026"/>
              <a:ext cx="109538" cy="49213"/>
            </a:xfrm>
            <a:custGeom>
              <a:avLst/>
              <a:gdLst>
                <a:gd name="T0" fmla="*/ 29 w 29"/>
                <a:gd name="T1" fmla="*/ 0 h 13"/>
                <a:gd name="T2" fmla="*/ 14 w 29"/>
                <a:gd name="T3" fmla="*/ 13 h 13"/>
                <a:gd name="T4" fmla="*/ 0 w 29"/>
                <a:gd name="T5" fmla="*/ 0 h 13"/>
                <a:gd name="T6" fmla="*/ 29 w 29"/>
                <a:gd name="T7" fmla="*/ 0 h 13"/>
              </a:gdLst>
              <a:ahLst/>
              <a:cxnLst>
                <a:cxn ang="0">
                  <a:pos x="T0" y="T1"/>
                </a:cxn>
                <a:cxn ang="0">
                  <a:pos x="T2" y="T3"/>
                </a:cxn>
                <a:cxn ang="0">
                  <a:pos x="T4" y="T5"/>
                </a:cxn>
                <a:cxn ang="0">
                  <a:pos x="T6" y="T7"/>
                </a:cxn>
              </a:cxnLst>
              <a:rect l="0" t="0" r="r" b="b"/>
              <a:pathLst>
                <a:path w="29" h="13">
                  <a:moveTo>
                    <a:pt x="29" y="0"/>
                  </a:moveTo>
                  <a:cubicBezTo>
                    <a:pt x="29" y="7"/>
                    <a:pt x="23" y="13"/>
                    <a:pt x="14" y="13"/>
                  </a:cubicBezTo>
                  <a:cubicBezTo>
                    <a:pt x="6" y="13"/>
                    <a:pt x="0" y="7"/>
                    <a:pt x="0" y="0"/>
                  </a:cubicBezTo>
                  <a:lnTo>
                    <a:pt x="29" y="0"/>
                  </a:lnTo>
                  <a:close/>
                </a:path>
              </a:pathLst>
            </a:custGeom>
            <a:solidFill>
              <a:srgbClr val="CF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 name="Freeform 460">
              <a:extLst>
                <a:ext uri="{FF2B5EF4-FFF2-40B4-BE49-F238E27FC236}">
                  <a16:creationId xmlns:a16="http://schemas.microsoft.com/office/drawing/2014/main" id="{6B20B824-439B-40A9-A394-12930C5F7FDF}"/>
                </a:ext>
              </a:extLst>
            </p:cNvPr>
            <p:cNvSpPr>
              <a:spLocks/>
            </p:cNvSpPr>
            <p:nvPr/>
          </p:nvSpPr>
          <p:spPr bwMode="auto">
            <a:xfrm>
              <a:off x="1389063" y="5661026"/>
              <a:ext cx="109538" cy="49213"/>
            </a:xfrm>
            <a:custGeom>
              <a:avLst/>
              <a:gdLst>
                <a:gd name="T0" fmla="*/ 29 w 29"/>
                <a:gd name="T1" fmla="*/ 0 h 13"/>
                <a:gd name="T2" fmla="*/ 15 w 29"/>
                <a:gd name="T3" fmla="*/ 13 h 13"/>
                <a:gd name="T4" fmla="*/ 0 w 29"/>
                <a:gd name="T5" fmla="*/ 0 h 13"/>
                <a:gd name="T6" fmla="*/ 29 w 29"/>
                <a:gd name="T7" fmla="*/ 0 h 13"/>
              </a:gdLst>
              <a:ahLst/>
              <a:cxnLst>
                <a:cxn ang="0">
                  <a:pos x="T0" y="T1"/>
                </a:cxn>
                <a:cxn ang="0">
                  <a:pos x="T2" y="T3"/>
                </a:cxn>
                <a:cxn ang="0">
                  <a:pos x="T4" y="T5"/>
                </a:cxn>
                <a:cxn ang="0">
                  <a:pos x="T6" y="T7"/>
                </a:cxn>
              </a:cxnLst>
              <a:rect l="0" t="0" r="r" b="b"/>
              <a:pathLst>
                <a:path w="29" h="13">
                  <a:moveTo>
                    <a:pt x="29" y="0"/>
                  </a:moveTo>
                  <a:cubicBezTo>
                    <a:pt x="29" y="7"/>
                    <a:pt x="23" y="13"/>
                    <a:pt x="15" y="13"/>
                  </a:cubicBezTo>
                  <a:cubicBezTo>
                    <a:pt x="7" y="13"/>
                    <a:pt x="0" y="7"/>
                    <a:pt x="0" y="0"/>
                  </a:cubicBezTo>
                  <a:lnTo>
                    <a:pt x="29" y="0"/>
                  </a:lnTo>
                  <a:close/>
                </a:path>
              </a:pathLst>
            </a:custGeom>
            <a:solidFill>
              <a:srgbClr val="DF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 name="Freeform 461">
              <a:extLst>
                <a:ext uri="{FF2B5EF4-FFF2-40B4-BE49-F238E27FC236}">
                  <a16:creationId xmlns:a16="http://schemas.microsoft.com/office/drawing/2014/main" id="{F66B28CF-70F6-48DC-A7EC-22162E00E6B1}"/>
                </a:ext>
              </a:extLst>
            </p:cNvPr>
            <p:cNvSpPr>
              <a:spLocks/>
            </p:cNvSpPr>
            <p:nvPr/>
          </p:nvSpPr>
          <p:spPr bwMode="auto">
            <a:xfrm>
              <a:off x="1498601" y="5661026"/>
              <a:ext cx="114300" cy="49213"/>
            </a:xfrm>
            <a:custGeom>
              <a:avLst/>
              <a:gdLst>
                <a:gd name="T0" fmla="*/ 30 w 30"/>
                <a:gd name="T1" fmla="*/ 0 h 13"/>
                <a:gd name="T2" fmla="*/ 15 w 30"/>
                <a:gd name="T3" fmla="*/ 13 h 13"/>
                <a:gd name="T4" fmla="*/ 0 w 30"/>
                <a:gd name="T5" fmla="*/ 0 h 13"/>
                <a:gd name="T6" fmla="*/ 30 w 30"/>
                <a:gd name="T7" fmla="*/ 0 h 13"/>
              </a:gdLst>
              <a:ahLst/>
              <a:cxnLst>
                <a:cxn ang="0">
                  <a:pos x="T0" y="T1"/>
                </a:cxn>
                <a:cxn ang="0">
                  <a:pos x="T2" y="T3"/>
                </a:cxn>
                <a:cxn ang="0">
                  <a:pos x="T4" y="T5"/>
                </a:cxn>
                <a:cxn ang="0">
                  <a:pos x="T6" y="T7"/>
                </a:cxn>
              </a:cxnLst>
              <a:rect l="0" t="0" r="r" b="b"/>
              <a:pathLst>
                <a:path w="30" h="13">
                  <a:moveTo>
                    <a:pt x="30" y="0"/>
                  </a:moveTo>
                  <a:cubicBezTo>
                    <a:pt x="30" y="7"/>
                    <a:pt x="23" y="13"/>
                    <a:pt x="15" y="13"/>
                  </a:cubicBezTo>
                  <a:cubicBezTo>
                    <a:pt x="7" y="13"/>
                    <a:pt x="0" y="7"/>
                    <a:pt x="0" y="0"/>
                  </a:cubicBezTo>
                  <a:lnTo>
                    <a:pt x="30" y="0"/>
                  </a:lnTo>
                  <a:close/>
                </a:path>
              </a:pathLst>
            </a:custGeom>
            <a:solidFill>
              <a:srgbClr val="CF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 name="Freeform 462">
              <a:extLst>
                <a:ext uri="{FF2B5EF4-FFF2-40B4-BE49-F238E27FC236}">
                  <a16:creationId xmlns:a16="http://schemas.microsoft.com/office/drawing/2014/main" id="{6AAD7025-547A-45E0-B5E3-DD3FF3485474}"/>
                </a:ext>
              </a:extLst>
            </p:cNvPr>
            <p:cNvSpPr>
              <a:spLocks/>
            </p:cNvSpPr>
            <p:nvPr/>
          </p:nvSpPr>
          <p:spPr bwMode="auto">
            <a:xfrm>
              <a:off x="1722438" y="5661026"/>
              <a:ext cx="109538" cy="49213"/>
            </a:xfrm>
            <a:custGeom>
              <a:avLst/>
              <a:gdLst>
                <a:gd name="T0" fmla="*/ 29 w 29"/>
                <a:gd name="T1" fmla="*/ 0 h 13"/>
                <a:gd name="T2" fmla="*/ 15 w 29"/>
                <a:gd name="T3" fmla="*/ 13 h 13"/>
                <a:gd name="T4" fmla="*/ 0 w 29"/>
                <a:gd name="T5" fmla="*/ 0 h 13"/>
                <a:gd name="T6" fmla="*/ 29 w 29"/>
                <a:gd name="T7" fmla="*/ 0 h 13"/>
              </a:gdLst>
              <a:ahLst/>
              <a:cxnLst>
                <a:cxn ang="0">
                  <a:pos x="T0" y="T1"/>
                </a:cxn>
                <a:cxn ang="0">
                  <a:pos x="T2" y="T3"/>
                </a:cxn>
                <a:cxn ang="0">
                  <a:pos x="T4" y="T5"/>
                </a:cxn>
                <a:cxn ang="0">
                  <a:pos x="T6" y="T7"/>
                </a:cxn>
              </a:cxnLst>
              <a:rect l="0" t="0" r="r" b="b"/>
              <a:pathLst>
                <a:path w="29" h="13">
                  <a:moveTo>
                    <a:pt x="29" y="0"/>
                  </a:moveTo>
                  <a:cubicBezTo>
                    <a:pt x="29" y="7"/>
                    <a:pt x="23" y="13"/>
                    <a:pt x="15" y="13"/>
                  </a:cubicBezTo>
                  <a:cubicBezTo>
                    <a:pt x="6" y="13"/>
                    <a:pt x="0" y="7"/>
                    <a:pt x="0" y="0"/>
                  </a:cubicBezTo>
                  <a:lnTo>
                    <a:pt x="29" y="0"/>
                  </a:lnTo>
                  <a:close/>
                </a:path>
              </a:pathLst>
            </a:custGeom>
            <a:solidFill>
              <a:srgbClr val="CF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 name="Freeform 463">
              <a:extLst>
                <a:ext uri="{FF2B5EF4-FFF2-40B4-BE49-F238E27FC236}">
                  <a16:creationId xmlns:a16="http://schemas.microsoft.com/office/drawing/2014/main" id="{D9E4EB3F-40F8-41E6-BE3D-4D0DA6E21580}"/>
                </a:ext>
              </a:extLst>
            </p:cNvPr>
            <p:cNvSpPr>
              <a:spLocks/>
            </p:cNvSpPr>
            <p:nvPr/>
          </p:nvSpPr>
          <p:spPr bwMode="auto">
            <a:xfrm>
              <a:off x="1612901" y="5661026"/>
              <a:ext cx="109538" cy="49213"/>
            </a:xfrm>
            <a:custGeom>
              <a:avLst/>
              <a:gdLst>
                <a:gd name="T0" fmla="*/ 29 w 29"/>
                <a:gd name="T1" fmla="*/ 0 h 13"/>
                <a:gd name="T2" fmla="*/ 14 w 29"/>
                <a:gd name="T3" fmla="*/ 13 h 13"/>
                <a:gd name="T4" fmla="*/ 0 w 29"/>
                <a:gd name="T5" fmla="*/ 0 h 13"/>
                <a:gd name="T6" fmla="*/ 29 w 29"/>
                <a:gd name="T7" fmla="*/ 0 h 13"/>
              </a:gdLst>
              <a:ahLst/>
              <a:cxnLst>
                <a:cxn ang="0">
                  <a:pos x="T0" y="T1"/>
                </a:cxn>
                <a:cxn ang="0">
                  <a:pos x="T2" y="T3"/>
                </a:cxn>
                <a:cxn ang="0">
                  <a:pos x="T4" y="T5"/>
                </a:cxn>
                <a:cxn ang="0">
                  <a:pos x="T6" y="T7"/>
                </a:cxn>
              </a:cxnLst>
              <a:rect l="0" t="0" r="r" b="b"/>
              <a:pathLst>
                <a:path w="29" h="13">
                  <a:moveTo>
                    <a:pt x="29" y="0"/>
                  </a:moveTo>
                  <a:cubicBezTo>
                    <a:pt x="29" y="7"/>
                    <a:pt x="22" y="13"/>
                    <a:pt x="14" y="13"/>
                  </a:cubicBezTo>
                  <a:cubicBezTo>
                    <a:pt x="6" y="13"/>
                    <a:pt x="0" y="7"/>
                    <a:pt x="0" y="0"/>
                  </a:cubicBezTo>
                  <a:lnTo>
                    <a:pt x="29" y="0"/>
                  </a:lnTo>
                  <a:close/>
                </a:path>
              </a:pathLst>
            </a:custGeom>
            <a:solidFill>
              <a:srgbClr val="DF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9" name="Freeform 464">
              <a:extLst>
                <a:ext uri="{FF2B5EF4-FFF2-40B4-BE49-F238E27FC236}">
                  <a16:creationId xmlns:a16="http://schemas.microsoft.com/office/drawing/2014/main" id="{CD673867-7EB2-4F61-B276-66C6891699EA}"/>
                </a:ext>
              </a:extLst>
            </p:cNvPr>
            <p:cNvSpPr>
              <a:spLocks/>
            </p:cNvSpPr>
            <p:nvPr/>
          </p:nvSpPr>
          <p:spPr bwMode="auto">
            <a:xfrm>
              <a:off x="1831976" y="5661026"/>
              <a:ext cx="109538" cy="49213"/>
            </a:xfrm>
            <a:custGeom>
              <a:avLst/>
              <a:gdLst>
                <a:gd name="T0" fmla="*/ 29 w 29"/>
                <a:gd name="T1" fmla="*/ 0 h 13"/>
                <a:gd name="T2" fmla="*/ 15 w 29"/>
                <a:gd name="T3" fmla="*/ 13 h 13"/>
                <a:gd name="T4" fmla="*/ 0 w 29"/>
                <a:gd name="T5" fmla="*/ 0 h 13"/>
                <a:gd name="T6" fmla="*/ 29 w 29"/>
                <a:gd name="T7" fmla="*/ 0 h 13"/>
              </a:gdLst>
              <a:ahLst/>
              <a:cxnLst>
                <a:cxn ang="0">
                  <a:pos x="T0" y="T1"/>
                </a:cxn>
                <a:cxn ang="0">
                  <a:pos x="T2" y="T3"/>
                </a:cxn>
                <a:cxn ang="0">
                  <a:pos x="T4" y="T5"/>
                </a:cxn>
                <a:cxn ang="0">
                  <a:pos x="T6" y="T7"/>
                </a:cxn>
              </a:cxnLst>
              <a:rect l="0" t="0" r="r" b="b"/>
              <a:pathLst>
                <a:path w="29" h="13">
                  <a:moveTo>
                    <a:pt x="29" y="0"/>
                  </a:moveTo>
                  <a:cubicBezTo>
                    <a:pt x="29" y="7"/>
                    <a:pt x="23" y="13"/>
                    <a:pt x="15" y="13"/>
                  </a:cubicBezTo>
                  <a:cubicBezTo>
                    <a:pt x="7" y="13"/>
                    <a:pt x="0" y="7"/>
                    <a:pt x="0" y="0"/>
                  </a:cubicBezTo>
                  <a:lnTo>
                    <a:pt x="29" y="0"/>
                  </a:lnTo>
                  <a:close/>
                </a:path>
              </a:pathLst>
            </a:custGeom>
            <a:solidFill>
              <a:srgbClr val="DF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 name="Freeform 465">
              <a:extLst>
                <a:ext uri="{FF2B5EF4-FFF2-40B4-BE49-F238E27FC236}">
                  <a16:creationId xmlns:a16="http://schemas.microsoft.com/office/drawing/2014/main" id="{CB1E454A-D500-44AB-A889-9FFDF3791467}"/>
                </a:ext>
              </a:extLst>
            </p:cNvPr>
            <p:cNvSpPr>
              <a:spLocks/>
            </p:cNvSpPr>
            <p:nvPr/>
          </p:nvSpPr>
          <p:spPr bwMode="auto">
            <a:xfrm>
              <a:off x="1169988" y="5418138"/>
              <a:ext cx="204788" cy="242888"/>
            </a:xfrm>
            <a:custGeom>
              <a:avLst/>
              <a:gdLst>
                <a:gd name="T0" fmla="*/ 0 w 129"/>
                <a:gd name="T1" fmla="*/ 153 h 153"/>
                <a:gd name="T2" fmla="*/ 69 w 129"/>
                <a:gd name="T3" fmla="*/ 153 h 153"/>
                <a:gd name="T4" fmla="*/ 129 w 129"/>
                <a:gd name="T5" fmla="*/ 0 h 153"/>
                <a:gd name="T6" fmla="*/ 69 w 129"/>
                <a:gd name="T7" fmla="*/ 0 h 153"/>
                <a:gd name="T8" fmla="*/ 0 w 129"/>
                <a:gd name="T9" fmla="*/ 153 h 153"/>
              </a:gdLst>
              <a:ahLst/>
              <a:cxnLst>
                <a:cxn ang="0">
                  <a:pos x="T0" y="T1"/>
                </a:cxn>
                <a:cxn ang="0">
                  <a:pos x="T2" y="T3"/>
                </a:cxn>
                <a:cxn ang="0">
                  <a:pos x="T4" y="T5"/>
                </a:cxn>
                <a:cxn ang="0">
                  <a:pos x="T6" y="T7"/>
                </a:cxn>
                <a:cxn ang="0">
                  <a:pos x="T8" y="T9"/>
                </a:cxn>
              </a:cxnLst>
              <a:rect l="0" t="0" r="r" b="b"/>
              <a:pathLst>
                <a:path w="129" h="153">
                  <a:moveTo>
                    <a:pt x="0" y="153"/>
                  </a:moveTo>
                  <a:lnTo>
                    <a:pt x="69" y="153"/>
                  </a:lnTo>
                  <a:lnTo>
                    <a:pt x="129" y="0"/>
                  </a:lnTo>
                  <a:lnTo>
                    <a:pt x="69" y="0"/>
                  </a:lnTo>
                  <a:lnTo>
                    <a:pt x="0" y="153"/>
                  </a:lnTo>
                  <a:close/>
                </a:path>
              </a:pathLst>
            </a:cu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 name="Freeform 466">
              <a:extLst>
                <a:ext uri="{FF2B5EF4-FFF2-40B4-BE49-F238E27FC236}">
                  <a16:creationId xmlns:a16="http://schemas.microsoft.com/office/drawing/2014/main" id="{0A3991F8-FBEC-4CA9-A150-0D6BC4C46253}"/>
                </a:ext>
              </a:extLst>
            </p:cNvPr>
            <p:cNvSpPr>
              <a:spLocks/>
            </p:cNvSpPr>
            <p:nvPr/>
          </p:nvSpPr>
          <p:spPr bwMode="auto">
            <a:xfrm>
              <a:off x="1279526" y="5418138"/>
              <a:ext cx="177800" cy="242888"/>
            </a:xfrm>
            <a:custGeom>
              <a:avLst/>
              <a:gdLst>
                <a:gd name="T0" fmla="*/ 0 w 112"/>
                <a:gd name="T1" fmla="*/ 153 h 153"/>
                <a:gd name="T2" fmla="*/ 69 w 112"/>
                <a:gd name="T3" fmla="*/ 153 h 153"/>
                <a:gd name="T4" fmla="*/ 112 w 112"/>
                <a:gd name="T5" fmla="*/ 0 h 153"/>
                <a:gd name="T6" fmla="*/ 60 w 112"/>
                <a:gd name="T7" fmla="*/ 0 h 153"/>
                <a:gd name="T8" fmla="*/ 0 w 112"/>
                <a:gd name="T9" fmla="*/ 153 h 153"/>
              </a:gdLst>
              <a:ahLst/>
              <a:cxnLst>
                <a:cxn ang="0">
                  <a:pos x="T0" y="T1"/>
                </a:cxn>
                <a:cxn ang="0">
                  <a:pos x="T2" y="T3"/>
                </a:cxn>
                <a:cxn ang="0">
                  <a:pos x="T4" y="T5"/>
                </a:cxn>
                <a:cxn ang="0">
                  <a:pos x="T6" y="T7"/>
                </a:cxn>
                <a:cxn ang="0">
                  <a:pos x="T8" y="T9"/>
                </a:cxn>
              </a:cxnLst>
              <a:rect l="0" t="0" r="r" b="b"/>
              <a:pathLst>
                <a:path w="112" h="153">
                  <a:moveTo>
                    <a:pt x="0" y="153"/>
                  </a:moveTo>
                  <a:lnTo>
                    <a:pt x="69" y="153"/>
                  </a:lnTo>
                  <a:lnTo>
                    <a:pt x="112" y="0"/>
                  </a:lnTo>
                  <a:lnTo>
                    <a:pt x="60" y="0"/>
                  </a:lnTo>
                  <a:lnTo>
                    <a:pt x="0" y="1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 name="Freeform 467">
              <a:extLst>
                <a:ext uri="{FF2B5EF4-FFF2-40B4-BE49-F238E27FC236}">
                  <a16:creationId xmlns:a16="http://schemas.microsoft.com/office/drawing/2014/main" id="{BB93F745-7B7D-4B8B-8179-E4A6027AC43A}"/>
                </a:ext>
              </a:extLst>
            </p:cNvPr>
            <p:cNvSpPr>
              <a:spLocks/>
            </p:cNvSpPr>
            <p:nvPr/>
          </p:nvSpPr>
          <p:spPr bwMode="auto">
            <a:xfrm>
              <a:off x="1389063" y="5418138"/>
              <a:ext cx="152400" cy="242888"/>
            </a:xfrm>
            <a:custGeom>
              <a:avLst/>
              <a:gdLst>
                <a:gd name="T0" fmla="*/ 0 w 96"/>
                <a:gd name="T1" fmla="*/ 153 h 153"/>
                <a:gd name="T2" fmla="*/ 69 w 96"/>
                <a:gd name="T3" fmla="*/ 153 h 153"/>
                <a:gd name="T4" fmla="*/ 96 w 96"/>
                <a:gd name="T5" fmla="*/ 0 h 153"/>
                <a:gd name="T6" fmla="*/ 43 w 96"/>
                <a:gd name="T7" fmla="*/ 0 h 153"/>
                <a:gd name="T8" fmla="*/ 0 w 96"/>
                <a:gd name="T9" fmla="*/ 153 h 153"/>
              </a:gdLst>
              <a:ahLst/>
              <a:cxnLst>
                <a:cxn ang="0">
                  <a:pos x="T0" y="T1"/>
                </a:cxn>
                <a:cxn ang="0">
                  <a:pos x="T2" y="T3"/>
                </a:cxn>
                <a:cxn ang="0">
                  <a:pos x="T4" y="T5"/>
                </a:cxn>
                <a:cxn ang="0">
                  <a:pos x="T6" y="T7"/>
                </a:cxn>
                <a:cxn ang="0">
                  <a:pos x="T8" y="T9"/>
                </a:cxn>
              </a:cxnLst>
              <a:rect l="0" t="0" r="r" b="b"/>
              <a:pathLst>
                <a:path w="96" h="153">
                  <a:moveTo>
                    <a:pt x="0" y="153"/>
                  </a:moveTo>
                  <a:lnTo>
                    <a:pt x="69" y="153"/>
                  </a:lnTo>
                  <a:lnTo>
                    <a:pt x="96" y="0"/>
                  </a:lnTo>
                  <a:lnTo>
                    <a:pt x="43" y="0"/>
                  </a:lnTo>
                  <a:lnTo>
                    <a:pt x="0" y="153"/>
                  </a:lnTo>
                  <a:close/>
                </a:path>
              </a:pathLst>
            </a:cu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3" name="Freeform 468">
              <a:extLst>
                <a:ext uri="{FF2B5EF4-FFF2-40B4-BE49-F238E27FC236}">
                  <a16:creationId xmlns:a16="http://schemas.microsoft.com/office/drawing/2014/main" id="{18CA3599-BA5D-4726-A23E-1B472B9AADF2}"/>
                </a:ext>
              </a:extLst>
            </p:cNvPr>
            <p:cNvSpPr>
              <a:spLocks/>
            </p:cNvSpPr>
            <p:nvPr/>
          </p:nvSpPr>
          <p:spPr bwMode="auto">
            <a:xfrm>
              <a:off x="1498601" y="5418138"/>
              <a:ext cx="114300" cy="242888"/>
            </a:xfrm>
            <a:custGeom>
              <a:avLst/>
              <a:gdLst>
                <a:gd name="T0" fmla="*/ 0 w 72"/>
                <a:gd name="T1" fmla="*/ 153 h 153"/>
                <a:gd name="T2" fmla="*/ 72 w 72"/>
                <a:gd name="T3" fmla="*/ 153 h 153"/>
                <a:gd name="T4" fmla="*/ 72 w 72"/>
                <a:gd name="T5" fmla="*/ 0 h 153"/>
                <a:gd name="T6" fmla="*/ 27 w 72"/>
                <a:gd name="T7" fmla="*/ 0 h 153"/>
                <a:gd name="T8" fmla="*/ 0 w 72"/>
                <a:gd name="T9" fmla="*/ 153 h 153"/>
              </a:gdLst>
              <a:ahLst/>
              <a:cxnLst>
                <a:cxn ang="0">
                  <a:pos x="T0" y="T1"/>
                </a:cxn>
                <a:cxn ang="0">
                  <a:pos x="T2" y="T3"/>
                </a:cxn>
                <a:cxn ang="0">
                  <a:pos x="T4" y="T5"/>
                </a:cxn>
                <a:cxn ang="0">
                  <a:pos x="T6" y="T7"/>
                </a:cxn>
                <a:cxn ang="0">
                  <a:pos x="T8" y="T9"/>
                </a:cxn>
              </a:cxnLst>
              <a:rect l="0" t="0" r="r" b="b"/>
              <a:pathLst>
                <a:path w="72" h="153">
                  <a:moveTo>
                    <a:pt x="0" y="153"/>
                  </a:moveTo>
                  <a:lnTo>
                    <a:pt x="72" y="153"/>
                  </a:lnTo>
                  <a:lnTo>
                    <a:pt x="72" y="0"/>
                  </a:lnTo>
                  <a:lnTo>
                    <a:pt x="27" y="0"/>
                  </a:lnTo>
                  <a:lnTo>
                    <a:pt x="0" y="1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 name="Freeform 469">
              <a:extLst>
                <a:ext uri="{FF2B5EF4-FFF2-40B4-BE49-F238E27FC236}">
                  <a16:creationId xmlns:a16="http://schemas.microsoft.com/office/drawing/2014/main" id="{48A02056-32CE-4D99-A066-8C080752E81F}"/>
                </a:ext>
              </a:extLst>
            </p:cNvPr>
            <p:cNvSpPr>
              <a:spLocks/>
            </p:cNvSpPr>
            <p:nvPr/>
          </p:nvSpPr>
          <p:spPr bwMode="auto">
            <a:xfrm>
              <a:off x="1763713" y="5418138"/>
              <a:ext cx="177800" cy="242888"/>
            </a:xfrm>
            <a:custGeom>
              <a:avLst/>
              <a:gdLst>
                <a:gd name="T0" fmla="*/ 112 w 112"/>
                <a:gd name="T1" fmla="*/ 153 h 153"/>
                <a:gd name="T2" fmla="*/ 43 w 112"/>
                <a:gd name="T3" fmla="*/ 153 h 153"/>
                <a:gd name="T4" fmla="*/ 0 w 112"/>
                <a:gd name="T5" fmla="*/ 0 h 153"/>
                <a:gd name="T6" fmla="*/ 53 w 112"/>
                <a:gd name="T7" fmla="*/ 0 h 153"/>
                <a:gd name="T8" fmla="*/ 112 w 112"/>
                <a:gd name="T9" fmla="*/ 153 h 153"/>
              </a:gdLst>
              <a:ahLst/>
              <a:cxnLst>
                <a:cxn ang="0">
                  <a:pos x="T0" y="T1"/>
                </a:cxn>
                <a:cxn ang="0">
                  <a:pos x="T2" y="T3"/>
                </a:cxn>
                <a:cxn ang="0">
                  <a:pos x="T4" y="T5"/>
                </a:cxn>
                <a:cxn ang="0">
                  <a:pos x="T6" y="T7"/>
                </a:cxn>
                <a:cxn ang="0">
                  <a:pos x="T8" y="T9"/>
                </a:cxn>
              </a:cxnLst>
              <a:rect l="0" t="0" r="r" b="b"/>
              <a:pathLst>
                <a:path w="112" h="153">
                  <a:moveTo>
                    <a:pt x="112" y="153"/>
                  </a:moveTo>
                  <a:lnTo>
                    <a:pt x="43" y="153"/>
                  </a:lnTo>
                  <a:lnTo>
                    <a:pt x="0" y="0"/>
                  </a:lnTo>
                  <a:lnTo>
                    <a:pt x="53" y="0"/>
                  </a:lnTo>
                  <a:lnTo>
                    <a:pt x="112" y="153"/>
                  </a:lnTo>
                  <a:close/>
                </a:path>
              </a:pathLst>
            </a:cu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5" name="Freeform 470">
              <a:extLst>
                <a:ext uri="{FF2B5EF4-FFF2-40B4-BE49-F238E27FC236}">
                  <a16:creationId xmlns:a16="http://schemas.microsoft.com/office/drawing/2014/main" id="{5A78025A-0AB6-4F5D-B674-727D29FE55B7}"/>
                </a:ext>
              </a:extLst>
            </p:cNvPr>
            <p:cNvSpPr>
              <a:spLocks/>
            </p:cNvSpPr>
            <p:nvPr/>
          </p:nvSpPr>
          <p:spPr bwMode="auto">
            <a:xfrm>
              <a:off x="1681163" y="5418138"/>
              <a:ext cx="150813" cy="242888"/>
            </a:xfrm>
            <a:custGeom>
              <a:avLst/>
              <a:gdLst>
                <a:gd name="T0" fmla="*/ 95 w 95"/>
                <a:gd name="T1" fmla="*/ 153 h 153"/>
                <a:gd name="T2" fmla="*/ 26 w 95"/>
                <a:gd name="T3" fmla="*/ 153 h 153"/>
                <a:gd name="T4" fmla="*/ 0 w 95"/>
                <a:gd name="T5" fmla="*/ 0 h 153"/>
                <a:gd name="T6" fmla="*/ 52 w 95"/>
                <a:gd name="T7" fmla="*/ 0 h 153"/>
                <a:gd name="T8" fmla="*/ 95 w 95"/>
                <a:gd name="T9" fmla="*/ 153 h 153"/>
              </a:gdLst>
              <a:ahLst/>
              <a:cxnLst>
                <a:cxn ang="0">
                  <a:pos x="T0" y="T1"/>
                </a:cxn>
                <a:cxn ang="0">
                  <a:pos x="T2" y="T3"/>
                </a:cxn>
                <a:cxn ang="0">
                  <a:pos x="T4" y="T5"/>
                </a:cxn>
                <a:cxn ang="0">
                  <a:pos x="T6" y="T7"/>
                </a:cxn>
                <a:cxn ang="0">
                  <a:pos x="T8" y="T9"/>
                </a:cxn>
              </a:cxnLst>
              <a:rect l="0" t="0" r="r" b="b"/>
              <a:pathLst>
                <a:path w="95" h="153">
                  <a:moveTo>
                    <a:pt x="95" y="153"/>
                  </a:moveTo>
                  <a:lnTo>
                    <a:pt x="26" y="153"/>
                  </a:lnTo>
                  <a:lnTo>
                    <a:pt x="0" y="0"/>
                  </a:lnTo>
                  <a:lnTo>
                    <a:pt x="52" y="0"/>
                  </a:lnTo>
                  <a:lnTo>
                    <a:pt x="95" y="1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6" name="Freeform 471">
              <a:extLst>
                <a:ext uri="{FF2B5EF4-FFF2-40B4-BE49-F238E27FC236}">
                  <a16:creationId xmlns:a16="http://schemas.microsoft.com/office/drawing/2014/main" id="{7EBD29E3-E152-4B1A-B997-02303C4AE0DC}"/>
                </a:ext>
              </a:extLst>
            </p:cNvPr>
            <p:cNvSpPr>
              <a:spLocks/>
            </p:cNvSpPr>
            <p:nvPr/>
          </p:nvSpPr>
          <p:spPr bwMode="auto">
            <a:xfrm>
              <a:off x="1612901" y="5418138"/>
              <a:ext cx="109538" cy="242888"/>
            </a:xfrm>
            <a:custGeom>
              <a:avLst/>
              <a:gdLst>
                <a:gd name="T0" fmla="*/ 69 w 69"/>
                <a:gd name="T1" fmla="*/ 153 h 153"/>
                <a:gd name="T2" fmla="*/ 0 w 69"/>
                <a:gd name="T3" fmla="*/ 153 h 153"/>
                <a:gd name="T4" fmla="*/ 0 w 69"/>
                <a:gd name="T5" fmla="*/ 0 h 153"/>
                <a:gd name="T6" fmla="*/ 43 w 69"/>
                <a:gd name="T7" fmla="*/ 0 h 153"/>
                <a:gd name="T8" fmla="*/ 69 w 69"/>
                <a:gd name="T9" fmla="*/ 153 h 153"/>
              </a:gdLst>
              <a:ahLst/>
              <a:cxnLst>
                <a:cxn ang="0">
                  <a:pos x="T0" y="T1"/>
                </a:cxn>
                <a:cxn ang="0">
                  <a:pos x="T2" y="T3"/>
                </a:cxn>
                <a:cxn ang="0">
                  <a:pos x="T4" y="T5"/>
                </a:cxn>
                <a:cxn ang="0">
                  <a:pos x="T6" y="T7"/>
                </a:cxn>
                <a:cxn ang="0">
                  <a:pos x="T8" y="T9"/>
                </a:cxn>
              </a:cxnLst>
              <a:rect l="0" t="0" r="r" b="b"/>
              <a:pathLst>
                <a:path w="69" h="153">
                  <a:moveTo>
                    <a:pt x="69" y="153"/>
                  </a:moveTo>
                  <a:lnTo>
                    <a:pt x="0" y="153"/>
                  </a:lnTo>
                  <a:lnTo>
                    <a:pt x="0" y="0"/>
                  </a:lnTo>
                  <a:lnTo>
                    <a:pt x="43" y="0"/>
                  </a:lnTo>
                  <a:lnTo>
                    <a:pt x="69" y="153"/>
                  </a:lnTo>
                  <a:close/>
                </a:path>
              </a:pathLst>
            </a:cu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 name="Rectangle 472">
              <a:extLst>
                <a:ext uri="{FF2B5EF4-FFF2-40B4-BE49-F238E27FC236}">
                  <a16:creationId xmlns:a16="http://schemas.microsoft.com/office/drawing/2014/main" id="{41A69937-AACC-4AB2-B48C-935BE7647BA5}"/>
                </a:ext>
              </a:extLst>
            </p:cNvPr>
            <p:cNvSpPr>
              <a:spLocks noChangeArrowheads="1"/>
            </p:cNvSpPr>
            <p:nvPr/>
          </p:nvSpPr>
          <p:spPr bwMode="auto">
            <a:xfrm>
              <a:off x="1265238" y="5759451"/>
              <a:ext cx="339725" cy="192088"/>
            </a:xfrm>
            <a:prstGeom prst="rect">
              <a:avLst/>
            </a:prstGeom>
            <a:solidFill>
              <a:srgbClr val="6FDA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 name="Freeform 473">
              <a:extLst>
                <a:ext uri="{FF2B5EF4-FFF2-40B4-BE49-F238E27FC236}">
                  <a16:creationId xmlns:a16="http://schemas.microsoft.com/office/drawing/2014/main" id="{08EAD96A-4E5A-4E66-BBFB-CFA5D2ED95D7}"/>
                </a:ext>
              </a:extLst>
            </p:cNvPr>
            <p:cNvSpPr>
              <a:spLocks/>
            </p:cNvSpPr>
            <p:nvPr/>
          </p:nvSpPr>
          <p:spPr bwMode="auto">
            <a:xfrm>
              <a:off x="1265238" y="5759451"/>
              <a:ext cx="339725" cy="192088"/>
            </a:xfrm>
            <a:custGeom>
              <a:avLst/>
              <a:gdLst>
                <a:gd name="T0" fmla="*/ 214 w 214"/>
                <a:gd name="T1" fmla="*/ 121 h 121"/>
                <a:gd name="T2" fmla="*/ 0 w 214"/>
                <a:gd name="T3" fmla="*/ 121 h 121"/>
                <a:gd name="T4" fmla="*/ 214 w 214"/>
                <a:gd name="T5" fmla="*/ 0 h 121"/>
                <a:gd name="T6" fmla="*/ 214 w 214"/>
                <a:gd name="T7" fmla="*/ 121 h 121"/>
              </a:gdLst>
              <a:ahLst/>
              <a:cxnLst>
                <a:cxn ang="0">
                  <a:pos x="T0" y="T1"/>
                </a:cxn>
                <a:cxn ang="0">
                  <a:pos x="T2" y="T3"/>
                </a:cxn>
                <a:cxn ang="0">
                  <a:pos x="T4" y="T5"/>
                </a:cxn>
                <a:cxn ang="0">
                  <a:pos x="T6" y="T7"/>
                </a:cxn>
              </a:cxnLst>
              <a:rect l="0" t="0" r="r" b="b"/>
              <a:pathLst>
                <a:path w="214" h="121">
                  <a:moveTo>
                    <a:pt x="214" y="121"/>
                  </a:moveTo>
                  <a:lnTo>
                    <a:pt x="0" y="121"/>
                  </a:lnTo>
                  <a:lnTo>
                    <a:pt x="214" y="0"/>
                  </a:lnTo>
                  <a:lnTo>
                    <a:pt x="214" y="121"/>
                  </a:lnTo>
                  <a:close/>
                </a:path>
              </a:pathLst>
            </a:custGeom>
            <a:solidFill>
              <a:srgbClr val="40C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9" name="Rectangle 474">
              <a:extLst>
                <a:ext uri="{FF2B5EF4-FFF2-40B4-BE49-F238E27FC236}">
                  <a16:creationId xmlns:a16="http://schemas.microsoft.com/office/drawing/2014/main" id="{79D3162C-3840-4C08-ACA6-66AB6F312FD8}"/>
                </a:ext>
              </a:extLst>
            </p:cNvPr>
            <p:cNvSpPr>
              <a:spLocks noChangeArrowheads="1"/>
            </p:cNvSpPr>
            <p:nvPr/>
          </p:nvSpPr>
          <p:spPr bwMode="auto">
            <a:xfrm>
              <a:off x="1676401" y="5759451"/>
              <a:ext cx="171450" cy="158750"/>
            </a:xfrm>
            <a:prstGeom prst="rect">
              <a:avLst/>
            </a:prstGeom>
            <a:solidFill>
              <a:srgbClr val="40C9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0" name="Rectangle 475">
              <a:extLst>
                <a:ext uri="{FF2B5EF4-FFF2-40B4-BE49-F238E27FC236}">
                  <a16:creationId xmlns:a16="http://schemas.microsoft.com/office/drawing/2014/main" id="{DB0DB21F-F201-4D8F-B688-576F564AA38E}"/>
                </a:ext>
              </a:extLst>
            </p:cNvPr>
            <p:cNvSpPr>
              <a:spLocks noChangeArrowheads="1"/>
            </p:cNvSpPr>
            <p:nvPr/>
          </p:nvSpPr>
          <p:spPr bwMode="auto">
            <a:xfrm>
              <a:off x="1676401" y="5951538"/>
              <a:ext cx="171450" cy="147638"/>
            </a:xfrm>
            <a:prstGeom prst="rect">
              <a:avLst/>
            </a:prstGeom>
            <a:solidFill>
              <a:srgbClr val="40C9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1" name="Freeform 476">
              <a:extLst>
                <a:ext uri="{FF2B5EF4-FFF2-40B4-BE49-F238E27FC236}">
                  <a16:creationId xmlns:a16="http://schemas.microsoft.com/office/drawing/2014/main" id="{7E60C3EF-FE96-4471-BA33-4AB0B2DA7E66}"/>
                </a:ext>
              </a:extLst>
            </p:cNvPr>
            <p:cNvSpPr>
              <a:spLocks/>
            </p:cNvSpPr>
            <p:nvPr/>
          </p:nvSpPr>
          <p:spPr bwMode="auto">
            <a:xfrm>
              <a:off x="1204913" y="5926138"/>
              <a:ext cx="388938" cy="85725"/>
            </a:xfrm>
            <a:custGeom>
              <a:avLst/>
              <a:gdLst>
                <a:gd name="T0" fmla="*/ 103 w 103"/>
                <a:gd name="T1" fmla="*/ 23 h 23"/>
                <a:gd name="T2" fmla="*/ 79 w 103"/>
                <a:gd name="T3" fmla="*/ 5 h 23"/>
                <a:gd name="T4" fmla="*/ 60 w 103"/>
                <a:gd name="T5" fmla="*/ 11 h 23"/>
                <a:gd name="T6" fmla="*/ 51 w 103"/>
                <a:gd name="T7" fmla="*/ 5 h 23"/>
                <a:gd name="T8" fmla="*/ 43 w 103"/>
                <a:gd name="T9" fmla="*/ 11 h 23"/>
                <a:gd name="T10" fmla="*/ 28 w 103"/>
                <a:gd name="T11" fmla="*/ 0 h 23"/>
                <a:gd name="T12" fmla="*/ 12 w 103"/>
                <a:gd name="T13" fmla="*/ 14 h 23"/>
                <a:gd name="T14" fmla="*/ 8 w 103"/>
                <a:gd name="T15" fmla="*/ 12 h 23"/>
                <a:gd name="T16" fmla="*/ 0 w 103"/>
                <a:gd name="T17" fmla="*/ 23 h 23"/>
                <a:gd name="T18" fmla="*/ 103 w 103"/>
                <a:gd name="T1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23">
                  <a:moveTo>
                    <a:pt x="103" y="23"/>
                  </a:moveTo>
                  <a:cubicBezTo>
                    <a:pt x="103" y="13"/>
                    <a:pt x="92" y="5"/>
                    <a:pt x="79" y="5"/>
                  </a:cubicBezTo>
                  <a:cubicBezTo>
                    <a:pt x="71" y="5"/>
                    <a:pt x="65" y="8"/>
                    <a:pt x="60" y="11"/>
                  </a:cubicBezTo>
                  <a:cubicBezTo>
                    <a:pt x="58" y="8"/>
                    <a:pt x="55" y="5"/>
                    <a:pt x="51" y="5"/>
                  </a:cubicBezTo>
                  <a:cubicBezTo>
                    <a:pt x="48" y="5"/>
                    <a:pt x="45" y="7"/>
                    <a:pt x="43" y="11"/>
                  </a:cubicBezTo>
                  <a:cubicBezTo>
                    <a:pt x="40" y="5"/>
                    <a:pt x="34" y="0"/>
                    <a:pt x="28" y="0"/>
                  </a:cubicBezTo>
                  <a:cubicBezTo>
                    <a:pt x="20" y="0"/>
                    <a:pt x="13" y="6"/>
                    <a:pt x="12" y="14"/>
                  </a:cubicBezTo>
                  <a:cubicBezTo>
                    <a:pt x="10" y="13"/>
                    <a:pt x="9" y="12"/>
                    <a:pt x="8" y="12"/>
                  </a:cubicBezTo>
                  <a:cubicBezTo>
                    <a:pt x="3" y="12"/>
                    <a:pt x="0" y="17"/>
                    <a:pt x="0" y="23"/>
                  </a:cubicBezTo>
                  <a:lnTo>
                    <a:pt x="103" y="23"/>
                  </a:lnTo>
                  <a:close/>
                </a:path>
              </a:pathLst>
            </a:custGeom>
            <a:solidFill>
              <a:srgbClr val="0D9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2" name="Rectangle 477">
              <a:extLst>
                <a:ext uri="{FF2B5EF4-FFF2-40B4-BE49-F238E27FC236}">
                  <a16:creationId xmlns:a16="http://schemas.microsoft.com/office/drawing/2014/main" id="{5384473D-6D85-46D3-8AB2-89A3A789F852}"/>
                </a:ext>
              </a:extLst>
            </p:cNvPr>
            <p:cNvSpPr>
              <a:spLocks noChangeArrowheads="1"/>
            </p:cNvSpPr>
            <p:nvPr/>
          </p:nvSpPr>
          <p:spPr bwMode="auto">
            <a:xfrm>
              <a:off x="1204913" y="6011863"/>
              <a:ext cx="388938" cy="87313"/>
            </a:xfrm>
            <a:prstGeom prst="rect">
              <a:avLst/>
            </a:prstGeom>
            <a:solidFill>
              <a:srgbClr val="9C61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3" name="Rectangle 478">
              <a:extLst>
                <a:ext uri="{FF2B5EF4-FFF2-40B4-BE49-F238E27FC236}">
                  <a16:creationId xmlns:a16="http://schemas.microsoft.com/office/drawing/2014/main" id="{B0A552A8-E2B0-472D-836D-E9CEE0FFECFC}"/>
                </a:ext>
              </a:extLst>
            </p:cNvPr>
            <p:cNvSpPr>
              <a:spLocks noChangeArrowheads="1"/>
            </p:cNvSpPr>
            <p:nvPr/>
          </p:nvSpPr>
          <p:spPr bwMode="auto">
            <a:xfrm>
              <a:off x="1204913" y="6011863"/>
              <a:ext cx="388938" cy="26988"/>
            </a:xfrm>
            <a:prstGeom prst="rect">
              <a:avLst/>
            </a:prstGeom>
            <a:solidFill>
              <a:srgbClr val="AF76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94" name="Slide Number Placeholder 93">
            <a:extLst>
              <a:ext uri="{FF2B5EF4-FFF2-40B4-BE49-F238E27FC236}">
                <a16:creationId xmlns:a16="http://schemas.microsoft.com/office/drawing/2014/main" id="{ECB8D3FA-85B0-4687-9A60-D54F9B1AF7C0}"/>
              </a:ext>
            </a:extLst>
          </p:cNvPr>
          <p:cNvSpPr>
            <a:spLocks noGrp="1"/>
          </p:cNvSpPr>
          <p:nvPr>
            <p:ph type="sldNum" sz="quarter" idx="12"/>
          </p:nvPr>
        </p:nvSpPr>
        <p:spPr/>
        <p:txBody>
          <a:bodyPr/>
          <a:lstStyle/>
          <a:p>
            <a:fld id="{8D05A9CD-9176-4D89-A414-3BEEE81BBC77}" type="slidenum">
              <a:rPr lang="en-US" smtClean="0"/>
              <a:pPr/>
              <a:t>114</a:t>
            </a:fld>
            <a:endParaRPr lang="en-US" dirty="0"/>
          </a:p>
        </p:txBody>
      </p:sp>
      <p:pic>
        <p:nvPicPr>
          <p:cNvPr id="2" name="Picture 6">
            <a:extLst>
              <a:ext uri="{FF2B5EF4-FFF2-40B4-BE49-F238E27FC236}">
                <a16:creationId xmlns:a16="http://schemas.microsoft.com/office/drawing/2014/main" id="{D5B08B53-CE7A-EC3F-BAAA-27F39D118B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1272499">
            <a:off x="3156719" y="582453"/>
            <a:ext cx="5769224" cy="576922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red and blue text on a black background&#10;&#10;Description automatically generated">
            <a:extLst>
              <a:ext uri="{FF2B5EF4-FFF2-40B4-BE49-F238E27FC236}">
                <a16:creationId xmlns:a16="http://schemas.microsoft.com/office/drawing/2014/main" id="{557F4DFB-AA8B-7208-D423-0DF2800BE0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06841" y="-532535"/>
            <a:ext cx="1806735" cy="1806735"/>
          </a:xfrm>
          <a:prstGeom prst="rect">
            <a:avLst/>
          </a:prstGeom>
        </p:spPr>
      </p:pic>
    </p:spTree>
    <p:extLst>
      <p:ext uri="{BB962C8B-B14F-4D97-AF65-F5344CB8AC3E}">
        <p14:creationId xmlns:p14="http://schemas.microsoft.com/office/powerpoint/2010/main" val="33002070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80D31804-B98B-4AF6-A5A6-8B3916268470}"/>
              </a:ext>
            </a:extLst>
          </p:cNvPr>
          <p:cNvGraphicFramePr>
            <a:graphicFrameLocks noChangeAspect="1"/>
          </p:cNvGraphicFramePr>
          <p:nvPr>
            <p:custDataLst>
              <p:tags r:id="rId1"/>
            </p:custDataLst>
            <p:extLst>
              <p:ext uri="{D42A27DB-BD31-4B8C-83A1-F6EECF244321}">
                <p14:modId xmlns:p14="http://schemas.microsoft.com/office/powerpoint/2010/main" val="27246078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13" name="Object 12" hidden="1">
                        <a:extLst>
                          <a:ext uri="{FF2B5EF4-FFF2-40B4-BE49-F238E27FC236}">
                            <a16:creationId xmlns:a16="http://schemas.microsoft.com/office/drawing/2014/main" id="{80D31804-B98B-4AF6-A5A6-8B391626847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2" name="Rectangle 11" hidden="1">
            <a:extLst>
              <a:ext uri="{FF2B5EF4-FFF2-40B4-BE49-F238E27FC236}">
                <a16:creationId xmlns:a16="http://schemas.microsoft.com/office/drawing/2014/main" id="{8F4059EB-ECD2-4DF1-B750-544B3E0D814C}"/>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400" b="1" dirty="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6" name="Rectángulo 6175">
            <a:extLst>
              <a:ext uri="{FF2B5EF4-FFF2-40B4-BE49-F238E27FC236}">
                <a16:creationId xmlns:a16="http://schemas.microsoft.com/office/drawing/2014/main" id="{076D5F69-1658-4EBB-8383-397A2C4CE75D}"/>
              </a:ext>
            </a:extLst>
          </p:cNvPr>
          <p:cNvSpPr/>
          <p:nvPr/>
        </p:nvSpPr>
        <p:spPr>
          <a:xfrm>
            <a:off x="0" y="-36682"/>
            <a:ext cx="12214702" cy="2683845"/>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任意多边形: 形状 16">
            <a:extLst>
              <a:ext uri="{FF2B5EF4-FFF2-40B4-BE49-F238E27FC236}">
                <a16:creationId xmlns:a16="http://schemas.microsoft.com/office/drawing/2014/main" id="{D656E303-73BB-46EC-9D6A-3B1D726C1B47}"/>
              </a:ext>
            </a:extLst>
          </p:cNvPr>
          <p:cNvSpPr/>
          <p:nvPr/>
        </p:nvSpPr>
        <p:spPr>
          <a:xfrm rot="10800000">
            <a:off x="2730500" y="2620391"/>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形状 16">
            <a:extLst>
              <a:ext uri="{FF2B5EF4-FFF2-40B4-BE49-F238E27FC236}">
                <a16:creationId xmlns:a16="http://schemas.microsoft.com/office/drawing/2014/main" id="{69579464-48DF-4DA8-9476-97BA4DAEC85D}"/>
              </a:ext>
            </a:extLst>
          </p:cNvPr>
          <p:cNvSpPr/>
          <p:nvPr/>
        </p:nvSpPr>
        <p:spPr>
          <a:xfrm rot="10800000">
            <a:off x="0" y="2620391"/>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16">
            <a:extLst>
              <a:ext uri="{FF2B5EF4-FFF2-40B4-BE49-F238E27FC236}">
                <a16:creationId xmlns:a16="http://schemas.microsoft.com/office/drawing/2014/main" id="{06F7B187-CFFD-44FD-9604-4B4251A95831}"/>
              </a:ext>
            </a:extLst>
          </p:cNvPr>
          <p:cNvSpPr/>
          <p:nvPr/>
        </p:nvSpPr>
        <p:spPr>
          <a:xfrm rot="10800000">
            <a:off x="2746677" y="435430"/>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形状 16">
            <a:extLst>
              <a:ext uri="{FF2B5EF4-FFF2-40B4-BE49-F238E27FC236}">
                <a16:creationId xmlns:a16="http://schemas.microsoft.com/office/drawing/2014/main" id="{8A2B7F18-70A6-4057-A7F9-BE4B263C1839}"/>
              </a:ext>
            </a:extLst>
          </p:cNvPr>
          <p:cNvSpPr/>
          <p:nvPr/>
        </p:nvSpPr>
        <p:spPr>
          <a:xfrm rot="10800000">
            <a:off x="16177" y="435430"/>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16">
            <a:extLst>
              <a:ext uri="{FF2B5EF4-FFF2-40B4-BE49-F238E27FC236}">
                <a16:creationId xmlns:a16="http://schemas.microsoft.com/office/drawing/2014/main" id="{D6C91D82-B655-4416-873F-C922B990BC67}"/>
              </a:ext>
            </a:extLst>
          </p:cNvPr>
          <p:cNvSpPr/>
          <p:nvPr/>
        </p:nvSpPr>
        <p:spPr>
          <a:xfrm rot="10800000">
            <a:off x="5477177" y="435430"/>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形状 16">
            <a:extLst>
              <a:ext uri="{FF2B5EF4-FFF2-40B4-BE49-F238E27FC236}">
                <a16:creationId xmlns:a16="http://schemas.microsoft.com/office/drawing/2014/main" id="{F64A8215-E58D-4647-A77C-AE0FE245749C}"/>
              </a:ext>
            </a:extLst>
          </p:cNvPr>
          <p:cNvSpPr/>
          <p:nvPr/>
        </p:nvSpPr>
        <p:spPr>
          <a:xfrm rot="10800000">
            <a:off x="8220377" y="435430"/>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Shape 32">
            <a:extLst>
              <a:ext uri="{FF2B5EF4-FFF2-40B4-BE49-F238E27FC236}">
                <a16:creationId xmlns:a16="http://schemas.microsoft.com/office/drawing/2014/main" id="{34912607-7FEC-4A50-9255-516B1E5C7874}"/>
              </a:ext>
            </a:extLst>
          </p:cNvPr>
          <p:cNvSpPr/>
          <p:nvPr/>
        </p:nvSpPr>
        <p:spPr>
          <a:xfrm rot="10800000">
            <a:off x="10963577" y="435430"/>
            <a:ext cx="1267302" cy="464457"/>
          </a:xfrm>
          <a:custGeom>
            <a:avLst/>
            <a:gdLst>
              <a:gd name="connsiteX0" fmla="*/ 1267302 w 1267302"/>
              <a:gd name="connsiteY0" fmla="*/ 464457 h 464457"/>
              <a:gd name="connsiteX1" fmla="*/ 0 w 1267302"/>
              <a:gd name="connsiteY1" fmla="*/ 464457 h 464457"/>
              <a:gd name="connsiteX2" fmla="*/ 0 w 1267302"/>
              <a:gd name="connsiteY2" fmla="*/ 0 h 464457"/>
              <a:gd name="connsiteX3" fmla="*/ 255423 w 1267302"/>
              <a:gd name="connsiteY3" fmla="*/ 0 h 464457"/>
              <a:gd name="connsiteX4" fmla="*/ 255423 w 1267302"/>
              <a:gd name="connsiteY4" fmla="*/ 111250 h 464457"/>
              <a:gd name="connsiteX5" fmla="*/ 451057 w 1267302"/>
              <a:gd name="connsiteY5" fmla="*/ 111250 h 464457"/>
              <a:gd name="connsiteX6" fmla="*/ 451057 w 1267302"/>
              <a:gd name="connsiteY6" fmla="*/ 0 h 464457"/>
              <a:gd name="connsiteX7" fmla="*/ 712838 w 1267302"/>
              <a:gd name="connsiteY7" fmla="*/ 0 h 464457"/>
              <a:gd name="connsiteX8" fmla="*/ 712838 w 1267302"/>
              <a:gd name="connsiteY8" fmla="*/ 111250 h 464457"/>
              <a:gd name="connsiteX9" fmla="*/ 908472 w 1267302"/>
              <a:gd name="connsiteY9" fmla="*/ 111250 h 464457"/>
              <a:gd name="connsiteX10" fmla="*/ 908472 w 1267302"/>
              <a:gd name="connsiteY10" fmla="*/ 0 h 464457"/>
              <a:gd name="connsiteX11" fmla="*/ 1170255 w 1267302"/>
              <a:gd name="connsiteY11" fmla="*/ 0 h 464457"/>
              <a:gd name="connsiteX12" fmla="*/ 1170255 w 1267302"/>
              <a:gd name="connsiteY12" fmla="*/ 111250 h 464457"/>
              <a:gd name="connsiteX13" fmla="*/ 1267302 w 1267302"/>
              <a:gd name="connsiteY13" fmla="*/ 111250 h 46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7302" h="464457">
                <a:moveTo>
                  <a:pt x="1267302" y="464457"/>
                </a:moveTo>
                <a:lnTo>
                  <a:pt x="0" y="464457"/>
                </a:lnTo>
                <a:lnTo>
                  <a:pt x="0" y="0"/>
                </a:lnTo>
                <a:lnTo>
                  <a:pt x="255423" y="0"/>
                </a:lnTo>
                <a:lnTo>
                  <a:pt x="255423" y="111250"/>
                </a:lnTo>
                <a:lnTo>
                  <a:pt x="451057" y="111250"/>
                </a:lnTo>
                <a:lnTo>
                  <a:pt x="451057" y="0"/>
                </a:lnTo>
                <a:lnTo>
                  <a:pt x="712838" y="0"/>
                </a:lnTo>
                <a:lnTo>
                  <a:pt x="712838" y="111250"/>
                </a:lnTo>
                <a:lnTo>
                  <a:pt x="908472" y="111250"/>
                </a:lnTo>
                <a:lnTo>
                  <a:pt x="908472" y="0"/>
                </a:lnTo>
                <a:lnTo>
                  <a:pt x="1170255" y="0"/>
                </a:lnTo>
                <a:lnTo>
                  <a:pt x="1170255" y="111250"/>
                </a:lnTo>
                <a:lnTo>
                  <a:pt x="1267302" y="111250"/>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4" name="任意多边形: 形状 16">
            <a:extLst>
              <a:ext uri="{FF2B5EF4-FFF2-40B4-BE49-F238E27FC236}">
                <a16:creationId xmlns:a16="http://schemas.microsoft.com/office/drawing/2014/main" id="{4EB23697-1BD1-4F74-AD80-112E5F93AD7F}"/>
              </a:ext>
            </a:extLst>
          </p:cNvPr>
          <p:cNvSpPr/>
          <p:nvPr/>
        </p:nvSpPr>
        <p:spPr>
          <a:xfrm rot="10800000">
            <a:off x="5461000" y="2620391"/>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形状 16">
            <a:extLst>
              <a:ext uri="{FF2B5EF4-FFF2-40B4-BE49-F238E27FC236}">
                <a16:creationId xmlns:a16="http://schemas.microsoft.com/office/drawing/2014/main" id="{607D8253-545C-450A-8D5A-C3543E301EC9}"/>
              </a:ext>
            </a:extLst>
          </p:cNvPr>
          <p:cNvSpPr/>
          <p:nvPr/>
        </p:nvSpPr>
        <p:spPr>
          <a:xfrm rot="10800000">
            <a:off x="8204200" y="2620391"/>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Shape 35">
            <a:extLst>
              <a:ext uri="{FF2B5EF4-FFF2-40B4-BE49-F238E27FC236}">
                <a16:creationId xmlns:a16="http://schemas.microsoft.com/office/drawing/2014/main" id="{EEB5FB25-9CE7-4D62-9FA3-CEE6F0027E64}"/>
              </a:ext>
            </a:extLst>
          </p:cNvPr>
          <p:cNvSpPr/>
          <p:nvPr/>
        </p:nvSpPr>
        <p:spPr>
          <a:xfrm rot="10800000">
            <a:off x="10947400" y="2620391"/>
            <a:ext cx="1267302" cy="464457"/>
          </a:xfrm>
          <a:custGeom>
            <a:avLst/>
            <a:gdLst>
              <a:gd name="connsiteX0" fmla="*/ 1267302 w 1267302"/>
              <a:gd name="connsiteY0" fmla="*/ 464457 h 464457"/>
              <a:gd name="connsiteX1" fmla="*/ 0 w 1267302"/>
              <a:gd name="connsiteY1" fmla="*/ 464457 h 464457"/>
              <a:gd name="connsiteX2" fmla="*/ 0 w 1267302"/>
              <a:gd name="connsiteY2" fmla="*/ 0 h 464457"/>
              <a:gd name="connsiteX3" fmla="*/ 255423 w 1267302"/>
              <a:gd name="connsiteY3" fmla="*/ 0 h 464457"/>
              <a:gd name="connsiteX4" fmla="*/ 255423 w 1267302"/>
              <a:gd name="connsiteY4" fmla="*/ 111250 h 464457"/>
              <a:gd name="connsiteX5" fmla="*/ 451057 w 1267302"/>
              <a:gd name="connsiteY5" fmla="*/ 111250 h 464457"/>
              <a:gd name="connsiteX6" fmla="*/ 451057 w 1267302"/>
              <a:gd name="connsiteY6" fmla="*/ 0 h 464457"/>
              <a:gd name="connsiteX7" fmla="*/ 712838 w 1267302"/>
              <a:gd name="connsiteY7" fmla="*/ 0 h 464457"/>
              <a:gd name="connsiteX8" fmla="*/ 712838 w 1267302"/>
              <a:gd name="connsiteY8" fmla="*/ 111250 h 464457"/>
              <a:gd name="connsiteX9" fmla="*/ 908472 w 1267302"/>
              <a:gd name="connsiteY9" fmla="*/ 111250 h 464457"/>
              <a:gd name="connsiteX10" fmla="*/ 908472 w 1267302"/>
              <a:gd name="connsiteY10" fmla="*/ 0 h 464457"/>
              <a:gd name="connsiteX11" fmla="*/ 1170255 w 1267302"/>
              <a:gd name="connsiteY11" fmla="*/ 0 h 464457"/>
              <a:gd name="connsiteX12" fmla="*/ 1170255 w 1267302"/>
              <a:gd name="connsiteY12" fmla="*/ 111250 h 464457"/>
              <a:gd name="connsiteX13" fmla="*/ 1267302 w 1267302"/>
              <a:gd name="connsiteY13" fmla="*/ 111250 h 46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7302" h="464457">
                <a:moveTo>
                  <a:pt x="1267302" y="464457"/>
                </a:moveTo>
                <a:lnTo>
                  <a:pt x="0" y="464457"/>
                </a:lnTo>
                <a:lnTo>
                  <a:pt x="0" y="0"/>
                </a:lnTo>
                <a:lnTo>
                  <a:pt x="255423" y="0"/>
                </a:lnTo>
                <a:lnTo>
                  <a:pt x="255423" y="111250"/>
                </a:lnTo>
                <a:lnTo>
                  <a:pt x="451057" y="111250"/>
                </a:lnTo>
                <a:lnTo>
                  <a:pt x="451057" y="0"/>
                </a:lnTo>
                <a:lnTo>
                  <a:pt x="712838" y="0"/>
                </a:lnTo>
                <a:lnTo>
                  <a:pt x="712838" y="111250"/>
                </a:lnTo>
                <a:lnTo>
                  <a:pt x="908472" y="111250"/>
                </a:lnTo>
                <a:lnTo>
                  <a:pt x="908472" y="0"/>
                </a:lnTo>
                <a:lnTo>
                  <a:pt x="1170255" y="0"/>
                </a:lnTo>
                <a:lnTo>
                  <a:pt x="1170255" y="111250"/>
                </a:lnTo>
                <a:lnTo>
                  <a:pt x="1267302" y="111250"/>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itle 1">
            <a:extLst>
              <a:ext uri="{FF2B5EF4-FFF2-40B4-BE49-F238E27FC236}">
                <a16:creationId xmlns:a16="http://schemas.microsoft.com/office/drawing/2014/main" id="{44CC78D4-3BC9-467C-B498-48481FE0B865}"/>
              </a:ext>
            </a:extLst>
          </p:cNvPr>
          <p:cNvSpPr>
            <a:spLocks noGrp="1"/>
          </p:cNvSpPr>
          <p:nvPr>
            <p:ph type="title"/>
          </p:nvPr>
        </p:nvSpPr>
        <p:spPr>
          <a:xfrm>
            <a:off x="564243" y="365125"/>
            <a:ext cx="11063515" cy="955675"/>
          </a:xfrm>
        </p:spPr>
        <p:txBody>
          <a:bodyPr/>
          <a:lstStyle/>
          <a:p>
            <a:r>
              <a:rPr lang="en-US" sz="4400" b="1" dirty="0">
                <a:solidFill>
                  <a:schemeClr val="bg1"/>
                </a:solidFill>
                <a:latin typeface="Segoe UI" panose="020B0502040204020203" pitchFamily="34" charset="0"/>
                <a:cs typeface="Segoe UI" panose="020B0502040204020203" pitchFamily="34" charset="0"/>
              </a:rPr>
              <a:t>Lorem ipsum dolor sit </a:t>
            </a:r>
            <a:r>
              <a:rPr lang="en-US" sz="4400" b="1" dirty="0" err="1">
                <a:solidFill>
                  <a:schemeClr val="bg1"/>
                </a:solidFill>
                <a:latin typeface="Segoe UI" panose="020B0502040204020203" pitchFamily="34" charset="0"/>
                <a:cs typeface="Segoe UI" panose="020B0502040204020203" pitchFamily="34" charset="0"/>
              </a:rPr>
              <a:t>amet</a:t>
            </a:r>
            <a:endParaRPr lang="en-US" dirty="0">
              <a:solidFill>
                <a:schemeClr val="bg1"/>
              </a:solidFill>
            </a:endParaRPr>
          </a:p>
        </p:txBody>
      </p:sp>
      <p:sp>
        <p:nvSpPr>
          <p:cNvPr id="4" name="Slide Number Placeholder 3">
            <a:extLst>
              <a:ext uri="{FF2B5EF4-FFF2-40B4-BE49-F238E27FC236}">
                <a16:creationId xmlns:a16="http://schemas.microsoft.com/office/drawing/2014/main" id="{5A4A9F48-504E-4605-83C4-31C77088CC38}"/>
              </a:ext>
            </a:extLst>
          </p:cNvPr>
          <p:cNvSpPr>
            <a:spLocks noGrp="1"/>
          </p:cNvSpPr>
          <p:nvPr>
            <p:ph type="sldNum" sz="quarter" idx="12"/>
          </p:nvPr>
        </p:nvSpPr>
        <p:spPr/>
        <p:txBody>
          <a:bodyPr/>
          <a:lstStyle/>
          <a:p>
            <a:fld id="{8D05A9CD-9176-4D89-A414-3BEEE81BBC77}" type="slidenum">
              <a:rPr lang="en-US" smtClean="0"/>
              <a:pPr/>
              <a:t>115</a:t>
            </a:fld>
            <a:endParaRPr lang="en-US" dirty="0"/>
          </a:p>
        </p:txBody>
      </p:sp>
      <p:sp>
        <p:nvSpPr>
          <p:cNvPr id="11" name="Freeform 46">
            <a:extLst>
              <a:ext uri="{FF2B5EF4-FFF2-40B4-BE49-F238E27FC236}">
                <a16:creationId xmlns:a16="http://schemas.microsoft.com/office/drawing/2014/main" id="{57B1EB1C-BC3A-4623-8B35-2D40B42B8BDC}"/>
              </a:ext>
            </a:extLst>
          </p:cNvPr>
          <p:cNvSpPr/>
          <p:nvPr/>
        </p:nvSpPr>
        <p:spPr>
          <a:xfrm>
            <a:off x="527958" y="1694997"/>
            <a:ext cx="2647042" cy="3978275"/>
          </a:xfrm>
          <a:prstGeom prst="roundRect">
            <a:avLst>
              <a:gd name="adj" fmla="val 3858"/>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46">
            <a:extLst>
              <a:ext uri="{FF2B5EF4-FFF2-40B4-BE49-F238E27FC236}">
                <a16:creationId xmlns:a16="http://schemas.microsoft.com/office/drawing/2014/main" id="{153547F1-2215-4A3A-89B6-7AAA5245E765}"/>
              </a:ext>
            </a:extLst>
          </p:cNvPr>
          <p:cNvSpPr/>
          <p:nvPr/>
        </p:nvSpPr>
        <p:spPr>
          <a:xfrm>
            <a:off x="3368525" y="1694997"/>
            <a:ext cx="2647042" cy="3978275"/>
          </a:xfrm>
          <a:prstGeom prst="roundRect">
            <a:avLst>
              <a:gd name="adj" fmla="val 3858"/>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46">
            <a:extLst>
              <a:ext uri="{FF2B5EF4-FFF2-40B4-BE49-F238E27FC236}">
                <a16:creationId xmlns:a16="http://schemas.microsoft.com/office/drawing/2014/main" id="{8A72CA8E-9C9F-4F12-BC40-68B45BB3D4A8}"/>
              </a:ext>
            </a:extLst>
          </p:cNvPr>
          <p:cNvSpPr/>
          <p:nvPr/>
        </p:nvSpPr>
        <p:spPr>
          <a:xfrm>
            <a:off x="6209092" y="1694997"/>
            <a:ext cx="2647042" cy="3978275"/>
          </a:xfrm>
          <a:prstGeom prst="roundRect">
            <a:avLst>
              <a:gd name="adj" fmla="val 4406"/>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46">
            <a:extLst>
              <a:ext uri="{FF2B5EF4-FFF2-40B4-BE49-F238E27FC236}">
                <a16:creationId xmlns:a16="http://schemas.microsoft.com/office/drawing/2014/main" id="{A8BE8C5D-9B82-49CE-8118-FB302A67D958}"/>
              </a:ext>
            </a:extLst>
          </p:cNvPr>
          <p:cNvSpPr/>
          <p:nvPr/>
        </p:nvSpPr>
        <p:spPr>
          <a:xfrm>
            <a:off x="9049658" y="1694997"/>
            <a:ext cx="2647042" cy="3978275"/>
          </a:xfrm>
          <a:prstGeom prst="roundRect">
            <a:avLst>
              <a:gd name="adj" fmla="val 3858"/>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Title 1">
            <a:extLst>
              <a:ext uri="{FF2B5EF4-FFF2-40B4-BE49-F238E27FC236}">
                <a16:creationId xmlns:a16="http://schemas.microsoft.com/office/drawing/2014/main" id="{83A6C93E-7231-439D-91F1-E396494F51BE}"/>
              </a:ext>
            </a:extLst>
          </p:cNvPr>
          <p:cNvSpPr txBox="1">
            <a:spLocks/>
          </p:cNvSpPr>
          <p:nvPr/>
        </p:nvSpPr>
        <p:spPr>
          <a:xfrm>
            <a:off x="715283" y="3669477"/>
            <a:ext cx="2261753" cy="833716"/>
          </a:xfrm>
          <a:prstGeom prst="rect">
            <a:avLst/>
          </a:prstGeom>
          <a:noFill/>
        </p:spPr>
        <p:txBody>
          <a:bodyPr vert="horz" lIns="0" tIns="72000" rIns="0" bIns="720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1200"/>
              </a:spcAft>
            </a:pPr>
            <a:r>
              <a:rPr lang="en-US" sz="1400" i="1" dirty="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400" i="1"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400" i="1" dirty="0">
                <a:solidFill>
                  <a:schemeClr val="tx1">
                    <a:lumMod val="75000"/>
                    <a:lumOff val="25000"/>
                  </a:schemeClr>
                </a:solidFill>
                <a:latin typeface="Segoe UI" panose="020B0502040204020203" pitchFamily="34" charset="0"/>
                <a:cs typeface="Segoe UI" panose="020B0502040204020203" pitchFamily="34" charset="0"/>
              </a:rPr>
              <a:t>, </a:t>
            </a:r>
            <a:r>
              <a:rPr lang="en-US" sz="1400" i="1" dirty="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400" i="1" dirty="0">
                <a:solidFill>
                  <a:schemeClr val="tx1">
                    <a:lumMod val="75000"/>
                    <a:lumOff val="25000"/>
                  </a:schemeClr>
                </a:solidFill>
                <a:latin typeface="Segoe UI" panose="020B0502040204020203" pitchFamily="34" charset="0"/>
                <a:cs typeface="Segoe UI" panose="020B0502040204020203" pitchFamily="34" charset="0"/>
              </a:rPr>
              <a:t> </a:t>
            </a:r>
            <a:r>
              <a:rPr lang="en-US" sz="1400" i="1" dirty="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400" i="1" dirty="0">
                <a:solidFill>
                  <a:schemeClr val="tx1">
                    <a:lumMod val="75000"/>
                    <a:lumOff val="25000"/>
                  </a:schemeClr>
                </a:solidFill>
                <a:latin typeface="Segoe UI" panose="020B0502040204020203" pitchFamily="34" charset="0"/>
                <a:cs typeface="Segoe UI" panose="020B0502040204020203" pitchFamily="34" charset="0"/>
              </a:rPr>
              <a:t> </a:t>
            </a:r>
            <a:r>
              <a:rPr lang="en-US" sz="1400" i="1" dirty="0" err="1">
                <a:solidFill>
                  <a:schemeClr val="tx1">
                    <a:lumMod val="75000"/>
                    <a:lumOff val="25000"/>
                  </a:schemeClr>
                </a:solidFill>
                <a:latin typeface="Segoe UI" panose="020B0502040204020203" pitchFamily="34" charset="0"/>
                <a:cs typeface="Segoe UI" panose="020B0502040204020203" pitchFamily="34" charset="0"/>
              </a:rPr>
              <a:t>elit</a:t>
            </a:r>
            <a:r>
              <a:rPr lang="en-US" sz="1400" i="1" dirty="0">
                <a:solidFill>
                  <a:schemeClr val="tx1">
                    <a:lumMod val="75000"/>
                    <a:lumOff val="25000"/>
                  </a:schemeClr>
                </a:solidFill>
                <a:latin typeface="Segoe UI" panose="020B0502040204020203" pitchFamily="34" charset="0"/>
                <a:cs typeface="Segoe UI" panose="020B0502040204020203" pitchFamily="34" charset="0"/>
              </a:rPr>
              <a:t>. Integer </a:t>
            </a:r>
            <a:r>
              <a:rPr lang="en-US" sz="1400" i="1" dirty="0" err="1">
                <a:solidFill>
                  <a:schemeClr val="tx1">
                    <a:lumMod val="75000"/>
                    <a:lumOff val="25000"/>
                  </a:schemeClr>
                </a:solidFill>
                <a:latin typeface="Segoe UI" panose="020B0502040204020203" pitchFamily="34" charset="0"/>
                <a:cs typeface="Segoe UI" panose="020B0502040204020203" pitchFamily="34" charset="0"/>
              </a:rPr>
              <a:t>eget</a:t>
            </a:r>
            <a:endParaRPr lang="en-US" sz="1400" i="1"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52" name="Title 1">
            <a:extLst>
              <a:ext uri="{FF2B5EF4-FFF2-40B4-BE49-F238E27FC236}">
                <a16:creationId xmlns:a16="http://schemas.microsoft.com/office/drawing/2014/main" id="{756E4FF5-D90D-4B20-B7CA-614D0129910E}"/>
              </a:ext>
            </a:extLst>
          </p:cNvPr>
          <p:cNvSpPr txBox="1">
            <a:spLocks/>
          </p:cNvSpPr>
          <p:nvPr/>
        </p:nvSpPr>
        <p:spPr>
          <a:xfrm>
            <a:off x="3561170" y="3669477"/>
            <a:ext cx="2261753" cy="833716"/>
          </a:xfrm>
          <a:prstGeom prst="rect">
            <a:avLst/>
          </a:prstGeom>
          <a:noFill/>
        </p:spPr>
        <p:txBody>
          <a:bodyPr vert="horz" lIns="0" tIns="72000" rIns="0" bIns="720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1200"/>
              </a:spcAft>
            </a:pPr>
            <a:r>
              <a:rPr lang="en-US" sz="1400" i="1" dirty="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400" i="1"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400" i="1" dirty="0">
                <a:solidFill>
                  <a:schemeClr val="tx1">
                    <a:lumMod val="75000"/>
                    <a:lumOff val="25000"/>
                  </a:schemeClr>
                </a:solidFill>
                <a:latin typeface="Segoe UI" panose="020B0502040204020203" pitchFamily="34" charset="0"/>
                <a:cs typeface="Segoe UI" panose="020B0502040204020203" pitchFamily="34" charset="0"/>
              </a:rPr>
              <a:t>, </a:t>
            </a:r>
            <a:r>
              <a:rPr lang="en-US" sz="1400" i="1" dirty="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400" i="1" dirty="0">
                <a:solidFill>
                  <a:schemeClr val="tx1">
                    <a:lumMod val="75000"/>
                    <a:lumOff val="25000"/>
                  </a:schemeClr>
                </a:solidFill>
                <a:latin typeface="Segoe UI" panose="020B0502040204020203" pitchFamily="34" charset="0"/>
                <a:cs typeface="Segoe UI" panose="020B0502040204020203" pitchFamily="34" charset="0"/>
              </a:rPr>
              <a:t> </a:t>
            </a:r>
            <a:r>
              <a:rPr lang="en-US" sz="1400" i="1" dirty="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400" i="1" dirty="0">
                <a:solidFill>
                  <a:schemeClr val="tx1">
                    <a:lumMod val="75000"/>
                    <a:lumOff val="25000"/>
                  </a:schemeClr>
                </a:solidFill>
                <a:latin typeface="Segoe UI" panose="020B0502040204020203" pitchFamily="34" charset="0"/>
                <a:cs typeface="Segoe UI" panose="020B0502040204020203" pitchFamily="34" charset="0"/>
              </a:rPr>
              <a:t> </a:t>
            </a:r>
            <a:r>
              <a:rPr lang="en-US" sz="1400" i="1" dirty="0" err="1">
                <a:solidFill>
                  <a:schemeClr val="tx1">
                    <a:lumMod val="75000"/>
                    <a:lumOff val="25000"/>
                  </a:schemeClr>
                </a:solidFill>
                <a:latin typeface="Segoe UI" panose="020B0502040204020203" pitchFamily="34" charset="0"/>
                <a:cs typeface="Segoe UI" panose="020B0502040204020203" pitchFamily="34" charset="0"/>
              </a:rPr>
              <a:t>elit</a:t>
            </a:r>
            <a:r>
              <a:rPr lang="en-US" sz="1400" i="1" dirty="0">
                <a:solidFill>
                  <a:schemeClr val="tx1">
                    <a:lumMod val="75000"/>
                    <a:lumOff val="25000"/>
                  </a:schemeClr>
                </a:solidFill>
                <a:latin typeface="Segoe UI" panose="020B0502040204020203" pitchFamily="34" charset="0"/>
                <a:cs typeface="Segoe UI" panose="020B0502040204020203" pitchFamily="34" charset="0"/>
              </a:rPr>
              <a:t>. Integer </a:t>
            </a:r>
            <a:r>
              <a:rPr lang="en-US" sz="1400" i="1" dirty="0" err="1">
                <a:solidFill>
                  <a:schemeClr val="tx1">
                    <a:lumMod val="75000"/>
                    <a:lumOff val="25000"/>
                  </a:schemeClr>
                </a:solidFill>
                <a:latin typeface="Segoe UI" panose="020B0502040204020203" pitchFamily="34" charset="0"/>
                <a:cs typeface="Segoe UI" panose="020B0502040204020203" pitchFamily="34" charset="0"/>
              </a:rPr>
              <a:t>eget</a:t>
            </a:r>
            <a:r>
              <a:rPr lang="en-US" sz="1400" i="1" dirty="0">
                <a:solidFill>
                  <a:schemeClr val="tx1">
                    <a:lumMod val="75000"/>
                    <a:lumOff val="25000"/>
                  </a:schemeClr>
                </a:solidFill>
                <a:latin typeface="Segoe UI" panose="020B0502040204020203" pitchFamily="34" charset="0"/>
                <a:cs typeface="Segoe UI" panose="020B0502040204020203" pitchFamily="34" charset="0"/>
              </a:rPr>
              <a:t> </a:t>
            </a:r>
          </a:p>
        </p:txBody>
      </p:sp>
      <p:sp>
        <p:nvSpPr>
          <p:cNvPr id="53" name="Title 1">
            <a:extLst>
              <a:ext uri="{FF2B5EF4-FFF2-40B4-BE49-F238E27FC236}">
                <a16:creationId xmlns:a16="http://schemas.microsoft.com/office/drawing/2014/main" id="{51CB6FE0-5102-4CCD-A615-5BC6C5982B26}"/>
              </a:ext>
            </a:extLst>
          </p:cNvPr>
          <p:cNvSpPr txBox="1">
            <a:spLocks/>
          </p:cNvSpPr>
          <p:nvPr/>
        </p:nvSpPr>
        <p:spPr>
          <a:xfrm>
            <a:off x="6401737" y="3669477"/>
            <a:ext cx="2261753" cy="833716"/>
          </a:xfrm>
          <a:prstGeom prst="rect">
            <a:avLst/>
          </a:prstGeom>
          <a:noFill/>
        </p:spPr>
        <p:txBody>
          <a:bodyPr vert="horz" lIns="0" tIns="72000" rIns="0" bIns="720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1200"/>
              </a:spcAft>
            </a:pPr>
            <a:r>
              <a:rPr lang="en-US" sz="1400" i="1" dirty="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400" i="1"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400" i="1" dirty="0">
                <a:solidFill>
                  <a:schemeClr val="tx1">
                    <a:lumMod val="75000"/>
                    <a:lumOff val="25000"/>
                  </a:schemeClr>
                </a:solidFill>
                <a:latin typeface="Segoe UI" panose="020B0502040204020203" pitchFamily="34" charset="0"/>
                <a:cs typeface="Segoe UI" panose="020B0502040204020203" pitchFamily="34" charset="0"/>
              </a:rPr>
              <a:t>, </a:t>
            </a:r>
            <a:r>
              <a:rPr lang="en-US" sz="1400" i="1" dirty="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400" i="1" dirty="0">
                <a:solidFill>
                  <a:schemeClr val="tx1">
                    <a:lumMod val="75000"/>
                    <a:lumOff val="25000"/>
                  </a:schemeClr>
                </a:solidFill>
                <a:latin typeface="Segoe UI" panose="020B0502040204020203" pitchFamily="34" charset="0"/>
                <a:cs typeface="Segoe UI" panose="020B0502040204020203" pitchFamily="34" charset="0"/>
              </a:rPr>
              <a:t> </a:t>
            </a:r>
            <a:r>
              <a:rPr lang="en-US" sz="1400" i="1" dirty="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400" i="1" dirty="0">
                <a:solidFill>
                  <a:schemeClr val="tx1">
                    <a:lumMod val="75000"/>
                    <a:lumOff val="25000"/>
                  </a:schemeClr>
                </a:solidFill>
                <a:latin typeface="Segoe UI" panose="020B0502040204020203" pitchFamily="34" charset="0"/>
                <a:cs typeface="Segoe UI" panose="020B0502040204020203" pitchFamily="34" charset="0"/>
              </a:rPr>
              <a:t> </a:t>
            </a:r>
            <a:r>
              <a:rPr lang="en-US" sz="1400" i="1" dirty="0" err="1">
                <a:solidFill>
                  <a:schemeClr val="tx1">
                    <a:lumMod val="75000"/>
                    <a:lumOff val="25000"/>
                  </a:schemeClr>
                </a:solidFill>
                <a:latin typeface="Segoe UI" panose="020B0502040204020203" pitchFamily="34" charset="0"/>
                <a:cs typeface="Segoe UI" panose="020B0502040204020203" pitchFamily="34" charset="0"/>
              </a:rPr>
              <a:t>elit</a:t>
            </a:r>
            <a:r>
              <a:rPr lang="en-US" sz="1400" i="1" dirty="0">
                <a:solidFill>
                  <a:schemeClr val="tx1">
                    <a:lumMod val="75000"/>
                    <a:lumOff val="25000"/>
                  </a:schemeClr>
                </a:solidFill>
                <a:latin typeface="Segoe UI" panose="020B0502040204020203" pitchFamily="34" charset="0"/>
                <a:cs typeface="Segoe UI" panose="020B0502040204020203" pitchFamily="34" charset="0"/>
              </a:rPr>
              <a:t>. Integer </a:t>
            </a:r>
            <a:r>
              <a:rPr lang="en-US" sz="1400" i="1" dirty="0" err="1">
                <a:solidFill>
                  <a:schemeClr val="tx1">
                    <a:lumMod val="75000"/>
                    <a:lumOff val="25000"/>
                  </a:schemeClr>
                </a:solidFill>
                <a:latin typeface="Segoe UI" panose="020B0502040204020203" pitchFamily="34" charset="0"/>
                <a:cs typeface="Segoe UI" panose="020B0502040204020203" pitchFamily="34" charset="0"/>
              </a:rPr>
              <a:t>eget</a:t>
            </a:r>
            <a:r>
              <a:rPr lang="en-US" sz="1400" i="1" dirty="0">
                <a:solidFill>
                  <a:schemeClr val="tx1">
                    <a:lumMod val="75000"/>
                    <a:lumOff val="25000"/>
                  </a:schemeClr>
                </a:solidFill>
                <a:latin typeface="Segoe UI" panose="020B0502040204020203" pitchFamily="34" charset="0"/>
                <a:cs typeface="Segoe UI" panose="020B0502040204020203" pitchFamily="34" charset="0"/>
              </a:rPr>
              <a:t> </a:t>
            </a:r>
          </a:p>
        </p:txBody>
      </p:sp>
      <p:sp>
        <p:nvSpPr>
          <p:cNvPr id="54" name="Title 1">
            <a:extLst>
              <a:ext uri="{FF2B5EF4-FFF2-40B4-BE49-F238E27FC236}">
                <a16:creationId xmlns:a16="http://schemas.microsoft.com/office/drawing/2014/main" id="{ED5B2990-76C7-4C50-BB2B-F2F1B3CB4008}"/>
              </a:ext>
            </a:extLst>
          </p:cNvPr>
          <p:cNvSpPr txBox="1">
            <a:spLocks/>
          </p:cNvSpPr>
          <p:nvPr/>
        </p:nvSpPr>
        <p:spPr>
          <a:xfrm>
            <a:off x="9242303" y="3669477"/>
            <a:ext cx="2261753" cy="833716"/>
          </a:xfrm>
          <a:prstGeom prst="rect">
            <a:avLst/>
          </a:prstGeom>
          <a:noFill/>
        </p:spPr>
        <p:txBody>
          <a:bodyPr vert="horz" lIns="0" tIns="72000" rIns="0" bIns="720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1200"/>
              </a:spcAft>
            </a:pPr>
            <a:r>
              <a:rPr lang="en-US" sz="1400" i="1" dirty="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400" i="1"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400" i="1" dirty="0">
                <a:solidFill>
                  <a:schemeClr val="tx1">
                    <a:lumMod val="75000"/>
                    <a:lumOff val="25000"/>
                  </a:schemeClr>
                </a:solidFill>
                <a:latin typeface="Segoe UI" panose="020B0502040204020203" pitchFamily="34" charset="0"/>
                <a:cs typeface="Segoe UI" panose="020B0502040204020203" pitchFamily="34" charset="0"/>
              </a:rPr>
              <a:t>, </a:t>
            </a:r>
            <a:r>
              <a:rPr lang="en-US" sz="1400" i="1" dirty="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400" i="1" dirty="0">
                <a:solidFill>
                  <a:schemeClr val="tx1">
                    <a:lumMod val="75000"/>
                    <a:lumOff val="25000"/>
                  </a:schemeClr>
                </a:solidFill>
                <a:latin typeface="Segoe UI" panose="020B0502040204020203" pitchFamily="34" charset="0"/>
                <a:cs typeface="Segoe UI" panose="020B0502040204020203" pitchFamily="34" charset="0"/>
              </a:rPr>
              <a:t> </a:t>
            </a:r>
            <a:r>
              <a:rPr lang="en-US" sz="1400" i="1" dirty="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400" i="1" dirty="0">
                <a:solidFill>
                  <a:schemeClr val="tx1">
                    <a:lumMod val="75000"/>
                    <a:lumOff val="25000"/>
                  </a:schemeClr>
                </a:solidFill>
                <a:latin typeface="Segoe UI" panose="020B0502040204020203" pitchFamily="34" charset="0"/>
                <a:cs typeface="Segoe UI" panose="020B0502040204020203" pitchFamily="34" charset="0"/>
              </a:rPr>
              <a:t> </a:t>
            </a:r>
            <a:r>
              <a:rPr lang="en-US" sz="1400" i="1" dirty="0" err="1">
                <a:solidFill>
                  <a:schemeClr val="tx1">
                    <a:lumMod val="75000"/>
                    <a:lumOff val="25000"/>
                  </a:schemeClr>
                </a:solidFill>
                <a:latin typeface="Segoe UI" panose="020B0502040204020203" pitchFamily="34" charset="0"/>
                <a:cs typeface="Segoe UI" panose="020B0502040204020203" pitchFamily="34" charset="0"/>
              </a:rPr>
              <a:t>elit</a:t>
            </a:r>
            <a:r>
              <a:rPr lang="en-US" sz="1400" i="1" dirty="0">
                <a:solidFill>
                  <a:schemeClr val="tx1">
                    <a:lumMod val="75000"/>
                    <a:lumOff val="25000"/>
                  </a:schemeClr>
                </a:solidFill>
                <a:latin typeface="Segoe UI" panose="020B0502040204020203" pitchFamily="34" charset="0"/>
                <a:cs typeface="Segoe UI" panose="020B0502040204020203" pitchFamily="34" charset="0"/>
              </a:rPr>
              <a:t>. Integer </a:t>
            </a:r>
            <a:r>
              <a:rPr lang="en-US" sz="1400" i="1" dirty="0" err="1">
                <a:solidFill>
                  <a:schemeClr val="tx1">
                    <a:lumMod val="75000"/>
                    <a:lumOff val="25000"/>
                  </a:schemeClr>
                </a:solidFill>
                <a:latin typeface="Segoe UI" panose="020B0502040204020203" pitchFamily="34" charset="0"/>
                <a:cs typeface="Segoe UI" panose="020B0502040204020203" pitchFamily="34" charset="0"/>
              </a:rPr>
              <a:t>eget</a:t>
            </a:r>
            <a:endParaRPr lang="en-US" sz="1400" i="1"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37" name="Rectángulo 6175">
            <a:extLst>
              <a:ext uri="{FF2B5EF4-FFF2-40B4-BE49-F238E27FC236}">
                <a16:creationId xmlns:a16="http://schemas.microsoft.com/office/drawing/2014/main" id="{B6F273BA-F0F8-40A3-A56B-4B810758B9C9}"/>
              </a:ext>
            </a:extLst>
          </p:cNvPr>
          <p:cNvSpPr/>
          <p:nvPr/>
        </p:nvSpPr>
        <p:spPr>
          <a:xfrm>
            <a:off x="0" y="-72561"/>
            <a:ext cx="12214702" cy="507989"/>
          </a:xfrm>
          <a:prstGeom prst="rect">
            <a:avLst/>
          </a:pr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68648313-D7E0-4F54-8EFE-9DF35C5E312B}"/>
              </a:ext>
            </a:extLst>
          </p:cNvPr>
          <p:cNvSpPr txBox="1">
            <a:spLocks/>
          </p:cNvSpPr>
          <p:nvPr/>
        </p:nvSpPr>
        <p:spPr>
          <a:xfrm>
            <a:off x="720600" y="1440315"/>
            <a:ext cx="2261758" cy="511296"/>
          </a:xfrm>
          <a:prstGeom prst="roundRect">
            <a:avLst>
              <a:gd name="adj" fmla="val 50000"/>
            </a:avLst>
          </a:prstGeom>
          <a:solidFill>
            <a:schemeClr val="bg1">
              <a:lumMod val="95000"/>
            </a:schemeClr>
          </a:solidFill>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1200"/>
              </a:spcAft>
            </a:pPr>
            <a:r>
              <a:rPr lang="en-US" sz="1400" b="1" dirty="0">
                <a:solidFill>
                  <a:schemeClr val="tx1">
                    <a:lumMod val="75000"/>
                    <a:lumOff val="25000"/>
                  </a:schemeClr>
                </a:solidFill>
                <a:latin typeface="Segoe UI" panose="020B0502040204020203" pitchFamily="34" charset="0"/>
                <a:cs typeface="Segoe UI" panose="020B0502040204020203" pitchFamily="34" charset="0"/>
              </a:rPr>
              <a:t>Lorem ipsum dolor sit</a:t>
            </a:r>
          </a:p>
        </p:txBody>
      </p:sp>
      <p:sp>
        <p:nvSpPr>
          <p:cNvPr id="44" name="Title 1">
            <a:extLst>
              <a:ext uri="{FF2B5EF4-FFF2-40B4-BE49-F238E27FC236}">
                <a16:creationId xmlns:a16="http://schemas.microsoft.com/office/drawing/2014/main" id="{F54C35F7-2A3B-4524-B020-70D812330005}"/>
              </a:ext>
            </a:extLst>
          </p:cNvPr>
          <p:cNvSpPr txBox="1">
            <a:spLocks/>
          </p:cNvSpPr>
          <p:nvPr/>
        </p:nvSpPr>
        <p:spPr>
          <a:xfrm>
            <a:off x="3561167" y="1440315"/>
            <a:ext cx="2261758" cy="511296"/>
          </a:xfrm>
          <a:prstGeom prst="roundRect">
            <a:avLst>
              <a:gd name="adj" fmla="val 50000"/>
            </a:avLst>
          </a:prstGeom>
          <a:solidFill>
            <a:schemeClr val="bg1">
              <a:lumMod val="95000"/>
            </a:schemeClr>
          </a:solidFill>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1200"/>
              </a:spcAft>
            </a:pPr>
            <a:r>
              <a:rPr lang="en-US" sz="1400" b="1" dirty="0">
                <a:solidFill>
                  <a:schemeClr val="tx1">
                    <a:lumMod val="75000"/>
                    <a:lumOff val="25000"/>
                  </a:schemeClr>
                </a:solidFill>
                <a:latin typeface="Segoe UI" panose="020B0502040204020203" pitchFamily="34" charset="0"/>
                <a:cs typeface="Segoe UI" panose="020B0502040204020203" pitchFamily="34" charset="0"/>
              </a:rPr>
              <a:t>Lorem ipsum dolor sit</a:t>
            </a:r>
          </a:p>
        </p:txBody>
      </p:sp>
      <p:sp>
        <p:nvSpPr>
          <p:cNvPr id="45" name="Title 1">
            <a:extLst>
              <a:ext uri="{FF2B5EF4-FFF2-40B4-BE49-F238E27FC236}">
                <a16:creationId xmlns:a16="http://schemas.microsoft.com/office/drawing/2014/main" id="{6982617E-18CC-4E44-BC8D-831C1BB9ABCB}"/>
              </a:ext>
            </a:extLst>
          </p:cNvPr>
          <p:cNvSpPr txBox="1">
            <a:spLocks/>
          </p:cNvSpPr>
          <p:nvPr/>
        </p:nvSpPr>
        <p:spPr>
          <a:xfrm>
            <a:off x="6401734" y="1440315"/>
            <a:ext cx="2261758" cy="511296"/>
          </a:xfrm>
          <a:prstGeom prst="roundRect">
            <a:avLst>
              <a:gd name="adj" fmla="val 50000"/>
            </a:avLst>
          </a:prstGeom>
          <a:solidFill>
            <a:schemeClr val="bg1">
              <a:lumMod val="95000"/>
            </a:schemeClr>
          </a:solidFill>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1200"/>
              </a:spcAft>
            </a:pPr>
            <a:r>
              <a:rPr lang="en-US" sz="1400" b="1" dirty="0">
                <a:solidFill>
                  <a:schemeClr val="tx1">
                    <a:lumMod val="75000"/>
                    <a:lumOff val="25000"/>
                  </a:schemeClr>
                </a:solidFill>
                <a:latin typeface="Segoe UI" panose="020B0502040204020203" pitchFamily="34" charset="0"/>
                <a:cs typeface="Segoe UI" panose="020B0502040204020203" pitchFamily="34" charset="0"/>
              </a:rPr>
              <a:t>Lorem ipsum dolor sit</a:t>
            </a:r>
          </a:p>
        </p:txBody>
      </p:sp>
      <p:sp>
        <p:nvSpPr>
          <p:cNvPr id="46" name="Title 1">
            <a:extLst>
              <a:ext uri="{FF2B5EF4-FFF2-40B4-BE49-F238E27FC236}">
                <a16:creationId xmlns:a16="http://schemas.microsoft.com/office/drawing/2014/main" id="{9380F849-8C40-400E-B454-E39E21CAABF1}"/>
              </a:ext>
            </a:extLst>
          </p:cNvPr>
          <p:cNvSpPr txBox="1">
            <a:spLocks/>
          </p:cNvSpPr>
          <p:nvPr/>
        </p:nvSpPr>
        <p:spPr>
          <a:xfrm>
            <a:off x="9242300" y="1440315"/>
            <a:ext cx="2261758" cy="511296"/>
          </a:xfrm>
          <a:prstGeom prst="roundRect">
            <a:avLst>
              <a:gd name="adj" fmla="val 50000"/>
            </a:avLst>
          </a:prstGeom>
          <a:solidFill>
            <a:schemeClr val="bg1">
              <a:lumMod val="95000"/>
            </a:schemeClr>
          </a:solidFill>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1200"/>
              </a:spcAft>
            </a:pPr>
            <a:r>
              <a:rPr lang="en-US" sz="1400" b="1" dirty="0">
                <a:solidFill>
                  <a:schemeClr val="tx1">
                    <a:lumMod val="75000"/>
                    <a:lumOff val="25000"/>
                  </a:schemeClr>
                </a:solidFill>
                <a:latin typeface="Segoe UI" panose="020B0502040204020203" pitchFamily="34" charset="0"/>
                <a:cs typeface="Segoe UI" panose="020B0502040204020203" pitchFamily="34" charset="0"/>
              </a:rPr>
              <a:t>Lorem ipsum dolor sit</a:t>
            </a:r>
          </a:p>
        </p:txBody>
      </p:sp>
      <p:sp>
        <p:nvSpPr>
          <p:cNvPr id="47" name="Title 1">
            <a:extLst>
              <a:ext uri="{FF2B5EF4-FFF2-40B4-BE49-F238E27FC236}">
                <a16:creationId xmlns:a16="http://schemas.microsoft.com/office/drawing/2014/main" id="{34CDEE71-58AF-4363-81E3-057DADAD240E}"/>
              </a:ext>
            </a:extLst>
          </p:cNvPr>
          <p:cNvSpPr txBox="1">
            <a:spLocks/>
          </p:cNvSpPr>
          <p:nvPr/>
        </p:nvSpPr>
        <p:spPr>
          <a:xfrm>
            <a:off x="715283" y="2082239"/>
            <a:ext cx="2261753" cy="1360033"/>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400" dirty="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elit</a:t>
            </a:r>
            <a:r>
              <a:rPr lang="en-US" sz="1400" dirty="0">
                <a:solidFill>
                  <a:schemeClr val="tx1">
                    <a:lumMod val="75000"/>
                    <a:lumOff val="25000"/>
                  </a:schemeClr>
                </a:solidFill>
                <a:latin typeface="Segoe UI" panose="020B0502040204020203" pitchFamily="34" charset="0"/>
                <a:cs typeface="Segoe UI" panose="020B0502040204020203" pitchFamily="34" charset="0"/>
              </a:rPr>
              <a:t>. Integer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eget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orci</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nunc</a:t>
            </a:r>
            <a:r>
              <a:rPr lang="en-US" sz="1400" dirty="0">
                <a:solidFill>
                  <a:schemeClr val="tx1">
                    <a:lumMod val="75000"/>
                    <a:lumOff val="25000"/>
                  </a:schemeClr>
                </a:solidFill>
                <a:latin typeface="Segoe UI" panose="020B0502040204020203" pitchFamily="34" charset="0"/>
                <a:cs typeface="Segoe UI" panose="020B0502040204020203" pitchFamily="34" charset="0"/>
              </a:rPr>
              <a:t>. Sed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augue</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lectus</a:t>
            </a:r>
            <a:r>
              <a:rPr lang="en-US" sz="1400" dirty="0">
                <a:solidFill>
                  <a:schemeClr val="tx1">
                    <a:lumMod val="75000"/>
                    <a:lumOff val="25000"/>
                  </a:schemeClr>
                </a:solidFill>
                <a:latin typeface="Segoe UI" panose="020B0502040204020203" pitchFamily="34" charset="0"/>
                <a:cs typeface="Segoe UI" panose="020B0502040204020203" pitchFamily="34" charset="0"/>
              </a:rPr>
              <a:t>, tempus a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venenatis</a:t>
            </a:r>
            <a:r>
              <a:rPr lang="en-US" sz="1400" dirty="0">
                <a:solidFill>
                  <a:schemeClr val="tx1">
                    <a:lumMod val="75000"/>
                    <a:lumOff val="25000"/>
                  </a:schemeClr>
                </a:solidFill>
                <a:latin typeface="Segoe UI" panose="020B0502040204020203" pitchFamily="34" charset="0"/>
                <a:cs typeface="Segoe UI" panose="020B0502040204020203" pitchFamily="34" charset="0"/>
              </a:rPr>
              <a:t> sit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vehicula</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accumsan</a:t>
            </a:r>
            <a:endParaRPr lang="en-US" sz="14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48" name="Title 1">
            <a:extLst>
              <a:ext uri="{FF2B5EF4-FFF2-40B4-BE49-F238E27FC236}">
                <a16:creationId xmlns:a16="http://schemas.microsoft.com/office/drawing/2014/main" id="{76D675F5-87B3-49F4-B5FA-9BC05E52191D}"/>
              </a:ext>
            </a:extLst>
          </p:cNvPr>
          <p:cNvSpPr txBox="1">
            <a:spLocks/>
          </p:cNvSpPr>
          <p:nvPr/>
        </p:nvSpPr>
        <p:spPr>
          <a:xfrm>
            <a:off x="3561170" y="2082239"/>
            <a:ext cx="2261753" cy="1360033"/>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400" dirty="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elit</a:t>
            </a:r>
            <a:r>
              <a:rPr lang="en-US" sz="1400" dirty="0">
                <a:solidFill>
                  <a:schemeClr val="tx1">
                    <a:lumMod val="75000"/>
                    <a:lumOff val="25000"/>
                  </a:schemeClr>
                </a:solidFill>
                <a:latin typeface="Segoe UI" panose="020B0502040204020203" pitchFamily="34" charset="0"/>
                <a:cs typeface="Segoe UI" panose="020B0502040204020203" pitchFamily="34" charset="0"/>
              </a:rPr>
              <a:t>. Integer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eget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orci</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nunc</a:t>
            </a:r>
            <a:r>
              <a:rPr lang="en-US" sz="1400" dirty="0">
                <a:solidFill>
                  <a:schemeClr val="tx1">
                    <a:lumMod val="75000"/>
                    <a:lumOff val="25000"/>
                  </a:schemeClr>
                </a:solidFill>
                <a:latin typeface="Segoe UI" panose="020B0502040204020203" pitchFamily="34" charset="0"/>
                <a:cs typeface="Segoe UI" panose="020B0502040204020203" pitchFamily="34" charset="0"/>
              </a:rPr>
              <a:t>. Sed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augue</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lectus</a:t>
            </a:r>
            <a:r>
              <a:rPr lang="en-US" sz="1400" dirty="0">
                <a:solidFill>
                  <a:schemeClr val="tx1">
                    <a:lumMod val="75000"/>
                    <a:lumOff val="25000"/>
                  </a:schemeClr>
                </a:solidFill>
                <a:latin typeface="Segoe UI" panose="020B0502040204020203" pitchFamily="34" charset="0"/>
                <a:cs typeface="Segoe UI" panose="020B0502040204020203" pitchFamily="34" charset="0"/>
              </a:rPr>
              <a:t>, tempus a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venenatis</a:t>
            </a:r>
            <a:r>
              <a:rPr lang="en-US" sz="1400" dirty="0">
                <a:solidFill>
                  <a:schemeClr val="tx1">
                    <a:lumMod val="75000"/>
                    <a:lumOff val="25000"/>
                  </a:schemeClr>
                </a:solidFill>
                <a:latin typeface="Segoe UI" panose="020B0502040204020203" pitchFamily="34" charset="0"/>
                <a:cs typeface="Segoe UI" panose="020B0502040204020203" pitchFamily="34" charset="0"/>
              </a:rPr>
              <a:t> sit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vehicula</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accumsan</a:t>
            </a:r>
            <a:endParaRPr lang="en-US" sz="14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49" name="Title 1">
            <a:extLst>
              <a:ext uri="{FF2B5EF4-FFF2-40B4-BE49-F238E27FC236}">
                <a16:creationId xmlns:a16="http://schemas.microsoft.com/office/drawing/2014/main" id="{F2FD5DE1-0AD3-4291-8C37-650033D7B5DA}"/>
              </a:ext>
            </a:extLst>
          </p:cNvPr>
          <p:cNvSpPr txBox="1">
            <a:spLocks/>
          </p:cNvSpPr>
          <p:nvPr/>
        </p:nvSpPr>
        <p:spPr>
          <a:xfrm>
            <a:off x="6401737" y="2082239"/>
            <a:ext cx="2261753" cy="1360033"/>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400" dirty="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elit</a:t>
            </a:r>
            <a:r>
              <a:rPr lang="en-US" sz="1400" dirty="0">
                <a:solidFill>
                  <a:schemeClr val="tx1">
                    <a:lumMod val="75000"/>
                    <a:lumOff val="25000"/>
                  </a:schemeClr>
                </a:solidFill>
                <a:latin typeface="Segoe UI" panose="020B0502040204020203" pitchFamily="34" charset="0"/>
                <a:cs typeface="Segoe UI" panose="020B0502040204020203" pitchFamily="34" charset="0"/>
              </a:rPr>
              <a:t>. Integer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eget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orci</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nunc</a:t>
            </a:r>
            <a:r>
              <a:rPr lang="en-US" sz="1400" dirty="0">
                <a:solidFill>
                  <a:schemeClr val="tx1">
                    <a:lumMod val="75000"/>
                    <a:lumOff val="25000"/>
                  </a:schemeClr>
                </a:solidFill>
                <a:latin typeface="Segoe UI" panose="020B0502040204020203" pitchFamily="34" charset="0"/>
                <a:cs typeface="Segoe UI" panose="020B0502040204020203" pitchFamily="34" charset="0"/>
              </a:rPr>
              <a:t>. Sed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augue</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lectus</a:t>
            </a:r>
            <a:r>
              <a:rPr lang="en-US" sz="1400" dirty="0">
                <a:solidFill>
                  <a:schemeClr val="tx1">
                    <a:lumMod val="75000"/>
                    <a:lumOff val="25000"/>
                  </a:schemeClr>
                </a:solidFill>
                <a:latin typeface="Segoe UI" panose="020B0502040204020203" pitchFamily="34" charset="0"/>
                <a:cs typeface="Segoe UI" panose="020B0502040204020203" pitchFamily="34" charset="0"/>
              </a:rPr>
              <a:t>, tempus a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venenatis</a:t>
            </a:r>
            <a:r>
              <a:rPr lang="en-US" sz="1400" dirty="0">
                <a:solidFill>
                  <a:schemeClr val="tx1">
                    <a:lumMod val="75000"/>
                    <a:lumOff val="25000"/>
                  </a:schemeClr>
                </a:solidFill>
                <a:latin typeface="Segoe UI" panose="020B0502040204020203" pitchFamily="34" charset="0"/>
                <a:cs typeface="Segoe UI" panose="020B0502040204020203" pitchFamily="34" charset="0"/>
              </a:rPr>
              <a:t> sit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vehicula</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accumsan</a:t>
            </a:r>
            <a:endParaRPr lang="en-US" sz="14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50" name="Title 1">
            <a:extLst>
              <a:ext uri="{FF2B5EF4-FFF2-40B4-BE49-F238E27FC236}">
                <a16:creationId xmlns:a16="http://schemas.microsoft.com/office/drawing/2014/main" id="{5EE9CB16-7562-4F77-A765-DB3474B2D0B8}"/>
              </a:ext>
            </a:extLst>
          </p:cNvPr>
          <p:cNvSpPr txBox="1">
            <a:spLocks/>
          </p:cNvSpPr>
          <p:nvPr/>
        </p:nvSpPr>
        <p:spPr>
          <a:xfrm>
            <a:off x="9242303" y="2082239"/>
            <a:ext cx="2261753" cy="1360033"/>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400" dirty="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elit</a:t>
            </a:r>
            <a:r>
              <a:rPr lang="en-US" sz="1400" dirty="0">
                <a:solidFill>
                  <a:schemeClr val="tx1">
                    <a:lumMod val="75000"/>
                    <a:lumOff val="25000"/>
                  </a:schemeClr>
                </a:solidFill>
                <a:latin typeface="Segoe UI" panose="020B0502040204020203" pitchFamily="34" charset="0"/>
                <a:cs typeface="Segoe UI" panose="020B0502040204020203" pitchFamily="34" charset="0"/>
              </a:rPr>
              <a:t>. Integer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eget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orci</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nunc</a:t>
            </a:r>
            <a:r>
              <a:rPr lang="en-US" sz="1400" dirty="0">
                <a:solidFill>
                  <a:schemeClr val="tx1">
                    <a:lumMod val="75000"/>
                    <a:lumOff val="25000"/>
                  </a:schemeClr>
                </a:solidFill>
                <a:latin typeface="Segoe UI" panose="020B0502040204020203" pitchFamily="34" charset="0"/>
                <a:cs typeface="Segoe UI" panose="020B0502040204020203" pitchFamily="34" charset="0"/>
              </a:rPr>
              <a:t>. Sed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augue</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lectus</a:t>
            </a:r>
            <a:r>
              <a:rPr lang="en-US" sz="1400" dirty="0">
                <a:solidFill>
                  <a:schemeClr val="tx1">
                    <a:lumMod val="75000"/>
                    <a:lumOff val="25000"/>
                  </a:schemeClr>
                </a:solidFill>
                <a:latin typeface="Segoe UI" panose="020B0502040204020203" pitchFamily="34" charset="0"/>
                <a:cs typeface="Segoe UI" panose="020B0502040204020203" pitchFamily="34" charset="0"/>
              </a:rPr>
              <a:t>, tempus a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venenatis</a:t>
            </a:r>
            <a:r>
              <a:rPr lang="en-US" sz="1400" dirty="0">
                <a:solidFill>
                  <a:schemeClr val="tx1">
                    <a:lumMod val="75000"/>
                    <a:lumOff val="25000"/>
                  </a:schemeClr>
                </a:solidFill>
                <a:latin typeface="Segoe UI" panose="020B0502040204020203" pitchFamily="34" charset="0"/>
                <a:cs typeface="Segoe UI" panose="020B0502040204020203" pitchFamily="34" charset="0"/>
              </a:rPr>
              <a:t> sit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vehicula</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accumsan</a:t>
            </a:r>
            <a:endParaRPr lang="en-US" sz="1400" dirty="0">
              <a:solidFill>
                <a:schemeClr val="tx1">
                  <a:lumMod val="75000"/>
                  <a:lumOff val="25000"/>
                </a:schemeClr>
              </a:solidFill>
              <a:latin typeface="Segoe UI" panose="020B0502040204020203" pitchFamily="34" charset="0"/>
              <a:cs typeface="Segoe UI" panose="020B0502040204020203" pitchFamily="34" charset="0"/>
            </a:endParaRPr>
          </a:p>
        </p:txBody>
      </p:sp>
      <p:cxnSp>
        <p:nvCxnSpPr>
          <p:cNvPr id="56" name="Straight Connector 55">
            <a:extLst>
              <a:ext uri="{FF2B5EF4-FFF2-40B4-BE49-F238E27FC236}">
                <a16:creationId xmlns:a16="http://schemas.microsoft.com/office/drawing/2014/main" id="{101D6886-63B1-4066-99B8-0D6094F8C281}"/>
              </a:ext>
            </a:extLst>
          </p:cNvPr>
          <p:cNvCxnSpPr>
            <a:cxnSpLocks/>
          </p:cNvCxnSpPr>
          <p:nvPr/>
        </p:nvCxnSpPr>
        <p:spPr>
          <a:xfrm>
            <a:off x="723324" y="3538846"/>
            <a:ext cx="225631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F25ED6-5E19-4CAA-9DF0-2604D398DD26}"/>
              </a:ext>
            </a:extLst>
          </p:cNvPr>
          <p:cNvCxnSpPr>
            <a:cxnSpLocks/>
          </p:cNvCxnSpPr>
          <p:nvPr/>
        </p:nvCxnSpPr>
        <p:spPr>
          <a:xfrm>
            <a:off x="3563891" y="3538846"/>
            <a:ext cx="225631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E7BB277-49F0-4F29-AC56-E3102BA77201}"/>
              </a:ext>
            </a:extLst>
          </p:cNvPr>
          <p:cNvCxnSpPr>
            <a:cxnSpLocks/>
          </p:cNvCxnSpPr>
          <p:nvPr/>
        </p:nvCxnSpPr>
        <p:spPr>
          <a:xfrm>
            <a:off x="6404458" y="3538846"/>
            <a:ext cx="225631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52F09CF-9FC7-4D58-8564-D94CF2917BB0}"/>
              </a:ext>
            </a:extLst>
          </p:cNvPr>
          <p:cNvCxnSpPr>
            <a:cxnSpLocks/>
          </p:cNvCxnSpPr>
          <p:nvPr/>
        </p:nvCxnSpPr>
        <p:spPr>
          <a:xfrm>
            <a:off x="9245024" y="3538846"/>
            <a:ext cx="225631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B0D6E99F-7DF1-F464-EC22-FE8908E839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23843" y="4384438"/>
            <a:ext cx="1849041" cy="221422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D894000-879F-C83F-2694-A6D32E0B2A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30616" y="4397176"/>
            <a:ext cx="1793570" cy="221422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D119B472-E13E-6876-D58C-7238F88E489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70440" y="4395794"/>
            <a:ext cx="1793570" cy="220287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4D1E406A-65E8-0B6F-6DFB-F890E548734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8841" y="4437603"/>
            <a:ext cx="2174212" cy="22348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red and blue text on a black background&#10;&#10;Description automatically generated">
            <a:extLst>
              <a:ext uri="{FF2B5EF4-FFF2-40B4-BE49-F238E27FC236}">
                <a16:creationId xmlns:a16="http://schemas.microsoft.com/office/drawing/2014/main" id="{EB027A7A-C564-1A2C-538A-B6FFE95D45B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72420" y="-594863"/>
            <a:ext cx="1779591" cy="1779591"/>
          </a:xfrm>
          <a:prstGeom prst="rect">
            <a:avLst/>
          </a:prstGeom>
        </p:spPr>
      </p:pic>
    </p:spTree>
    <p:extLst>
      <p:ext uri="{BB962C8B-B14F-4D97-AF65-F5344CB8AC3E}">
        <p14:creationId xmlns:p14="http://schemas.microsoft.com/office/powerpoint/2010/main" val="36122097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 name="Object 20" hidden="1">
            <a:extLst>
              <a:ext uri="{FF2B5EF4-FFF2-40B4-BE49-F238E27FC236}">
                <a16:creationId xmlns:a16="http://schemas.microsoft.com/office/drawing/2014/main" id="{7E15372F-A310-4894-8B2B-1A1EE82FEA99}"/>
              </a:ext>
            </a:extLst>
          </p:cNvPr>
          <p:cNvGraphicFramePr>
            <a:graphicFrameLocks noChangeAspect="1"/>
          </p:cNvGraphicFramePr>
          <p:nvPr>
            <p:custDataLst>
              <p:tags r:id="rId1"/>
            </p:custDataLst>
            <p:extLst>
              <p:ext uri="{D42A27DB-BD31-4B8C-83A1-F6EECF244321}">
                <p14:modId xmlns:p14="http://schemas.microsoft.com/office/powerpoint/2010/main" val="28418551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21" name="Object 20" hidden="1">
                        <a:extLst>
                          <a:ext uri="{FF2B5EF4-FFF2-40B4-BE49-F238E27FC236}">
                            <a16:creationId xmlns:a16="http://schemas.microsoft.com/office/drawing/2014/main" id="{7E15372F-A310-4894-8B2B-1A1EE82FEA9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7" name="Rectangle 36" hidden="1">
            <a:extLst>
              <a:ext uri="{FF2B5EF4-FFF2-40B4-BE49-F238E27FC236}">
                <a16:creationId xmlns:a16="http://schemas.microsoft.com/office/drawing/2014/main" id="{3E364BE8-496B-4633-BEC3-0A40D71E80E7}"/>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da-DK" sz="4400" b="1" dirty="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87" name="Freeform: Shape 86">
            <a:extLst>
              <a:ext uri="{FF2B5EF4-FFF2-40B4-BE49-F238E27FC236}">
                <a16:creationId xmlns:a16="http://schemas.microsoft.com/office/drawing/2014/main" id="{349FD3F9-DC84-4A73-BED3-A236F8E0C2C6}"/>
              </a:ext>
            </a:extLst>
          </p:cNvPr>
          <p:cNvSpPr/>
          <p:nvPr/>
        </p:nvSpPr>
        <p:spPr>
          <a:xfrm rot="10800000" flipV="1">
            <a:off x="-19967" y="2630437"/>
            <a:ext cx="694731" cy="464457"/>
          </a:xfrm>
          <a:custGeom>
            <a:avLst/>
            <a:gdLst>
              <a:gd name="connsiteX0" fmla="*/ 694731 w 694731"/>
              <a:gd name="connsiteY0" fmla="*/ 0 h 464457"/>
              <a:gd name="connsiteX1" fmla="*/ 451057 w 694731"/>
              <a:gd name="connsiteY1" fmla="*/ 0 h 464457"/>
              <a:gd name="connsiteX2" fmla="*/ 451057 w 694731"/>
              <a:gd name="connsiteY2" fmla="*/ 111250 h 464457"/>
              <a:gd name="connsiteX3" fmla="*/ 255423 w 694731"/>
              <a:gd name="connsiteY3" fmla="*/ 111250 h 464457"/>
              <a:gd name="connsiteX4" fmla="*/ 255423 w 694731"/>
              <a:gd name="connsiteY4" fmla="*/ 0 h 464457"/>
              <a:gd name="connsiteX5" fmla="*/ 0 w 694731"/>
              <a:gd name="connsiteY5" fmla="*/ 0 h 464457"/>
              <a:gd name="connsiteX6" fmla="*/ 0 w 694731"/>
              <a:gd name="connsiteY6" fmla="*/ 464457 h 464457"/>
              <a:gd name="connsiteX7" fmla="*/ 694731 w 694731"/>
              <a:gd name="connsiteY7" fmla="*/ 464457 h 46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4731" h="464457">
                <a:moveTo>
                  <a:pt x="694731" y="0"/>
                </a:moveTo>
                <a:lnTo>
                  <a:pt x="451057" y="0"/>
                </a:lnTo>
                <a:lnTo>
                  <a:pt x="451057" y="111250"/>
                </a:lnTo>
                <a:lnTo>
                  <a:pt x="255423" y="111250"/>
                </a:lnTo>
                <a:lnTo>
                  <a:pt x="255423" y="0"/>
                </a:lnTo>
                <a:lnTo>
                  <a:pt x="0" y="0"/>
                </a:lnTo>
                <a:lnTo>
                  <a:pt x="0" y="464457"/>
                </a:lnTo>
                <a:lnTo>
                  <a:pt x="694731" y="46445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0" name="任意多边形: 形状 16">
            <a:extLst>
              <a:ext uri="{FF2B5EF4-FFF2-40B4-BE49-F238E27FC236}">
                <a16:creationId xmlns:a16="http://schemas.microsoft.com/office/drawing/2014/main" id="{0FEFBEE3-7AF0-490D-BB53-6BBF98A961CF}"/>
              </a:ext>
            </a:extLst>
          </p:cNvPr>
          <p:cNvSpPr/>
          <p:nvPr/>
        </p:nvSpPr>
        <p:spPr>
          <a:xfrm rot="10800000" flipV="1">
            <a:off x="5765429" y="2626495"/>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任意多边形: 形状 16">
            <a:extLst>
              <a:ext uri="{FF2B5EF4-FFF2-40B4-BE49-F238E27FC236}">
                <a16:creationId xmlns:a16="http://schemas.microsoft.com/office/drawing/2014/main" id="{6B631B2A-1690-4EE2-B011-3F13865E13EE}"/>
              </a:ext>
            </a:extLst>
          </p:cNvPr>
          <p:cNvSpPr/>
          <p:nvPr/>
        </p:nvSpPr>
        <p:spPr>
          <a:xfrm rot="10800000" flipV="1">
            <a:off x="321120" y="2626495"/>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形状 16">
            <a:extLst>
              <a:ext uri="{FF2B5EF4-FFF2-40B4-BE49-F238E27FC236}">
                <a16:creationId xmlns:a16="http://schemas.microsoft.com/office/drawing/2014/main" id="{BE65E9F0-2838-4190-870F-2C6B35DDA60C}"/>
              </a:ext>
            </a:extLst>
          </p:cNvPr>
          <p:cNvSpPr/>
          <p:nvPr/>
        </p:nvSpPr>
        <p:spPr>
          <a:xfrm rot="10800000" flipV="1">
            <a:off x="3064074" y="2626495"/>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形状 16">
            <a:extLst>
              <a:ext uri="{FF2B5EF4-FFF2-40B4-BE49-F238E27FC236}">
                <a16:creationId xmlns:a16="http://schemas.microsoft.com/office/drawing/2014/main" id="{6B97B1F0-25B3-462E-88DF-8B2070379EEA}"/>
              </a:ext>
            </a:extLst>
          </p:cNvPr>
          <p:cNvSpPr/>
          <p:nvPr/>
        </p:nvSpPr>
        <p:spPr>
          <a:xfrm rot="10800000" flipV="1">
            <a:off x="8508629" y="2626495"/>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Freeform: Shape 88">
            <a:extLst>
              <a:ext uri="{FF2B5EF4-FFF2-40B4-BE49-F238E27FC236}">
                <a16:creationId xmlns:a16="http://schemas.microsoft.com/office/drawing/2014/main" id="{E6ED7A61-6F78-4015-909C-D27BCC38227F}"/>
              </a:ext>
            </a:extLst>
          </p:cNvPr>
          <p:cNvSpPr/>
          <p:nvPr/>
        </p:nvSpPr>
        <p:spPr>
          <a:xfrm rot="10800000" flipV="1">
            <a:off x="11239954" y="2626495"/>
            <a:ext cx="946182" cy="464457"/>
          </a:xfrm>
          <a:custGeom>
            <a:avLst/>
            <a:gdLst>
              <a:gd name="connsiteX0" fmla="*/ 849135 w 946182"/>
              <a:gd name="connsiteY0" fmla="*/ 0 h 464457"/>
              <a:gd name="connsiteX1" fmla="*/ 587352 w 946182"/>
              <a:gd name="connsiteY1" fmla="*/ 0 h 464457"/>
              <a:gd name="connsiteX2" fmla="*/ 587352 w 946182"/>
              <a:gd name="connsiteY2" fmla="*/ 111250 h 464457"/>
              <a:gd name="connsiteX3" fmla="*/ 391718 w 946182"/>
              <a:gd name="connsiteY3" fmla="*/ 111250 h 464457"/>
              <a:gd name="connsiteX4" fmla="*/ 391718 w 946182"/>
              <a:gd name="connsiteY4" fmla="*/ 0 h 464457"/>
              <a:gd name="connsiteX5" fmla="*/ 129937 w 946182"/>
              <a:gd name="connsiteY5" fmla="*/ 0 h 464457"/>
              <a:gd name="connsiteX6" fmla="*/ 129937 w 946182"/>
              <a:gd name="connsiteY6" fmla="*/ 111250 h 464457"/>
              <a:gd name="connsiteX7" fmla="*/ 0 w 946182"/>
              <a:gd name="connsiteY7" fmla="*/ 111250 h 464457"/>
              <a:gd name="connsiteX8" fmla="*/ 0 w 946182"/>
              <a:gd name="connsiteY8" fmla="*/ 464457 h 464457"/>
              <a:gd name="connsiteX9" fmla="*/ 946182 w 946182"/>
              <a:gd name="connsiteY9" fmla="*/ 464457 h 464457"/>
              <a:gd name="connsiteX10" fmla="*/ 946182 w 946182"/>
              <a:gd name="connsiteY10" fmla="*/ 111250 h 464457"/>
              <a:gd name="connsiteX11" fmla="*/ 849135 w 946182"/>
              <a:gd name="connsiteY11" fmla="*/ 111250 h 46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6182" h="464457">
                <a:moveTo>
                  <a:pt x="849135" y="0"/>
                </a:moveTo>
                <a:lnTo>
                  <a:pt x="587352" y="0"/>
                </a:lnTo>
                <a:lnTo>
                  <a:pt x="587352" y="111250"/>
                </a:lnTo>
                <a:lnTo>
                  <a:pt x="391718" y="111250"/>
                </a:lnTo>
                <a:lnTo>
                  <a:pt x="391718" y="0"/>
                </a:lnTo>
                <a:lnTo>
                  <a:pt x="129937" y="0"/>
                </a:lnTo>
                <a:lnTo>
                  <a:pt x="129937" y="111250"/>
                </a:lnTo>
                <a:lnTo>
                  <a:pt x="0" y="111250"/>
                </a:lnTo>
                <a:lnTo>
                  <a:pt x="0" y="464457"/>
                </a:lnTo>
                <a:lnTo>
                  <a:pt x="946182" y="464457"/>
                </a:lnTo>
                <a:lnTo>
                  <a:pt x="946182" y="111250"/>
                </a:lnTo>
                <a:lnTo>
                  <a:pt x="849135" y="11125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 name="任意多边形: 形状 16">
            <a:extLst>
              <a:ext uri="{FF2B5EF4-FFF2-40B4-BE49-F238E27FC236}">
                <a16:creationId xmlns:a16="http://schemas.microsoft.com/office/drawing/2014/main" id="{A6E7D73F-7439-4315-BC15-E9F21A50B59A}"/>
              </a:ext>
            </a:extLst>
          </p:cNvPr>
          <p:cNvSpPr/>
          <p:nvPr/>
        </p:nvSpPr>
        <p:spPr>
          <a:xfrm rot="10800000" flipV="1">
            <a:off x="5444309" y="2816501"/>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Rectángulo 6175">
            <a:extLst>
              <a:ext uri="{FF2B5EF4-FFF2-40B4-BE49-F238E27FC236}">
                <a16:creationId xmlns:a16="http://schemas.microsoft.com/office/drawing/2014/main" id="{3E1C264C-AB4A-4713-BD6B-ABBAC94717DB}"/>
              </a:ext>
            </a:extLst>
          </p:cNvPr>
          <p:cNvSpPr/>
          <p:nvPr/>
        </p:nvSpPr>
        <p:spPr>
          <a:xfrm flipV="1">
            <a:off x="0" y="3206461"/>
            <a:ext cx="12214702" cy="3651537"/>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任意多边形: 形状 16">
            <a:extLst>
              <a:ext uri="{FF2B5EF4-FFF2-40B4-BE49-F238E27FC236}">
                <a16:creationId xmlns:a16="http://schemas.microsoft.com/office/drawing/2014/main" id="{E5F8DEC1-17B5-4EAE-A7D1-EDBACCA3C167}"/>
              </a:ext>
            </a:extLst>
          </p:cNvPr>
          <p:cNvSpPr/>
          <p:nvPr/>
        </p:nvSpPr>
        <p:spPr>
          <a:xfrm rot="10800000" flipV="1">
            <a:off x="0" y="2816501"/>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a:extLst>
              <a:ext uri="{FF2B5EF4-FFF2-40B4-BE49-F238E27FC236}">
                <a16:creationId xmlns:a16="http://schemas.microsoft.com/office/drawing/2014/main" id="{2A983584-8125-433F-B7FD-A6330AFCE3EC}"/>
              </a:ext>
            </a:extLst>
          </p:cNvPr>
          <p:cNvSpPr>
            <a:spLocks noGrp="1"/>
          </p:cNvSpPr>
          <p:nvPr>
            <p:ph type="title"/>
          </p:nvPr>
        </p:nvSpPr>
        <p:spPr>
          <a:xfrm>
            <a:off x="564241" y="365126"/>
            <a:ext cx="11063515" cy="991614"/>
          </a:xfrm>
        </p:spPr>
        <p:txBody>
          <a:bodyPr/>
          <a:lstStyle/>
          <a:p>
            <a:r>
              <a:rPr lang="da-DK" b="1" dirty="0">
                <a:solidFill>
                  <a:schemeClr val="tx1">
                    <a:lumMod val="75000"/>
                    <a:lumOff val="25000"/>
                  </a:schemeClr>
                </a:solidFill>
                <a:latin typeface="Segoe UI" panose="020B0502040204020203" pitchFamily="34" charset="0"/>
                <a:cs typeface="Segoe UI" panose="020B0502040204020203" pitchFamily="34" charset="0"/>
              </a:rPr>
              <a:t>Lorem ipsum dolor sit amet</a:t>
            </a:r>
            <a:endParaRPr lang="en-US" dirty="0">
              <a:solidFill>
                <a:schemeClr val="tx1">
                  <a:lumMod val="75000"/>
                  <a:lumOff val="25000"/>
                </a:schemeClr>
              </a:solidFill>
            </a:endParaRPr>
          </a:p>
        </p:txBody>
      </p:sp>
      <p:sp>
        <p:nvSpPr>
          <p:cNvPr id="43" name="任意多边形: 形状 16">
            <a:extLst>
              <a:ext uri="{FF2B5EF4-FFF2-40B4-BE49-F238E27FC236}">
                <a16:creationId xmlns:a16="http://schemas.microsoft.com/office/drawing/2014/main" id="{D086114E-AA56-48E5-9300-EECFF6CFCBA1}"/>
              </a:ext>
            </a:extLst>
          </p:cNvPr>
          <p:cNvSpPr/>
          <p:nvPr/>
        </p:nvSpPr>
        <p:spPr>
          <a:xfrm rot="10800000" flipV="1">
            <a:off x="2742954" y="2816501"/>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形状 16">
            <a:extLst>
              <a:ext uri="{FF2B5EF4-FFF2-40B4-BE49-F238E27FC236}">
                <a16:creationId xmlns:a16="http://schemas.microsoft.com/office/drawing/2014/main" id="{0C5C06E9-5DFB-42F6-9EF1-493697F0A768}"/>
              </a:ext>
            </a:extLst>
          </p:cNvPr>
          <p:cNvSpPr/>
          <p:nvPr/>
        </p:nvSpPr>
        <p:spPr>
          <a:xfrm rot="10800000" flipV="1">
            <a:off x="5441451" y="3125305"/>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形状 16">
            <a:extLst>
              <a:ext uri="{FF2B5EF4-FFF2-40B4-BE49-F238E27FC236}">
                <a16:creationId xmlns:a16="http://schemas.microsoft.com/office/drawing/2014/main" id="{08CDC0EC-4E2B-4A7D-B160-C8239387B211}"/>
              </a:ext>
            </a:extLst>
          </p:cNvPr>
          <p:cNvSpPr/>
          <p:nvPr/>
        </p:nvSpPr>
        <p:spPr>
          <a:xfrm rot="10800000" flipV="1">
            <a:off x="8187509" y="2816501"/>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8" name="Picture 47" descr="A picture containing toy, holding, hand, sitting&#10;&#10;Description automatically generated">
            <a:extLst>
              <a:ext uri="{FF2B5EF4-FFF2-40B4-BE49-F238E27FC236}">
                <a16:creationId xmlns:a16="http://schemas.microsoft.com/office/drawing/2014/main" id="{8342ADBD-F89A-4970-8BCA-BC2A5CC771C3}"/>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5715273" y="2366406"/>
            <a:ext cx="1423113" cy="1505673"/>
          </a:xfrm>
          <a:custGeom>
            <a:avLst/>
            <a:gdLst>
              <a:gd name="connsiteX0" fmla="*/ 0 w 2329921"/>
              <a:gd name="connsiteY0" fmla="*/ 0 h 2465089"/>
              <a:gd name="connsiteX1" fmla="*/ 2329921 w 2329921"/>
              <a:gd name="connsiteY1" fmla="*/ 0 h 2465089"/>
              <a:gd name="connsiteX2" fmla="*/ 2329921 w 2329921"/>
              <a:gd name="connsiteY2" fmla="*/ 2465089 h 2465089"/>
              <a:gd name="connsiteX3" fmla="*/ 1233769 w 2329921"/>
              <a:gd name="connsiteY3" fmla="*/ 2465089 h 2465089"/>
              <a:gd name="connsiteX4" fmla="*/ 1265313 w 2329921"/>
              <a:gd name="connsiteY4" fmla="*/ 2356487 h 2465089"/>
              <a:gd name="connsiteX5" fmla="*/ 573271 w 2329921"/>
              <a:gd name="connsiteY5" fmla="*/ 2155477 h 2465089"/>
              <a:gd name="connsiteX6" fmla="*/ 498157 w 2329921"/>
              <a:gd name="connsiteY6" fmla="*/ 2414081 h 2465089"/>
              <a:gd name="connsiteX7" fmla="*/ 673769 w 2329921"/>
              <a:gd name="connsiteY7" fmla="*/ 2465089 h 2465089"/>
              <a:gd name="connsiteX8" fmla="*/ 0 w 2329921"/>
              <a:gd name="connsiteY8" fmla="*/ 2465089 h 2465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9921" h="2465089">
                <a:moveTo>
                  <a:pt x="0" y="0"/>
                </a:moveTo>
                <a:lnTo>
                  <a:pt x="2329921" y="0"/>
                </a:lnTo>
                <a:lnTo>
                  <a:pt x="2329921" y="2465089"/>
                </a:lnTo>
                <a:lnTo>
                  <a:pt x="1233769" y="2465089"/>
                </a:lnTo>
                <a:lnTo>
                  <a:pt x="1265313" y="2356487"/>
                </a:lnTo>
                <a:lnTo>
                  <a:pt x="573271" y="2155477"/>
                </a:lnTo>
                <a:lnTo>
                  <a:pt x="498157" y="2414081"/>
                </a:lnTo>
                <a:lnTo>
                  <a:pt x="673769" y="2465089"/>
                </a:lnTo>
                <a:lnTo>
                  <a:pt x="0" y="2465089"/>
                </a:lnTo>
                <a:close/>
              </a:path>
            </a:pathLst>
          </a:custGeom>
          <a:effectLst>
            <a:outerShdw dist="63500" dir="2700000" algn="tl" rotWithShape="0">
              <a:prstClr val="black">
                <a:alpha val="20000"/>
              </a:prstClr>
            </a:outerShdw>
          </a:effectLst>
        </p:spPr>
      </p:pic>
      <p:sp>
        <p:nvSpPr>
          <p:cNvPr id="42" name="Freeform: Shape 41">
            <a:extLst>
              <a:ext uri="{FF2B5EF4-FFF2-40B4-BE49-F238E27FC236}">
                <a16:creationId xmlns:a16="http://schemas.microsoft.com/office/drawing/2014/main" id="{6079C9D7-A3FD-4FCE-943A-3611E02F6B6F}"/>
              </a:ext>
            </a:extLst>
          </p:cNvPr>
          <p:cNvSpPr/>
          <p:nvPr/>
        </p:nvSpPr>
        <p:spPr>
          <a:xfrm rot="10800000" flipV="1">
            <a:off x="10918834" y="2816501"/>
            <a:ext cx="1267302" cy="464457"/>
          </a:xfrm>
          <a:custGeom>
            <a:avLst/>
            <a:gdLst>
              <a:gd name="connsiteX0" fmla="*/ 1267302 w 1267302"/>
              <a:gd name="connsiteY0" fmla="*/ 464457 h 464457"/>
              <a:gd name="connsiteX1" fmla="*/ 0 w 1267302"/>
              <a:gd name="connsiteY1" fmla="*/ 464457 h 464457"/>
              <a:gd name="connsiteX2" fmla="*/ 0 w 1267302"/>
              <a:gd name="connsiteY2" fmla="*/ 0 h 464457"/>
              <a:gd name="connsiteX3" fmla="*/ 255423 w 1267302"/>
              <a:gd name="connsiteY3" fmla="*/ 0 h 464457"/>
              <a:gd name="connsiteX4" fmla="*/ 255423 w 1267302"/>
              <a:gd name="connsiteY4" fmla="*/ 111250 h 464457"/>
              <a:gd name="connsiteX5" fmla="*/ 451057 w 1267302"/>
              <a:gd name="connsiteY5" fmla="*/ 111250 h 464457"/>
              <a:gd name="connsiteX6" fmla="*/ 451057 w 1267302"/>
              <a:gd name="connsiteY6" fmla="*/ 0 h 464457"/>
              <a:gd name="connsiteX7" fmla="*/ 712838 w 1267302"/>
              <a:gd name="connsiteY7" fmla="*/ 0 h 464457"/>
              <a:gd name="connsiteX8" fmla="*/ 712838 w 1267302"/>
              <a:gd name="connsiteY8" fmla="*/ 111250 h 464457"/>
              <a:gd name="connsiteX9" fmla="*/ 908472 w 1267302"/>
              <a:gd name="connsiteY9" fmla="*/ 111250 h 464457"/>
              <a:gd name="connsiteX10" fmla="*/ 908472 w 1267302"/>
              <a:gd name="connsiteY10" fmla="*/ 0 h 464457"/>
              <a:gd name="connsiteX11" fmla="*/ 1170255 w 1267302"/>
              <a:gd name="connsiteY11" fmla="*/ 0 h 464457"/>
              <a:gd name="connsiteX12" fmla="*/ 1170255 w 1267302"/>
              <a:gd name="connsiteY12" fmla="*/ 111250 h 464457"/>
              <a:gd name="connsiteX13" fmla="*/ 1267302 w 1267302"/>
              <a:gd name="connsiteY13" fmla="*/ 111250 h 46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7302" h="464457">
                <a:moveTo>
                  <a:pt x="1267302" y="464457"/>
                </a:moveTo>
                <a:lnTo>
                  <a:pt x="0" y="464457"/>
                </a:lnTo>
                <a:lnTo>
                  <a:pt x="0" y="0"/>
                </a:lnTo>
                <a:lnTo>
                  <a:pt x="255423" y="0"/>
                </a:lnTo>
                <a:lnTo>
                  <a:pt x="255423" y="111250"/>
                </a:lnTo>
                <a:lnTo>
                  <a:pt x="451057" y="111250"/>
                </a:lnTo>
                <a:lnTo>
                  <a:pt x="451057" y="0"/>
                </a:lnTo>
                <a:lnTo>
                  <a:pt x="712838" y="0"/>
                </a:lnTo>
                <a:lnTo>
                  <a:pt x="712838" y="111250"/>
                </a:lnTo>
                <a:lnTo>
                  <a:pt x="908472" y="111250"/>
                </a:lnTo>
                <a:lnTo>
                  <a:pt x="908472" y="0"/>
                </a:lnTo>
                <a:lnTo>
                  <a:pt x="1170255" y="0"/>
                </a:lnTo>
                <a:lnTo>
                  <a:pt x="1170255" y="111250"/>
                </a:lnTo>
                <a:lnTo>
                  <a:pt x="1267302" y="111250"/>
                </a:lnTo>
                <a:close/>
              </a:path>
            </a:pathLst>
          </a:cu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Oval 4">
            <a:extLst>
              <a:ext uri="{FF2B5EF4-FFF2-40B4-BE49-F238E27FC236}">
                <a16:creationId xmlns:a16="http://schemas.microsoft.com/office/drawing/2014/main" id="{7DBC5290-C9F3-4341-B952-571D46EC029F}"/>
              </a:ext>
            </a:extLst>
          </p:cNvPr>
          <p:cNvSpPr/>
          <p:nvPr/>
        </p:nvSpPr>
        <p:spPr>
          <a:xfrm>
            <a:off x="4258541" y="1606206"/>
            <a:ext cx="3674916" cy="3674916"/>
          </a:xfrm>
          <a:prstGeom prst="ellipse">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Arc 21">
            <a:extLst>
              <a:ext uri="{FF2B5EF4-FFF2-40B4-BE49-F238E27FC236}">
                <a16:creationId xmlns:a16="http://schemas.microsoft.com/office/drawing/2014/main" id="{301C1E10-D9D8-47B6-BFB9-7E68FF9363DF}"/>
              </a:ext>
            </a:extLst>
          </p:cNvPr>
          <p:cNvSpPr/>
          <p:nvPr/>
        </p:nvSpPr>
        <p:spPr>
          <a:xfrm>
            <a:off x="4417853" y="1765518"/>
            <a:ext cx="3356292" cy="3356292"/>
          </a:xfrm>
          <a:prstGeom prst="arc">
            <a:avLst>
              <a:gd name="adj1" fmla="val 13787735"/>
              <a:gd name="adj2" fmla="val 13601526"/>
            </a:avLst>
          </a:prstGeom>
          <a:ln>
            <a:solidFill>
              <a:schemeClr val="bg1"/>
            </a:solidFill>
            <a:prstDash val="lgDash"/>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Oval 14">
            <a:extLst>
              <a:ext uri="{FF2B5EF4-FFF2-40B4-BE49-F238E27FC236}">
                <a16:creationId xmlns:a16="http://schemas.microsoft.com/office/drawing/2014/main" id="{2FF4FB6E-5C3C-4DAB-A94B-F78575F74CC8}"/>
              </a:ext>
            </a:extLst>
          </p:cNvPr>
          <p:cNvSpPr/>
          <p:nvPr/>
        </p:nvSpPr>
        <p:spPr>
          <a:xfrm>
            <a:off x="4690913" y="1655472"/>
            <a:ext cx="802907" cy="802907"/>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A7BFD0E-B353-4B3D-B28B-5CD5F820D612}"/>
              </a:ext>
            </a:extLst>
          </p:cNvPr>
          <p:cNvSpPr/>
          <p:nvPr/>
        </p:nvSpPr>
        <p:spPr>
          <a:xfrm>
            <a:off x="4818168" y="1782727"/>
            <a:ext cx="548397" cy="548397"/>
          </a:xfrm>
          <a:prstGeom prst="ellipse">
            <a:avLst/>
          </a:prstGeom>
          <a:solidFill>
            <a:srgbClr val="FFD1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1">
            <a:extLst>
              <a:ext uri="{FF2B5EF4-FFF2-40B4-BE49-F238E27FC236}">
                <a16:creationId xmlns:a16="http://schemas.microsoft.com/office/drawing/2014/main" id="{36E732C1-2C67-4A83-94BE-81415B7B698F}"/>
              </a:ext>
            </a:extLst>
          </p:cNvPr>
          <p:cNvSpPr txBox="1">
            <a:spLocks/>
          </p:cNvSpPr>
          <p:nvPr/>
        </p:nvSpPr>
        <p:spPr>
          <a:xfrm>
            <a:off x="7664434" y="1782727"/>
            <a:ext cx="1256142" cy="38414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600" b="1" dirty="0">
                <a:solidFill>
                  <a:schemeClr val="tx1">
                    <a:lumMod val="75000"/>
                    <a:lumOff val="25000"/>
                  </a:schemeClr>
                </a:solidFill>
                <a:latin typeface="Segoe UI" panose="020B0502040204020203" pitchFamily="34" charset="0"/>
                <a:cs typeface="Segoe UI" panose="020B0502040204020203" pitchFamily="34" charset="0"/>
              </a:rPr>
              <a:t>Lorem ipsum</a:t>
            </a:r>
          </a:p>
        </p:txBody>
      </p:sp>
      <p:sp>
        <p:nvSpPr>
          <p:cNvPr id="28" name="Title 1">
            <a:extLst>
              <a:ext uri="{FF2B5EF4-FFF2-40B4-BE49-F238E27FC236}">
                <a16:creationId xmlns:a16="http://schemas.microsoft.com/office/drawing/2014/main" id="{04949708-1650-46EE-9E1D-BBA238AAD0CE}"/>
              </a:ext>
            </a:extLst>
          </p:cNvPr>
          <p:cNvSpPr txBox="1">
            <a:spLocks/>
          </p:cNvSpPr>
          <p:nvPr/>
        </p:nvSpPr>
        <p:spPr>
          <a:xfrm>
            <a:off x="3316339" y="1782727"/>
            <a:ext cx="1256142" cy="38414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spcAft>
                <a:spcPts val="1200"/>
              </a:spcAft>
            </a:pPr>
            <a:r>
              <a:rPr lang="en-US" sz="1600" b="1" dirty="0">
                <a:solidFill>
                  <a:schemeClr val="tx1">
                    <a:lumMod val="75000"/>
                    <a:lumOff val="25000"/>
                  </a:schemeClr>
                </a:solidFill>
                <a:latin typeface="Segoe UI" panose="020B0502040204020203" pitchFamily="34" charset="0"/>
                <a:cs typeface="Segoe UI" panose="020B0502040204020203" pitchFamily="34" charset="0"/>
              </a:rPr>
              <a:t>Lorem ipsum</a:t>
            </a:r>
          </a:p>
        </p:txBody>
      </p:sp>
      <p:sp>
        <p:nvSpPr>
          <p:cNvPr id="30" name="Title 1">
            <a:extLst>
              <a:ext uri="{FF2B5EF4-FFF2-40B4-BE49-F238E27FC236}">
                <a16:creationId xmlns:a16="http://schemas.microsoft.com/office/drawing/2014/main" id="{4A4458B5-D3CA-4017-966B-F7E5139F4FB8}"/>
              </a:ext>
            </a:extLst>
          </p:cNvPr>
          <p:cNvSpPr txBox="1">
            <a:spLocks/>
          </p:cNvSpPr>
          <p:nvPr/>
        </p:nvSpPr>
        <p:spPr>
          <a:xfrm>
            <a:off x="9097994" y="1739849"/>
            <a:ext cx="2529764" cy="511296"/>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400" dirty="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elit</a:t>
            </a:r>
            <a:r>
              <a:rPr lang="en-US" sz="1400" dirty="0">
                <a:solidFill>
                  <a:schemeClr val="tx1">
                    <a:lumMod val="75000"/>
                    <a:lumOff val="25000"/>
                  </a:schemeClr>
                </a:solidFill>
                <a:latin typeface="Segoe UI" panose="020B0502040204020203" pitchFamily="34" charset="0"/>
                <a:cs typeface="Segoe UI" panose="020B0502040204020203" pitchFamily="34" charset="0"/>
              </a:rPr>
              <a:t>. Integer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eget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orci</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nunc</a:t>
            </a:r>
            <a:r>
              <a:rPr lang="en-US" sz="1400" dirty="0">
                <a:solidFill>
                  <a:schemeClr val="tx1">
                    <a:lumMod val="75000"/>
                    <a:lumOff val="25000"/>
                  </a:schemeClr>
                </a:solidFill>
                <a:latin typeface="Segoe UI" panose="020B0502040204020203" pitchFamily="34" charset="0"/>
                <a:cs typeface="Segoe UI" panose="020B0502040204020203" pitchFamily="34" charset="0"/>
              </a:rPr>
              <a:t>. Sed</a:t>
            </a:r>
          </a:p>
        </p:txBody>
      </p:sp>
      <p:sp>
        <p:nvSpPr>
          <p:cNvPr id="32" name="Title 1">
            <a:extLst>
              <a:ext uri="{FF2B5EF4-FFF2-40B4-BE49-F238E27FC236}">
                <a16:creationId xmlns:a16="http://schemas.microsoft.com/office/drawing/2014/main" id="{EA345E1E-C02C-4C7A-9753-D9150403E484}"/>
              </a:ext>
            </a:extLst>
          </p:cNvPr>
          <p:cNvSpPr txBox="1">
            <a:spLocks/>
          </p:cNvSpPr>
          <p:nvPr/>
        </p:nvSpPr>
        <p:spPr>
          <a:xfrm>
            <a:off x="564241" y="1739849"/>
            <a:ext cx="2450059" cy="511296"/>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spcAft>
                <a:spcPts val="1200"/>
              </a:spcAft>
            </a:pPr>
            <a:r>
              <a:rPr lang="en-US" sz="1400" dirty="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elit</a:t>
            </a:r>
            <a:r>
              <a:rPr lang="en-US" sz="1400" dirty="0">
                <a:solidFill>
                  <a:schemeClr val="tx1">
                    <a:lumMod val="75000"/>
                    <a:lumOff val="25000"/>
                  </a:schemeClr>
                </a:solidFill>
                <a:latin typeface="Segoe UI" panose="020B0502040204020203" pitchFamily="34" charset="0"/>
                <a:cs typeface="Segoe UI" panose="020B0502040204020203" pitchFamily="34" charset="0"/>
              </a:rPr>
              <a:t>. Integer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eget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orci</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nunc</a:t>
            </a:r>
            <a:r>
              <a:rPr lang="en-US" sz="1400" dirty="0">
                <a:solidFill>
                  <a:schemeClr val="tx1">
                    <a:lumMod val="75000"/>
                    <a:lumOff val="25000"/>
                  </a:schemeClr>
                </a:solidFill>
                <a:latin typeface="Segoe UI" panose="020B0502040204020203" pitchFamily="34" charset="0"/>
                <a:cs typeface="Segoe UI" panose="020B0502040204020203" pitchFamily="34" charset="0"/>
              </a:rPr>
              <a:t>. Sed</a:t>
            </a:r>
          </a:p>
        </p:txBody>
      </p:sp>
      <p:sp>
        <p:nvSpPr>
          <p:cNvPr id="52" name="Rectangle 51">
            <a:extLst>
              <a:ext uri="{FF2B5EF4-FFF2-40B4-BE49-F238E27FC236}">
                <a16:creationId xmlns:a16="http://schemas.microsoft.com/office/drawing/2014/main" id="{6C279A15-1654-4B6A-AE1D-361055EC0A68}"/>
              </a:ext>
            </a:extLst>
          </p:cNvPr>
          <p:cNvSpPr/>
          <p:nvPr/>
        </p:nvSpPr>
        <p:spPr>
          <a:xfrm>
            <a:off x="11239954" y="6519862"/>
            <a:ext cx="444500" cy="338137"/>
          </a:xfrm>
          <a:prstGeom prst="rect">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E3DB4256-7448-4972-9F80-1BD157CBCA6E}"/>
              </a:ext>
            </a:extLst>
          </p:cNvPr>
          <p:cNvSpPr/>
          <p:nvPr/>
        </p:nvSpPr>
        <p:spPr>
          <a:xfrm>
            <a:off x="11239954" y="6316662"/>
            <a:ext cx="444500" cy="444500"/>
          </a:xfrm>
          <a:prstGeom prst="ellipse">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Slide Number Placeholder 5">
            <a:extLst>
              <a:ext uri="{FF2B5EF4-FFF2-40B4-BE49-F238E27FC236}">
                <a16:creationId xmlns:a16="http://schemas.microsoft.com/office/drawing/2014/main" id="{A36D2C64-E862-41F9-852C-629BCA744B09}"/>
              </a:ext>
            </a:extLst>
          </p:cNvPr>
          <p:cNvSpPr>
            <a:spLocks noGrp="1"/>
          </p:cNvSpPr>
          <p:nvPr>
            <p:ph type="sldNum" sz="quarter" idx="12"/>
          </p:nvPr>
        </p:nvSpPr>
        <p:spPr>
          <a:xfrm>
            <a:off x="11296650" y="6356350"/>
            <a:ext cx="331108" cy="365125"/>
          </a:xfrm>
        </p:spPr>
        <p:txBody>
          <a:bodyPr lIns="0" tIns="0" rIns="0" bIns="0"/>
          <a:lstStyle>
            <a:lvl1pPr algn="ctr">
              <a:defRPr sz="900" b="1">
                <a:solidFill>
                  <a:schemeClr val="tx1">
                    <a:lumMod val="75000"/>
                    <a:lumOff val="25000"/>
                  </a:schemeClr>
                </a:solidFill>
                <a:latin typeface="Segoe UI" panose="020B0502040204020203" pitchFamily="34" charset="0"/>
                <a:cs typeface="Segoe UI" panose="020B0502040204020203" pitchFamily="34" charset="0"/>
              </a:defRPr>
            </a:lvl1pPr>
          </a:lstStyle>
          <a:p>
            <a:fld id="{8D05A9CD-9176-4D89-A414-3BEEE81BBC77}" type="slidenum">
              <a:rPr lang="en-US" smtClean="0"/>
              <a:pPr/>
              <a:t>116</a:t>
            </a:fld>
            <a:endParaRPr lang="en-US" dirty="0"/>
          </a:p>
        </p:txBody>
      </p:sp>
      <p:sp>
        <p:nvSpPr>
          <p:cNvPr id="56" name="Oval 55">
            <a:extLst>
              <a:ext uri="{FF2B5EF4-FFF2-40B4-BE49-F238E27FC236}">
                <a16:creationId xmlns:a16="http://schemas.microsoft.com/office/drawing/2014/main" id="{1BA15F9D-4331-4374-A364-C11B0541B759}"/>
              </a:ext>
            </a:extLst>
          </p:cNvPr>
          <p:cNvSpPr/>
          <p:nvPr/>
        </p:nvSpPr>
        <p:spPr>
          <a:xfrm>
            <a:off x="3919362" y="3042211"/>
            <a:ext cx="802907" cy="802907"/>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BF9B74F9-B214-4166-94BF-D78D47C49676}"/>
              </a:ext>
            </a:extLst>
          </p:cNvPr>
          <p:cNvSpPr/>
          <p:nvPr/>
        </p:nvSpPr>
        <p:spPr>
          <a:xfrm>
            <a:off x="4046617" y="3169466"/>
            <a:ext cx="548397" cy="548397"/>
          </a:xfrm>
          <a:prstGeom prst="ellipse">
            <a:avLst/>
          </a:prstGeom>
          <a:solidFill>
            <a:srgbClr val="FFD1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8FFF07C2-0348-4664-8027-CF14908CCD17}"/>
              </a:ext>
            </a:extLst>
          </p:cNvPr>
          <p:cNvSpPr/>
          <p:nvPr/>
        </p:nvSpPr>
        <p:spPr>
          <a:xfrm>
            <a:off x="4690913" y="4485993"/>
            <a:ext cx="802907" cy="802907"/>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A126409-DE66-464B-A320-867D50D33803}"/>
              </a:ext>
            </a:extLst>
          </p:cNvPr>
          <p:cNvSpPr/>
          <p:nvPr/>
        </p:nvSpPr>
        <p:spPr>
          <a:xfrm>
            <a:off x="4818168" y="4613248"/>
            <a:ext cx="548397" cy="548397"/>
          </a:xfrm>
          <a:prstGeom prst="ellipse">
            <a:avLst/>
          </a:prstGeom>
          <a:solidFill>
            <a:srgbClr val="FFD1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1FC49095-8A1A-46E8-A6B5-3FC53F72A978}"/>
              </a:ext>
            </a:extLst>
          </p:cNvPr>
          <p:cNvSpPr/>
          <p:nvPr/>
        </p:nvSpPr>
        <p:spPr>
          <a:xfrm>
            <a:off x="6738060" y="1655472"/>
            <a:ext cx="802907" cy="802907"/>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542473E8-C861-4A32-9077-AB0C59822302}"/>
              </a:ext>
            </a:extLst>
          </p:cNvPr>
          <p:cNvSpPr/>
          <p:nvPr/>
        </p:nvSpPr>
        <p:spPr>
          <a:xfrm>
            <a:off x="6865315" y="1782727"/>
            <a:ext cx="548397" cy="548397"/>
          </a:xfrm>
          <a:prstGeom prst="ellipse">
            <a:avLst/>
          </a:prstGeom>
          <a:solidFill>
            <a:srgbClr val="FFD1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D8986C12-DF18-4F74-AC7C-23AB1768DA3D}"/>
              </a:ext>
            </a:extLst>
          </p:cNvPr>
          <p:cNvSpPr/>
          <p:nvPr/>
        </p:nvSpPr>
        <p:spPr>
          <a:xfrm>
            <a:off x="6738060" y="4485993"/>
            <a:ext cx="802907" cy="802907"/>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60FB141A-431C-4C15-807E-E64F7BBDBEDF}"/>
              </a:ext>
            </a:extLst>
          </p:cNvPr>
          <p:cNvSpPr/>
          <p:nvPr/>
        </p:nvSpPr>
        <p:spPr>
          <a:xfrm>
            <a:off x="6865315" y="4613248"/>
            <a:ext cx="548397" cy="548397"/>
          </a:xfrm>
          <a:prstGeom prst="ellipse">
            <a:avLst/>
          </a:prstGeom>
          <a:solidFill>
            <a:srgbClr val="FFD1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56F7454E-E007-40CE-B514-92E0964900AA}"/>
              </a:ext>
            </a:extLst>
          </p:cNvPr>
          <p:cNvSpPr/>
          <p:nvPr/>
        </p:nvSpPr>
        <p:spPr>
          <a:xfrm>
            <a:off x="7469730" y="3042211"/>
            <a:ext cx="802907" cy="802907"/>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53907421-8C19-4C67-A2E6-38A2FA0CEB3E}"/>
              </a:ext>
            </a:extLst>
          </p:cNvPr>
          <p:cNvSpPr/>
          <p:nvPr/>
        </p:nvSpPr>
        <p:spPr>
          <a:xfrm>
            <a:off x="7596985" y="3169466"/>
            <a:ext cx="548397" cy="548397"/>
          </a:xfrm>
          <a:prstGeom prst="ellipse">
            <a:avLst/>
          </a:prstGeom>
          <a:solidFill>
            <a:srgbClr val="FFD1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itle 1">
            <a:extLst>
              <a:ext uri="{FF2B5EF4-FFF2-40B4-BE49-F238E27FC236}">
                <a16:creationId xmlns:a16="http://schemas.microsoft.com/office/drawing/2014/main" id="{8CB062A2-EF5E-4F6B-AEED-58A1A5EBE2BE}"/>
              </a:ext>
            </a:extLst>
          </p:cNvPr>
          <p:cNvSpPr txBox="1">
            <a:spLocks/>
          </p:cNvSpPr>
          <p:nvPr/>
        </p:nvSpPr>
        <p:spPr>
          <a:xfrm>
            <a:off x="8393175" y="3243227"/>
            <a:ext cx="1256142" cy="38414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600" b="1" dirty="0">
                <a:solidFill>
                  <a:schemeClr val="tx1">
                    <a:lumMod val="75000"/>
                    <a:lumOff val="25000"/>
                  </a:schemeClr>
                </a:solidFill>
                <a:latin typeface="Segoe UI" panose="020B0502040204020203" pitchFamily="34" charset="0"/>
                <a:cs typeface="Segoe UI" panose="020B0502040204020203" pitchFamily="34" charset="0"/>
              </a:rPr>
              <a:t>Lorem ipsum</a:t>
            </a:r>
          </a:p>
        </p:txBody>
      </p:sp>
      <p:sp>
        <p:nvSpPr>
          <p:cNvPr id="71" name="Title 1">
            <a:extLst>
              <a:ext uri="{FF2B5EF4-FFF2-40B4-BE49-F238E27FC236}">
                <a16:creationId xmlns:a16="http://schemas.microsoft.com/office/drawing/2014/main" id="{47295709-0295-482F-A07E-40FF05549F66}"/>
              </a:ext>
            </a:extLst>
          </p:cNvPr>
          <p:cNvSpPr txBox="1">
            <a:spLocks/>
          </p:cNvSpPr>
          <p:nvPr/>
        </p:nvSpPr>
        <p:spPr>
          <a:xfrm>
            <a:off x="2534948" y="3243227"/>
            <a:ext cx="1256142" cy="38414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spcAft>
                <a:spcPts val="1200"/>
              </a:spcAft>
            </a:pPr>
            <a:r>
              <a:rPr lang="en-US" sz="1600" b="1" dirty="0">
                <a:solidFill>
                  <a:schemeClr val="tx1">
                    <a:lumMod val="75000"/>
                    <a:lumOff val="25000"/>
                  </a:schemeClr>
                </a:solidFill>
                <a:latin typeface="Segoe UI" panose="020B0502040204020203" pitchFamily="34" charset="0"/>
                <a:cs typeface="Segoe UI" panose="020B0502040204020203" pitchFamily="34" charset="0"/>
              </a:rPr>
              <a:t>Lorem ipsum</a:t>
            </a:r>
          </a:p>
        </p:txBody>
      </p:sp>
      <p:sp>
        <p:nvSpPr>
          <p:cNvPr id="72" name="Title 1">
            <a:extLst>
              <a:ext uri="{FF2B5EF4-FFF2-40B4-BE49-F238E27FC236}">
                <a16:creationId xmlns:a16="http://schemas.microsoft.com/office/drawing/2014/main" id="{B2E55744-FFA5-4AAE-8A64-335E3A5D6AF2}"/>
              </a:ext>
            </a:extLst>
          </p:cNvPr>
          <p:cNvSpPr txBox="1">
            <a:spLocks/>
          </p:cNvSpPr>
          <p:nvPr/>
        </p:nvSpPr>
        <p:spPr>
          <a:xfrm>
            <a:off x="9728382" y="3187649"/>
            <a:ext cx="1899376" cy="511296"/>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400" dirty="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elit</a:t>
            </a:r>
            <a:r>
              <a:rPr lang="en-US" sz="1400" dirty="0">
                <a:solidFill>
                  <a:schemeClr val="tx1">
                    <a:lumMod val="75000"/>
                    <a:lumOff val="25000"/>
                  </a:schemeClr>
                </a:solidFill>
                <a:latin typeface="Segoe UI" panose="020B0502040204020203" pitchFamily="34" charset="0"/>
                <a:cs typeface="Segoe UI" panose="020B0502040204020203" pitchFamily="34" charset="0"/>
              </a:rPr>
              <a:t>. Integer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eget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orci</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nunc</a:t>
            </a:r>
            <a:r>
              <a:rPr lang="en-US" sz="1400" dirty="0">
                <a:solidFill>
                  <a:schemeClr val="tx1">
                    <a:lumMod val="75000"/>
                    <a:lumOff val="25000"/>
                  </a:schemeClr>
                </a:solidFill>
                <a:latin typeface="Segoe UI" panose="020B0502040204020203" pitchFamily="34" charset="0"/>
                <a:cs typeface="Segoe UI" panose="020B0502040204020203" pitchFamily="34" charset="0"/>
              </a:rPr>
              <a:t>. Sed</a:t>
            </a:r>
          </a:p>
        </p:txBody>
      </p:sp>
      <p:sp>
        <p:nvSpPr>
          <p:cNvPr id="73" name="Title 1">
            <a:extLst>
              <a:ext uri="{FF2B5EF4-FFF2-40B4-BE49-F238E27FC236}">
                <a16:creationId xmlns:a16="http://schemas.microsoft.com/office/drawing/2014/main" id="{77ECAF41-A868-4B2A-B240-FD4978E0CACD}"/>
              </a:ext>
            </a:extLst>
          </p:cNvPr>
          <p:cNvSpPr txBox="1">
            <a:spLocks/>
          </p:cNvSpPr>
          <p:nvPr/>
        </p:nvSpPr>
        <p:spPr>
          <a:xfrm>
            <a:off x="564241" y="3187649"/>
            <a:ext cx="1839533" cy="511296"/>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spcAft>
                <a:spcPts val="1200"/>
              </a:spcAft>
            </a:pPr>
            <a:r>
              <a:rPr lang="en-US" sz="1400" dirty="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elit</a:t>
            </a:r>
            <a:r>
              <a:rPr lang="en-US" sz="1400" dirty="0">
                <a:solidFill>
                  <a:schemeClr val="tx1">
                    <a:lumMod val="75000"/>
                    <a:lumOff val="25000"/>
                  </a:schemeClr>
                </a:solidFill>
                <a:latin typeface="Segoe UI" panose="020B0502040204020203" pitchFamily="34" charset="0"/>
                <a:cs typeface="Segoe UI" panose="020B0502040204020203" pitchFamily="34" charset="0"/>
              </a:rPr>
              <a:t>. Integer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eget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orci</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nunc</a:t>
            </a:r>
            <a:r>
              <a:rPr lang="en-US" sz="1400" dirty="0">
                <a:solidFill>
                  <a:schemeClr val="tx1">
                    <a:lumMod val="75000"/>
                    <a:lumOff val="25000"/>
                  </a:schemeClr>
                </a:solidFill>
                <a:latin typeface="Segoe UI" panose="020B0502040204020203" pitchFamily="34" charset="0"/>
                <a:cs typeface="Segoe UI" panose="020B0502040204020203" pitchFamily="34" charset="0"/>
              </a:rPr>
              <a:t>. Sed</a:t>
            </a:r>
          </a:p>
        </p:txBody>
      </p:sp>
      <p:sp>
        <p:nvSpPr>
          <p:cNvPr id="74" name="Title 1">
            <a:extLst>
              <a:ext uri="{FF2B5EF4-FFF2-40B4-BE49-F238E27FC236}">
                <a16:creationId xmlns:a16="http://schemas.microsoft.com/office/drawing/2014/main" id="{45B8D857-A9C5-4F00-B990-951D6E5A400A}"/>
              </a:ext>
            </a:extLst>
          </p:cNvPr>
          <p:cNvSpPr txBox="1">
            <a:spLocks/>
          </p:cNvSpPr>
          <p:nvPr/>
        </p:nvSpPr>
        <p:spPr>
          <a:xfrm>
            <a:off x="7664434" y="4695374"/>
            <a:ext cx="1256142" cy="38414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600" b="1" dirty="0">
                <a:solidFill>
                  <a:schemeClr val="tx1">
                    <a:lumMod val="75000"/>
                    <a:lumOff val="25000"/>
                  </a:schemeClr>
                </a:solidFill>
                <a:latin typeface="Segoe UI" panose="020B0502040204020203" pitchFamily="34" charset="0"/>
                <a:cs typeface="Segoe UI" panose="020B0502040204020203" pitchFamily="34" charset="0"/>
              </a:rPr>
              <a:t>Lorem ipsum</a:t>
            </a:r>
          </a:p>
        </p:txBody>
      </p:sp>
      <p:sp>
        <p:nvSpPr>
          <p:cNvPr id="75" name="Title 1">
            <a:extLst>
              <a:ext uri="{FF2B5EF4-FFF2-40B4-BE49-F238E27FC236}">
                <a16:creationId xmlns:a16="http://schemas.microsoft.com/office/drawing/2014/main" id="{D5935D29-AC8D-4F44-971A-8BC019DC40F3}"/>
              </a:ext>
            </a:extLst>
          </p:cNvPr>
          <p:cNvSpPr txBox="1">
            <a:spLocks/>
          </p:cNvSpPr>
          <p:nvPr/>
        </p:nvSpPr>
        <p:spPr>
          <a:xfrm>
            <a:off x="3316339" y="4695374"/>
            <a:ext cx="1256142" cy="38414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spcAft>
                <a:spcPts val="1200"/>
              </a:spcAft>
            </a:pPr>
            <a:r>
              <a:rPr lang="en-US" sz="1600" b="1" dirty="0">
                <a:solidFill>
                  <a:schemeClr val="tx1">
                    <a:lumMod val="75000"/>
                    <a:lumOff val="25000"/>
                  </a:schemeClr>
                </a:solidFill>
                <a:latin typeface="Segoe UI" panose="020B0502040204020203" pitchFamily="34" charset="0"/>
                <a:cs typeface="Segoe UI" panose="020B0502040204020203" pitchFamily="34" charset="0"/>
              </a:rPr>
              <a:t>Lorem ipsum</a:t>
            </a:r>
          </a:p>
        </p:txBody>
      </p:sp>
      <p:sp>
        <p:nvSpPr>
          <p:cNvPr id="76" name="Title 1">
            <a:extLst>
              <a:ext uri="{FF2B5EF4-FFF2-40B4-BE49-F238E27FC236}">
                <a16:creationId xmlns:a16="http://schemas.microsoft.com/office/drawing/2014/main" id="{1A3A4A82-9153-4746-8C2F-41289BDC9087}"/>
              </a:ext>
            </a:extLst>
          </p:cNvPr>
          <p:cNvSpPr txBox="1">
            <a:spLocks/>
          </p:cNvSpPr>
          <p:nvPr/>
        </p:nvSpPr>
        <p:spPr>
          <a:xfrm>
            <a:off x="9097994" y="4631798"/>
            <a:ext cx="2529764" cy="511296"/>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400" dirty="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elit</a:t>
            </a:r>
            <a:r>
              <a:rPr lang="en-US" sz="1400" dirty="0">
                <a:solidFill>
                  <a:schemeClr val="tx1">
                    <a:lumMod val="75000"/>
                    <a:lumOff val="25000"/>
                  </a:schemeClr>
                </a:solidFill>
                <a:latin typeface="Segoe UI" panose="020B0502040204020203" pitchFamily="34" charset="0"/>
                <a:cs typeface="Segoe UI" panose="020B0502040204020203" pitchFamily="34" charset="0"/>
              </a:rPr>
              <a:t>. Integer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eget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orci</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nunc</a:t>
            </a:r>
            <a:r>
              <a:rPr lang="en-US" sz="1400" dirty="0">
                <a:solidFill>
                  <a:schemeClr val="tx1">
                    <a:lumMod val="75000"/>
                    <a:lumOff val="25000"/>
                  </a:schemeClr>
                </a:solidFill>
                <a:latin typeface="Segoe UI" panose="020B0502040204020203" pitchFamily="34" charset="0"/>
                <a:cs typeface="Segoe UI" panose="020B0502040204020203" pitchFamily="34" charset="0"/>
              </a:rPr>
              <a:t>. Sed</a:t>
            </a:r>
          </a:p>
        </p:txBody>
      </p:sp>
      <p:sp>
        <p:nvSpPr>
          <p:cNvPr id="77" name="Title 1">
            <a:extLst>
              <a:ext uri="{FF2B5EF4-FFF2-40B4-BE49-F238E27FC236}">
                <a16:creationId xmlns:a16="http://schemas.microsoft.com/office/drawing/2014/main" id="{68F0BD25-D912-45A7-B8EF-2A950EEEC428}"/>
              </a:ext>
            </a:extLst>
          </p:cNvPr>
          <p:cNvSpPr txBox="1">
            <a:spLocks/>
          </p:cNvSpPr>
          <p:nvPr/>
        </p:nvSpPr>
        <p:spPr>
          <a:xfrm>
            <a:off x="564241" y="4631798"/>
            <a:ext cx="2450059" cy="511296"/>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spcAft>
                <a:spcPts val="1200"/>
              </a:spcAft>
            </a:pPr>
            <a:r>
              <a:rPr lang="en-US" sz="1400" dirty="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elit</a:t>
            </a:r>
            <a:r>
              <a:rPr lang="en-US" sz="1400" dirty="0">
                <a:solidFill>
                  <a:schemeClr val="tx1">
                    <a:lumMod val="75000"/>
                    <a:lumOff val="25000"/>
                  </a:schemeClr>
                </a:solidFill>
                <a:latin typeface="Segoe UI" panose="020B0502040204020203" pitchFamily="34" charset="0"/>
                <a:cs typeface="Segoe UI" panose="020B0502040204020203" pitchFamily="34" charset="0"/>
              </a:rPr>
              <a:t>. Integer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eget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orci</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nunc</a:t>
            </a:r>
            <a:r>
              <a:rPr lang="en-US" sz="1400" dirty="0">
                <a:solidFill>
                  <a:schemeClr val="tx1">
                    <a:lumMod val="75000"/>
                    <a:lumOff val="25000"/>
                  </a:schemeClr>
                </a:solidFill>
                <a:latin typeface="Segoe UI" panose="020B0502040204020203" pitchFamily="34" charset="0"/>
                <a:cs typeface="Segoe UI" panose="020B0502040204020203" pitchFamily="34" charset="0"/>
              </a:rPr>
              <a:t>. Sed</a:t>
            </a:r>
          </a:p>
        </p:txBody>
      </p:sp>
      <p:sp>
        <p:nvSpPr>
          <p:cNvPr id="79" name="Title 1">
            <a:extLst>
              <a:ext uri="{FF2B5EF4-FFF2-40B4-BE49-F238E27FC236}">
                <a16:creationId xmlns:a16="http://schemas.microsoft.com/office/drawing/2014/main" id="{A08418F9-6F30-4C82-A2EB-3403D86EA3B9}"/>
              </a:ext>
            </a:extLst>
          </p:cNvPr>
          <p:cNvSpPr txBox="1">
            <a:spLocks/>
          </p:cNvSpPr>
          <p:nvPr/>
        </p:nvSpPr>
        <p:spPr>
          <a:xfrm>
            <a:off x="564241" y="5692731"/>
            <a:ext cx="11120213" cy="440230"/>
          </a:xfrm>
          <a:prstGeom prst="roundRect">
            <a:avLst>
              <a:gd name="adj" fmla="val 50000"/>
            </a:avLst>
          </a:prstGeom>
          <a:solidFill>
            <a:schemeClr val="bg1"/>
          </a:solidFill>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1200"/>
              </a:spcAft>
            </a:pPr>
            <a:r>
              <a:rPr lang="en-US" sz="1800" b="1" dirty="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800" b="1"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800" b="1" dirty="0">
                <a:solidFill>
                  <a:schemeClr val="tx1">
                    <a:lumMod val="75000"/>
                    <a:lumOff val="25000"/>
                  </a:schemeClr>
                </a:solidFill>
                <a:latin typeface="Segoe UI" panose="020B0502040204020203" pitchFamily="34" charset="0"/>
                <a:cs typeface="Segoe UI" panose="020B0502040204020203" pitchFamily="34" charset="0"/>
              </a:rPr>
              <a:t>, </a:t>
            </a:r>
            <a:r>
              <a:rPr lang="en-US" sz="1800" b="1" dirty="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800" b="1" dirty="0">
                <a:solidFill>
                  <a:schemeClr val="tx1">
                    <a:lumMod val="75000"/>
                    <a:lumOff val="25000"/>
                  </a:schemeClr>
                </a:solidFill>
                <a:latin typeface="Segoe UI" panose="020B0502040204020203" pitchFamily="34" charset="0"/>
                <a:cs typeface="Segoe UI" panose="020B0502040204020203" pitchFamily="34" charset="0"/>
              </a:rPr>
              <a:t> </a:t>
            </a:r>
            <a:r>
              <a:rPr lang="en-US" sz="1800" b="1" dirty="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800" b="1" dirty="0">
                <a:solidFill>
                  <a:schemeClr val="tx1">
                    <a:lumMod val="75000"/>
                    <a:lumOff val="25000"/>
                  </a:schemeClr>
                </a:solidFill>
                <a:latin typeface="Segoe UI" panose="020B0502040204020203" pitchFamily="34" charset="0"/>
                <a:cs typeface="Segoe UI" panose="020B0502040204020203" pitchFamily="34" charset="0"/>
              </a:rPr>
              <a:t> </a:t>
            </a:r>
            <a:r>
              <a:rPr lang="en-US" sz="1800" b="1" dirty="0" err="1">
                <a:solidFill>
                  <a:schemeClr val="tx1">
                    <a:lumMod val="75000"/>
                    <a:lumOff val="25000"/>
                  </a:schemeClr>
                </a:solidFill>
                <a:latin typeface="Segoe UI" panose="020B0502040204020203" pitchFamily="34" charset="0"/>
                <a:cs typeface="Segoe UI" panose="020B0502040204020203" pitchFamily="34" charset="0"/>
              </a:rPr>
              <a:t>elit</a:t>
            </a:r>
            <a:r>
              <a:rPr lang="en-US" sz="1800" b="1" dirty="0">
                <a:solidFill>
                  <a:schemeClr val="tx1">
                    <a:lumMod val="75000"/>
                    <a:lumOff val="25000"/>
                  </a:schemeClr>
                </a:solidFill>
                <a:latin typeface="Segoe UI" panose="020B0502040204020203" pitchFamily="34" charset="0"/>
                <a:cs typeface="Segoe UI" panose="020B0502040204020203" pitchFamily="34" charset="0"/>
              </a:rPr>
              <a:t>. Integer </a:t>
            </a:r>
            <a:r>
              <a:rPr lang="en-US" sz="1800" b="1" dirty="0" err="1">
                <a:solidFill>
                  <a:schemeClr val="tx1">
                    <a:lumMod val="75000"/>
                    <a:lumOff val="25000"/>
                  </a:schemeClr>
                </a:solidFill>
                <a:latin typeface="Segoe UI" panose="020B0502040204020203" pitchFamily="34" charset="0"/>
                <a:cs typeface="Segoe UI" panose="020B0502040204020203" pitchFamily="34" charset="0"/>
              </a:rPr>
              <a:t>eget</a:t>
            </a:r>
            <a:r>
              <a:rPr lang="en-US" sz="1800" b="1" dirty="0">
                <a:solidFill>
                  <a:schemeClr val="tx1">
                    <a:lumMod val="75000"/>
                    <a:lumOff val="25000"/>
                  </a:schemeClr>
                </a:solidFill>
                <a:latin typeface="Segoe UI" panose="020B0502040204020203" pitchFamily="34" charset="0"/>
                <a:cs typeface="Segoe UI" panose="020B0502040204020203" pitchFamily="34" charset="0"/>
              </a:rPr>
              <a:t> </a:t>
            </a:r>
            <a:r>
              <a:rPr lang="en-US" sz="1800" b="1" dirty="0" err="1">
                <a:solidFill>
                  <a:schemeClr val="tx1">
                    <a:lumMod val="75000"/>
                    <a:lumOff val="25000"/>
                  </a:schemeClr>
                </a:solidFill>
                <a:latin typeface="Segoe UI" panose="020B0502040204020203" pitchFamily="34" charset="0"/>
                <a:cs typeface="Segoe UI" panose="020B0502040204020203" pitchFamily="34" charset="0"/>
              </a:rPr>
              <a:t>orci</a:t>
            </a:r>
            <a:r>
              <a:rPr lang="en-US" sz="1800" b="1" dirty="0">
                <a:solidFill>
                  <a:schemeClr val="tx1">
                    <a:lumMod val="75000"/>
                    <a:lumOff val="25000"/>
                  </a:schemeClr>
                </a:solidFill>
                <a:latin typeface="Segoe UI" panose="020B0502040204020203" pitchFamily="34" charset="0"/>
                <a:cs typeface="Segoe UI" panose="020B0502040204020203" pitchFamily="34" charset="0"/>
              </a:rPr>
              <a:t> </a:t>
            </a:r>
            <a:r>
              <a:rPr lang="en-US" sz="1800" b="1" dirty="0" err="1">
                <a:solidFill>
                  <a:schemeClr val="tx1">
                    <a:lumMod val="75000"/>
                    <a:lumOff val="25000"/>
                  </a:schemeClr>
                </a:solidFill>
                <a:latin typeface="Segoe UI" panose="020B0502040204020203" pitchFamily="34" charset="0"/>
                <a:cs typeface="Segoe UI" panose="020B0502040204020203" pitchFamily="34" charset="0"/>
              </a:rPr>
              <a:t>nunc</a:t>
            </a:r>
            <a:r>
              <a:rPr lang="en-US" sz="1800" b="1" dirty="0">
                <a:solidFill>
                  <a:schemeClr val="tx1">
                    <a:lumMod val="75000"/>
                    <a:lumOff val="25000"/>
                  </a:schemeClr>
                </a:solidFill>
                <a:latin typeface="Segoe UI" panose="020B0502040204020203" pitchFamily="34" charset="0"/>
                <a:cs typeface="Segoe UI" panose="020B0502040204020203" pitchFamily="34" charset="0"/>
              </a:rPr>
              <a:t>. </a:t>
            </a:r>
          </a:p>
        </p:txBody>
      </p:sp>
      <p:grpSp>
        <p:nvGrpSpPr>
          <p:cNvPr id="90" name="Group 89">
            <a:extLst>
              <a:ext uri="{FF2B5EF4-FFF2-40B4-BE49-F238E27FC236}">
                <a16:creationId xmlns:a16="http://schemas.microsoft.com/office/drawing/2014/main" id="{A0FD2AE3-0CAB-4B12-A131-DD6D003F7B2F}"/>
              </a:ext>
            </a:extLst>
          </p:cNvPr>
          <p:cNvGrpSpPr/>
          <p:nvPr/>
        </p:nvGrpSpPr>
        <p:grpSpPr>
          <a:xfrm>
            <a:off x="4942108" y="4745144"/>
            <a:ext cx="300516" cy="284604"/>
            <a:chOff x="2805113" y="2247901"/>
            <a:chExt cx="779462" cy="738188"/>
          </a:xfrm>
          <a:effectLst>
            <a:outerShdw dist="38100" dir="2700000" algn="tl" rotWithShape="0">
              <a:prstClr val="black">
                <a:alpha val="20000"/>
              </a:prstClr>
            </a:outerShdw>
          </a:effectLst>
        </p:grpSpPr>
        <p:sp>
          <p:nvSpPr>
            <p:cNvPr id="92" name="Freeform 78">
              <a:extLst>
                <a:ext uri="{FF2B5EF4-FFF2-40B4-BE49-F238E27FC236}">
                  <a16:creationId xmlns:a16="http://schemas.microsoft.com/office/drawing/2014/main" id="{3C3AC2C3-9006-44F3-B7A3-A69438083519}"/>
                </a:ext>
              </a:extLst>
            </p:cNvPr>
            <p:cNvSpPr>
              <a:spLocks/>
            </p:cNvSpPr>
            <p:nvPr/>
          </p:nvSpPr>
          <p:spPr bwMode="auto">
            <a:xfrm>
              <a:off x="3006725" y="2247901"/>
              <a:ext cx="577850" cy="738188"/>
            </a:xfrm>
            <a:custGeom>
              <a:avLst/>
              <a:gdLst>
                <a:gd name="T0" fmla="*/ 115 w 153"/>
                <a:gd name="T1" fmla="*/ 0 h 195"/>
                <a:gd name="T2" fmla="*/ 6 w 153"/>
                <a:gd name="T3" fmla="*/ 0 h 195"/>
                <a:gd name="T4" fmla="*/ 0 w 153"/>
                <a:gd name="T5" fmla="*/ 7 h 195"/>
                <a:gd name="T6" fmla="*/ 0 w 153"/>
                <a:gd name="T7" fmla="*/ 195 h 195"/>
                <a:gd name="T8" fmla="*/ 153 w 153"/>
                <a:gd name="T9" fmla="*/ 195 h 195"/>
                <a:gd name="T10" fmla="*/ 153 w 153"/>
                <a:gd name="T11" fmla="*/ 39 h 195"/>
                <a:gd name="T12" fmla="*/ 115 w 153"/>
                <a:gd name="T13" fmla="*/ 0 h 195"/>
              </a:gdLst>
              <a:ahLst/>
              <a:cxnLst>
                <a:cxn ang="0">
                  <a:pos x="T0" y="T1"/>
                </a:cxn>
                <a:cxn ang="0">
                  <a:pos x="T2" y="T3"/>
                </a:cxn>
                <a:cxn ang="0">
                  <a:pos x="T4" y="T5"/>
                </a:cxn>
                <a:cxn ang="0">
                  <a:pos x="T6" y="T7"/>
                </a:cxn>
                <a:cxn ang="0">
                  <a:pos x="T8" y="T9"/>
                </a:cxn>
                <a:cxn ang="0">
                  <a:pos x="T10" y="T11"/>
                </a:cxn>
                <a:cxn ang="0">
                  <a:pos x="T12" y="T13"/>
                </a:cxn>
              </a:cxnLst>
              <a:rect l="0" t="0" r="r" b="b"/>
              <a:pathLst>
                <a:path w="153" h="195">
                  <a:moveTo>
                    <a:pt x="115" y="0"/>
                  </a:moveTo>
                  <a:cubicBezTo>
                    <a:pt x="6" y="0"/>
                    <a:pt x="6" y="0"/>
                    <a:pt x="6" y="0"/>
                  </a:cubicBezTo>
                  <a:cubicBezTo>
                    <a:pt x="3" y="0"/>
                    <a:pt x="0" y="3"/>
                    <a:pt x="0" y="7"/>
                  </a:cubicBezTo>
                  <a:cubicBezTo>
                    <a:pt x="0" y="195"/>
                    <a:pt x="0" y="195"/>
                    <a:pt x="0" y="195"/>
                  </a:cubicBezTo>
                  <a:cubicBezTo>
                    <a:pt x="153" y="195"/>
                    <a:pt x="153" y="195"/>
                    <a:pt x="153" y="195"/>
                  </a:cubicBezTo>
                  <a:cubicBezTo>
                    <a:pt x="153" y="39"/>
                    <a:pt x="153" y="39"/>
                    <a:pt x="153" y="39"/>
                  </a:cubicBezTo>
                  <a:lnTo>
                    <a:pt x="1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3" name="Freeform 79">
              <a:extLst>
                <a:ext uri="{FF2B5EF4-FFF2-40B4-BE49-F238E27FC236}">
                  <a16:creationId xmlns:a16="http://schemas.microsoft.com/office/drawing/2014/main" id="{9D3586C4-0006-4426-95B2-8B47798BC5FA}"/>
                </a:ext>
              </a:extLst>
            </p:cNvPr>
            <p:cNvSpPr>
              <a:spLocks/>
            </p:cNvSpPr>
            <p:nvPr/>
          </p:nvSpPr>
          <p:spPr bwMode="auto">
            <a:xfrm>
              <a:off x="3441700" y="2247901"/>
              <a:ext cx="142875" cy="147638"/>
            </a:xfrm>
            <a:custGeom>
              <a:avLst/>
              <a:gdLst>
                <a:gd name="T0" fmla="*/ 0 w 90"/>
                <a:gd name="T1" fmla="*/ 0 h 93"/>
                <a:gd name="T2" fmla="*/ 0 w 90"/>
                <a:gd name="T3" fmla="*/ 93 h 93"/>
                <a:gd name="T4" fmla="*/ 90 w 90"/>
                <a:gd name="T5" fmla="*/ 93 h 93"/>
                <a:gd name="T6" fmla="*/ 0 w 90"/>
                <a:gd name="T7" fmla="*/ 0 h 93"/>
              </a:gdLst>
              <a:ahLst/>
              <a:cxnLst>
                <a:cxn ang="0">
                  <a:pos x="T0" y="T1"/>
                </a:cxn>
                <a:cxn ang="0">
                  <a:pos x="T2" y="T3"/>
                </a:cxn>
                <a:cxn ang="0">
                  <a:pos x="T4" y="T5"/>
                </a:cxn>
                <a:cxn ang="0">
                  <a:pos x="T6" y="T7"/>
                </a:cxn>
              </a:cxnLst>
              <a:rect l="0" t="0" r="r" b="b"/>
              <a:pathLst>
                <a:path w="90" h="93">
                  <a:moveTo>
                    <a:pt x="0" y="0"/>
                  </a:moveTo>
                  <a:lnTo>
                    <a:pt x="0" y="93"/>
                  </a:lnTo>
                  <a:lnTo>
                    <a:pt x="90" y="93"/>
                  </a:lnTo>
                  <a:lnTo>
                    <a:pt x="0" y="0"/>
                  </a:ln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4" name="Freeform 80">
              <a:extLst>
                <a:ext uri="{FF2B5EF4-FFF2-40B4-BE49-F238E27FC236}">
                  <a16:creationId xmlns:a16="http://schemas.microsoft.com/office/drawing/2014/main" id="{F3616695-DD00-4ABB-9D93-4BE373457681}"/>
                </a:ext>
              </a:extLst>
            </p:cNvPr>
            <p:cNvSpPr>
              <a:spLocks/>
            </p:cNvSpPr>
            <p:nvPr/>
          </p:nvSpPr>
          <p:spPr bwMode="auto">
            <a:xfrm>
              <a:off x="3100388" y="2419351"/>
              <a:ext cx="242888" cy="22225"/>
            </a:xfrm>
            <a:custGeom>
              <a:avLst/>
              <a:gdLst>
                <a:gd name="T0" fmla="*/ 64 w 64"/>
                <a:gd name="T1" fmla="*/ 3 h 6"/>
                <a:gd name="T2" fmla="*/ 61 w 64"/>
                <a:gd name="T3" fmla="*/ 6 h 6"/>
                <a:gd name="T4" fmla="*/ 4 w 64"/>
                <a:gd name="T5" fmla="*/ 6 h 6"/>
                <a:gd name="T6" fmla="*/ 0 w 64"/>
                <a:gd name="T7" fmla="*/ 3 h 6"/>
                <a:gd name="T8" fmla="*/ 4 w 64"/>
                <a:gd name="T9" fmla="*/ 0 h 6"/>
                <a:gd name="T10" fmla="*/ 61 w 64"/>
                <a:gd name="T11" fmla="*/ 0 h 6"/>
                <a:gd name="T12" fmla="*/ 64 w 64"/>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64" h="6">
                  <a:moveTo>
                    <a:pt x="64" y="3"/>
                  </a:moveTo>
                  <a:cubicBezTo>
                    <a:pt x="64" y="5"/>
                    <a:pt x="63" y="6"/>
                    <a:pt x="61" y="6"/>
                  </a:cubicBezTo>
                  <a:cubicBezTo>
                    <a:pt x="4" y="6"/>
                    <a:pt x="4" y="6"/>
                    <a:pt x="4" y="6"/>
                  </a:cubicBezTo>
                  <a:cubicBezTo>
                    <a:pt x="2" y="6"/>
                    <a:pt x="0" y="5"/>
                    <a:pt x="0" y="3"/>
                  </a:cubicBezTo>
                  <a:cubicBezTo>
                    <a:pt x="0" y="1"/>
                    <a:pt x="2" y="0"/>
                    <a:pt x="4" y="0"/>
                  </a:cubicBezTo>
                  <a:cubicBezTo>
                    <a:pt x="61" y="0"/>
                    <a:pt x="61" y="0"/>
                    <a:pt x="61" y="0"/>
                  </a:cubicBezTo>
                  <a:cubicBezTo>
                    <a:pt x="63" y="0"/>
                    <a:pt x="64" y="1"/>
                    <a:pt x="64"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5" name="Freeform 81">
              <a:extLst>
                <a:ext uri="{FF2B5EF4-FFF2-40B4-BE49-F238E27FC236}">
                  <a16:creationId xmlns:a16="http://schemas.microsoft.com/office/drawing/2014/main" id="{758549E5-4612-483E-B004-F59D9A066BCA}"/>
                </a:ext>
              </a:extLst>
            </p:cNvPr>
            <p:cNvSpPr>
              <a:spLocks/>
            </p:cNvSpPr>
            <p:nvPr/>
          </p:nvSpPr>
          <p:spPr bwMode="auto">
            <a:xfrm>
              <a:off x="3100388" y="2516188"/>
              <a:ext cx="390525" cy="23813"/>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6" name="Freeform 82">
              <a:extLst>
                <a:ext uri="{FF2B5EF4-FFF2-40B4-BE49-F238E27FC236}">
                  <a16:creationId xmlns:a16="http://schemas.microsoft.com/office/drawing/2014/main" id="{09DD0D24-7E89-4D87-B270-89F2D0556447}"/>
                </a:ext>
              </a:extLst>
            </p:cNvPr>
            <p:cNvSpPr>
              <a:spLocks/>
            </p:cNvSpPr>
            <p:nvPr/>
          </p:nvSpPr>
          <p:spPr bwMode="auto">
            <a:xfrm>
              <a:off x="3100388" y="2611438"/>
              <a:ext cx="390525" cy="26988"/>
            </a:xfrm>
            <a:custGeom>
              <a:avLst/>
              <a:gdLst>
                <a:gd name="T0" fmla="*/ 103 w 103"/>
                <a:gd name="T1" fmla="*/ 3 h 7"/>
                <a:gd name="T2" fmla="*/ 100 w 103"/>
                <a:gd name="T3" fmla="*/ 7 h 7"/>
                <a:gd name="T4" fmla="*/ 4 w 103"/>
                <a:gd name="T5" fmla="*/ 7 h 7"/>
                <a:gd name="T6" fmla="*/ 0 w 103"/>
                <a:gd name="T7" fmla="*/ 3 h 7"/>
                <a:gd name="T8" fmla="*/ 4 w 103"/>
                <a:gd name="T9" fmla="*/ 0 h 7"/>
                <a:gd name="T10" fmla="*/ 100 w 103"/>
                <a:gd name="T11" fmla="*/ 0 h 7"/>
                <a:gd name="T12" fmla="*/ 103 w 103"/>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103" h="7">
                  <a:moveTo>
                    <a:pt x="103" y="3"/>
                  </a:moveTo>
                  <a:cubicBezTo>
                    <a:pt x="103" y="5"/>
                    <a:pt x="101" y="7"/>
                    <a:pt x="100" y="7"/>
                  </a:cubicBezTo>
                  <a:cubicBezTo>
                    <a:pt x="4" y="7"/>
                    <a:pt x="4" y="7"/>
                    <a:pt x="4" y="7"/>
                  </a:cubicBezTo>
                  <a:cubicBezTo>
                    <a:pt x="2" y="7"/>
                    <a:pt x="0" y="5"/>
                    <a:pt x="0" y="3"/>
                  </a:cubicBezTo>
                  <a:cubicBezTo>
                    <a:pt x="0" y="2"/>
                    <a:pt x="2" y="0"/>
                    <a:pt x="4" y="0"/>
                  </a:cubicBezTo>
                  <a:cubicBezTo>
                    <a:pt x="100" y="0"/>
                    <a:pt x="100" y="0"/>
                    <a:pt x="100" y="0"/>
                  </a:cubicBezTo>
                  <a:cubicBezTo>
                    <a:pt x="101" y="0"/>
                    <a:pt x="103" y="2"/>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7" name="Freeform 83">
              <a:extLst>
                <a:ext uri="{FF2B5EF4-FFF2-40B4-BE49-F238E27FC236}">
                  <a16:creationId xmlns:a16="http://schemas.microsoft.com/office/drawing/2014/main" id="{61F95C9E-CDD3-471F-BFAC-006DB824DE38}"/>
                </a:ext>
              </a:extLst>
            </p:cNvPr>
            <p:cNvSpPr>
              <a:spLocks/>
            </p:cNvSpPr>
            <p:nvPr/>
          </p:nvSpPr>
          <p:spPr bwMode="auto">
            <a:xfrm>
              <a:off x="3100388" y="2709863"/>
              <a:ext cx="390525" cy="22225"/>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8" name="Freeform 84">
              <a:extLst>
                <a:ext uri="{FF2B5EF4-FFF2-40B4-BE49-F238E27FC236}">
                  <a16:creationId xmlns:a16="http://schemas.microsoft.com/office/drawing/2014/main" id="{1FD0E707-DFE1-4529-932D-AE6A709312BE}"/>
                </a:ext>
              </a:extLst>
            </p:cNvPr>
            <p:cNvSpPr>
              <a:spLocks/>
            </p:cNvSpPr>
            <p:nvPr/>
          </p:nvSpPr>
          <p:spPr bwMode="auto">
            <a:xfrm>
              <a:off x="2805113" y="2338388"/>
              <a:ext cx="530225" cy="530225"/>
            </a:xfrm>
            <a:custGeom>
              <a:avLst/>
              <a:gdLst>
                <a:gd name="T0" fmla="*/ 131 w 140"/>
                <a:gd name="T1" fmla="*/ 90 h 140"/>
                <a:gd name="T2" fmla="*/ 51 w 140"/>
                <a:gd name="T3" fmla="*/ 11 h 140"/>
                <a:gd name="T4" fmla="*/ 49 w 140"/>
                <a:gd name="T5" fmla="*/ 9 h 140"/>
                <a:gd name="T6" fmla="*/ 11 w 140"/>
                <a:gd name="T7" fmla="*/ 11 h 140"/>
                <a:gd name="T8" fmla="*/ 11 w 140"/>
                <a:gd name="T9" fmla="*/ 11 h 140"/>
                <a:gd name="T10" fmla="*/ 9 w 140"/>
                <a:gd name="T11" fmla="*/ 49 h 140"/>
                <a:gd name="T12" fmla="*/ 11 w 140"/>
                <a:gd name="T13" fmla="*/ 52 h 140"/>
                <a:gd name="T14" fmla="*/ 90 w 140"/>
                <a:gd name="T15" fmla="*/ 131 h 140"/>
                <a:gd name="T16" fmla="*/ 122 w 140"/>
                <a:gd name="T17" fmla="*/ 140 h 140"/>
                <a:gd name="T18" fmla="*/ 129 w 140"/>
                <a:gd name="T19" fmla="*/ 129 h 140"/>
                <a:gd name="T20" fmla="*/ 140 w 140"/>
                <a:gd name="T21" fmla="*/ 122 h 140"/>
                <a:gd name="T22" fmla="*/ 131 w 140"/>
                <a:gd name="T23" fmla="*/ 9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140">
                  <a:moveTo>
                    <a:pt x="131" y="90"/>
                  </a:moveTo>
                  <a:cubicBezTo>
                    <a:pt x="51" y="11"/>
                    <a:pt x="51" y="11"/>
                    <a:pt x="51" y="11"/>
                  </a:cubicBezTo>
                  <a:cubicBezTo>
                    <a:pt x="51" y="10"/>
                    <a:pt x="50" y="10"/>
                    <a:pt x="49" y="9"/>
                  </a:cubicBezTo>
                  <a:cubicBezTo>
                    <a:pt x="38" y="0"/>
                    <a:pt x="22" y="0"/>
                    <a:pt x="11" y="11"/>
                  </a:cubicBezTo>
                  <a:cubicBezTo>
                    <a:pt x="11" y="11"/>
                    <a:pt x="11" y="11"/>
                    <a:pt x="11" y="11"/>
                  </a:cubicBezTo>
                  <a:cubicBezTo>
                    <a:pt x="0" y="22"/>
                    <a:pt x="0" y="38"/>
                    <a:pt x="9" y="49"/>
                  </a:cubicBezTo>
                  <a:cubicBezTo>
                    <a:pt x="9" y="50"/>
                    <a:pt x="10" y="51"/>
                    <a:pt x="11" y="52"/>
                  </a:cubicBezTo>
                  <a:cubicBezTo>
                    <a:pt x="90" y="131"/>
                    <a:pt x="90" y="131"/>
                    <a:pt x="90" y="131"/>
                  </a:cubicBezTo>
                  <a:cubicBezTo>
                    <a:pt x="122" y="140"/>
                    <a:pt x="122" y="140"/>
                    <a:pt x="122" y="140"/>
                  </a:cubicBezTo>
                  <a:cubicBezTo>
                    <a:pt x="123" y="136"/>
                    <a:pt x="125" y="132"/>
                    <a:pt x="129" y="129"/>
                  </a:cubicBezTo>
                  <a:cubicBezTo>
                    <a:pt x="132" y="126"/>
                    <a:pt x="136" y="123"/>
                    <a:pt x="140" y="122"/>
                  </a:cubicBezTo>
                  <a:lnTo>
                    <a:pt x="131" y="90"/>
                  </a:lnTo>
                  <a:close/>
                </a:path>
              </a:pathLst>
            </a:custGeom>
            <a:solidFill>
              <a:srgbClr val="F4D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9" name="Freeform 85">
              <a:extLst>
                <a:ext uri="{FF2B5EF4-FFF2-40B4-BE49-F238E27FC236}">
                  <a16:creationId xmlns:a16="http://schemas.microsoft.com/office/drawing/2014/main" id="{308C843F-1B54-401E-8E06-7BFCFA39A900}"/>
                </a:ext>
              </a:extLst>
            </p:cNvPr>
            <p:cNvSpPr>
              <a:spLocks/>
            </p:cNvSpPr>
            <p:nvPr/>
          </p:nvSpPr>
          <p:spPr bwMode="auto">
            <a:xfrm>
              <a:off x="2805113" y="2338388"/>
              <a:ext cx="185738" cy="185738"/>
            </a:xfrm>
            <a:custGeom>
              <a:avLst/>
              <a:gdLst>
                <a:gd name="T0" fmla="*/ 49 w 49"/>
                <a:gd name="T1" fmla="*/ 9 h 49"/>
                <a:gd name="T2" fmla="*/ 9 w 49"/>
                <a:gd name="T3" fmla="*/ 49 h 49"/>
                <a:gd name="T4" fmla="*/ 11 w 49"/>
                <a:gd name="T5" fmla="*/ 11 h 49"/>
                <a:gd name="T6" fmla="*/ 11 w 49"/>
                <a:gd name="T7" fmla="*/ 11 h 49"/>
                <a:gd name="T8" fmla="*/ 49 w 49"/>
                <a:gd name="T9" fmla="*/ 9 h 49"/>
              </a:gdLst>
              <a:ahLst/>
              <a:cxnLst>
                <a:cxn ang="0">
                  <a:pos x="T0" y="T1"/>
                </a:cxn>
                <a:cxn ang="0">
                  <a:pos x="T2" y="T3"/>
                </a:cxn>
                <a:cxn ang="0">
                  <a:pos x="T4" y="T5"/>
                </a:cxn>
                <a:cxn ang="0">
                  <a:pos x="T6" y="T7"/>
                </a:cxn>
                <a:cxn ang="0">
                  <a:pos x="T8" y="T9"/>
                </a:cxn>
              </a:cxnLst>
              <a:rect l="0" t="0" r="r" b="b"/>
              <a:pathLst>
                <a:path w="49" h="49">
                  <a:moveTo>
                    <a:pt x="49" y="9"/>
                  </a:moveTo>
                  <a:cubicBezTo>
                    <a:pt x="9" y="49"/>
                    <a:pt x="9" y="49"/>
                    <a:pt x="9" y="49"/>
                  </a:cubicBezTo>
                  <a:cubicBezTo>
                    <a:pt x="0" y="38"/>
                    <a:pt x="0" y="22"/>
                    <a:pt x="11" y="11"/>
                  </a:cubicBezTo>
                  <a:cubicBezTo>
                    <a:pt x="11" y="11"/>
                    <a:pt x="11" y="11"/>
                    <a:pt x="11" y="11"/>
                  </a:cubicBezTo>
                  <a:cubicBezTo>
                    <a:pt x="22" y="0"/>
                    <a:pt x="38" y="0"/>
                    <a:pt x="49" y="9"/>
                  </a:cubicBezTo>
                  <a:close/>
                </a:path>
              </a:pathLst>
            </a:custGeom>
            <a:solidFill>
              <a:srgbClr val="F7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0" name="Freeform 86">
              <a:extLst>
                <a:ext uri="{FF2B5EF4-FFF2-40B4-BE49-F238E27FC236}">
                  <a16:creationId xmlns:a16="http://schemas.microsoft.com/office/drawing/2014/main" id="{2CF67A8A-309F-4A5A-B561-F4BD99374A19}"/>
                </a:ext>
              </a:extLst>
            </p:cNvPr>
            <p:cNvSpPr>
              <a:spLocks/>
            </p:cNvSpPr>
            <p:nvPr/>
          </p:nvSpPr>
          <p:spPr bwMode="auto">
            <a:xfrm>
              <a:off x="3267075" y="2800351"/>
              <a:ext cx="90488" cy="90488"/>
            </a:xfrm>
            <a:custGeom>
              <a:avLst/>
              <a:gdLst>
                <a:gd name="T0" fmla="*/ 18 w 24"/>
                <a:gd name="T1" fmla="*/ 0 h 24"/>
                <a:gd name="T2" fmla="*/ 24 w 24"/>
                <a:gd name="T3" fmla="*/ 21 h 24"/>
                <a:gd name="T4" fmla="*/ 20 w 24"/>
                <a:gd name="T5" fmla="*/ 24 h 24"/>
                <a:gd name="T6" fmla="*/ 0 w 24"/>
                <a:gd name="T7" fmla="*/ 18 h 24"/>
                <a:gd name="T8" fmla="*/ 7 w 24"/>
                <a:gd name="T9" fmla="*/ 7 h 24"/>
                <a:gd name="T10" fmla="*/ 18 w 24"/>
                <a:gd name="T11" fmla="*/ 0 h 24"/>
              </a:gdLst>
              <a:ahLst/>
              <a:cxnLst>
                <a:cxn ang="0">
                  <a:pos x="T0" y="T1"/>
                </a:cxn>
                <a:cxn ang="0">
                  <a:pos x="T2" y="T3"/>
                </a:cxn>
                <a:cxn ang="0">
                  <a:pos x="T4" y="T5"/>
                </a:cxn>
                <a:cxn ang="0">
                  <a:pos x="T6" y="T7"/>
                </a:cxn>
                <a:cxn ang="0">
                  <a:pos x="T8" y="T9"/>
                </a:cxn>
                <a:cxn ang="0">
                  <a:pos x="T10" y="T11"/>
                </a:cxn>
              </a:cxnLst>
              <a:rect l="0" t="0" r="r" b="b"/>
              <a:pathLst>
                <a:path w="24" h="24">
                  <a:moveTo>
                    <a:pt x="18" y="0"/>
                  </a:moveTo>
                  <a:cubicBezTo>
                    <a:pt x="24" y="21"/>
                    <a:pt x="24" y="21"/>
                    <a:pt x="24" y="21"/>
                  </a:cubicBezTo>
                  <a:cubicBezTo>
                    <a:pt x="24" y="23"/>
                    <a:pt x="22" y="24"/>
                    <a:pt x="20" y="24"/>
                  </a:cubicBezTo>
                  <a:cubicBezTo>
                    <a:pt x="0" y="18"/>
                    <a:pt x="0" y="18"/>
                    <a:pt x="0" y="18"/>
                  </a:cubicBezTo>
                  <a:cubicBezTo>
                    <a:pt x="1" y="14"/>
                    <a:pt x="3" y="10"/>
                    <a:pt x="7" y="7"/>
                  </a:cubicBezTo>
                  <a:cubicBezTo>
                    <a:pt x="10" y="4"/>
                    <a:pt x="14" y="1"/>
                    <a:pt x="18" y="0"/>
                  </a:cubicBez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1" name="Freeform 87">
              <a:extLst>
                <a:ext uri="{FF2B5EF4-FFF2-40B4-BE49-F238E27FC236}">
                  <a16:creationId xmlns:a16="http://schemas.microsoft.com/office/drawing/2014/main" id="{74D4F353-CD22-42A3-BEC8-43FFA6B08A13}"/>
                </a:ext>
              </a:extLst>
            </p:cNvPr>
            <p:cNvSpPr>
              <a:spLocks/>
            </p:cNvSpPr>
            <p:nvPr/>
          </p:nvSpPr>
          <p:spPr bwMode="auto">
            <a:xfrm>
              <a:off x="2867025" y="2403476"/>
              <a:ext cx="434975" cy="427038"/>
            </a:xfrm>
            <a:custGeom>
              <a:avLst/>
              <a:gdLst>
                <a:gd name="T0" fmla="*/ 114 w 115"/>
                <a:gd name="T1" fmla="*/ 73 h 113"/>
                <a:gd name="T2" fmla="*/ 41 w 115"/>
                <a:gd name="T3" fmla="*/ 0 h 113"/>
                <a:gd name="T4" fmla="*/ 0 w 115"/>
                <a:gd name="T5" fmla="*/ 40 h 113"/>
                <a:gd name="T6" fmla="*/ 0 w 115"/>
                <a:gd name="T7" fmla="*/ 40 h 113"/>
                <a:gd name="T8" fmla="*/ 73 w 115"/>
                <a:gd name="T9" fmla="*/ 113 h 113"/>
                <a:gd name="T10" fmla="*/ 73 w 115"/>
                <a:gd name="T11" fmla="*/ 113 h 113"/>
                <a:gd name="T12" fmla="*/ 76 w 115"/>
                <a:gd name="T13" fmla="*/ 95 h 113"/>
                <a:gd name="T14" fmla="*/ 94 w 115"/>
                <a:gd name="T15" fmla="*/ 94 h 113"/>
                <a:gd name="T16" fmla="*/ 94 w 115"/>
                <a:gd name="T17" fmla="*/ 93 h 113"/>
                <a:gd name="T18" fmla="*/ 94 w 115"/>
                <a:gd name="T19" fmla="*/ 93 h 113"/>
                <a:gd name="T20" fmla="*/ 96 w 115"/>
                <a:gd name="T21" fmla="*/ 74 h 113"/>
                <a:gd name="T22" fmla="*/ 114 w 115"/>
                <a:gd name="T23" fmla="*/ 73 h 113"/>
                <a:gd name="T24" fmla="*/ 114 w 115"/>
                <a:gd name="T25" fmla="*/ 73 h 113"/>
                <a:gd name="T26" fmla="*/ 114 w 115"/>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13">
                  <a:moveTo>
                    <a:pt x="114" y="73"/>
                  </a:moveTo>
                  <a:cubicBezTo>
                    <a:pt x="108" y="67"/>
                    <a:pt x="41" y="0"/>
                    <a:pt x="41" y="0"/>
                  </a:cubicBezTo>
                  <a:cubicBezTo>
                    <a:pt x="0" y="40"/>
                    <a:pt x="0" y="40"/>
                    <a:pt x="0" y="40"/>
                  </a:cubicBezTo>
                  <a:cubicBezTo>
                    <a:pt x="0" y="40"/>
                    <a:pt x="0" y="40"/>
                    <a:pt x="0" y="40"/>
                  </a:cubicBezTo>
                  <a:cubicBezTo>
                    <a:pt x="0" y="40"/>
                    <a:pt x="64" y="104"/>
                    <a:pt x="73" y="113"/>
                  </a:cubicBezTo>
                  <a:cubicBezTo>
                    <a:pt x="73" y="113"/>
                    <a:pt x="73" y="113"/>
                    <a:pt x="73" y="113"/>
                  </a:cubicBezTo>
                  <a:cubicBezTo>
                    <a:pt x="70" y="108"/>
                    <a:pt x="71" y="100"/>
                    <a:pt x="76" y="95"/>
                  </a:cubicBezTo>
                  <a:cubicBezTo>
                    <a:pt x="81" y="90"/>
                    <a:pt x="89" y="90"/>
                    <a:pt x="94" y="94"/>
                  </a:cubicBezTo>
                  <a:cubicBezTo>
                    <a:pt x="94" y="94"/>
                    <a:pt x="94" y="94"/>
                    <a:pt x="94" y="93"/>
                  </a:cubicBezTo>
                  <a:cubicBezTo>
                    <a:pt x="94" y="93"/>
                    <a:pt x="94" y="93"/>
                    <a:pt x="94" y="93"/>
                  </a:cubicBezTo>
                  <a:cubicBezTo>
                    <a:pt x="90" y="88"/>
                    <a:pt x="90" y="80"/>
                    <a:pt x="96" y="74"/>
                  </a:cubicBezTo>
                  <a:cubicBezTo>
                    <a:pt x="101" y="69"/>
                    <a:pt x="109" y="69"/>
                    <a:pt x="114" y="73"/>
                  </a:cubicBezTo>
                  <a:cubicBezTo>
                    <a:pt x="114" y="73"/>
                    <a:pt x="114" y="73"/>
                    <a:pt x="114" y="73"/>
                  </a:cubicBezTo>
                  <a:cubicBezTo>
                    <a:pt x="115" y="73"/>
                    <a:pt x="115" y="73"/>
                    <a:pt x="114" y="73"/>
                  </a:cubicBezTo>
                  <a:close/>
                </a:path>
              </a:pathLst>
            </a:custGeom>
            <a:solidFill>
              <a:srgbClr val="DF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2" name="Freeform 88">
              <a:extLst>
                <a:ext uri="{FF2B5EF4-FFF2-40B4-BE49-F238E27FC236}">
                  <a16:creationId xmlns:a16="http://schemas.microsoft.com/office/drawing/2014/main" id="{44F29EAF-762D-4BD0-AA60-105C12F21821}"/>
                </a:ext>
              </a:extLst>
            </p:cNvPr>
            <p:cNvSpPr>
              <a:spLocks/>
            </p:cNvSpPr>
            <p:nvPr/>
          </p:nvSpPr>
          <p:spPr bwMode="auto">
            <a:xfrm>
              <a:off x="2840038" y="2373313"/>
              <a:ext cx="180975" cy="180975"/>
            </a:xfrm>
            <a:custGeom>
              <a:avLst/>
              <a:gdLst>
                <a:gd name="T0" fmla="*/ 17 w 114"/>
                <a:gd name="T1" fmla="*/ 114 h 114"/>
                <a:gd name="T2" fmla="*/ 0 w 114"/>
                <a:gd name="T3" fmla="*/ 98 h 114"/>
                <a:gd name="T4" fmla="*/ 95 w 114"/>
                <a:gd name="T5" fmla="*/ 0 h 114"/>
                <a:gd name="T6" fmla="*/ 114 w 114"/>
                <a:gd name="T7" fmla="*/ 19 h 114"/>
                <a:gd name="T8" fmla="*/ 17 w 114"/>
                <a:gd name="T9" fmla="*/ 114 h 114"/>
              </a:gdLst>
              <a:ahLst/>
              <a:cxnLst>
                <a:cxn ang="0">
                  <a:pos x="T0" y="T1"/>
                </a:cxn>
                <a:cxn ang="0">
                  <a:pos x="T2" y="T3"/>
                </a:cxn>
                <a:cxn ang="0">
                  <a:pos x="T4" y="T5"/>
                </a:cxn>
                <a:cxn ang="0">
                  <a:pos x="T6" y="T7"/>
                </a:cxn>
                <a:cxn ang="0">
                  <a:pos x="T8" y="T9"/>
                </a:cxn>
              </a:cxnLst>
              <a:rect l="0" t="0" r="r" b="b"/>
              <a:pathLst>
                <a:path w="114" h="114">
                  <a:moveTo>
                    <a:pt x="17" y="114"/>
                  </a:moveTo>
                  <a:lnTo>
                    <a:pt x="0" y="98"/>
                  </a:lnTo>
                  <a:lnTo>
                    <a:pt x="95" y="0"/>
                  </a:lnTo>
                  <a:lnTo>
                    <a:pt x="114" y="19"/>
                  </a:lnTo>
                  <a:lnTo>
                    <a:pt x="17" y="114"/>
                  </a:lnTo>
                  <a:close/>
                </a:path>
              </a:pathLst>
            </a:custGeom>
            <a:solidFill>
              <a:srgbClr val="FAC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3" name="Freeform 89">
              <a:extLst>
                <a:ext uri="{FF2B5EF4-FFF2-40B4-BE49-F238E27FC236}">
                  <a16:creationId xmlns:a16="http://schemas.microsoft.com/office/drawing/2014/main" id="{FDCA81E2-577A-49B1-9C05-AE100D68716F}"/>
                </a:ext>
              </a:extLst>
            </p:cNvPr>
            <p:cNvSpPr>
              <a:spLocks/>
            </p:cNvSpPr>
            <p:nvPr/>
          </p:nvSpPr>
          <p:spPr bwMode="auto">
            <a:xfrm>
              <a:off x="2867025" y="2479676"/>
              <a:ext cx="355600" cy="350838"/>
            </a:xfrm>
            <a:custGeom>
              <a:avLst/>
              <a:gdLst>
                <a:gd name="T0" fmla="*/ 0 w 94"/>
                <a:gd name="T1" fmla="*/ 20 h 93"/>
                <a:gd name="T2" fmla="*/ 73 w 94"/>
                <a:gd name="T3" fmla="*/ 93 h 93"/>
                <a:gd name="T4" fmla="*/ 73 w 94"/>
                <a:gd name="T5" fmla="*/ 93 h 93"/>
                <a:gd name="T6" fmla="*/ 76 w 94"/>
                <a:gd name="T7" fmla="*/ 75 h 93"/>
                <a:gd name="T8" fmla="*/ 94 w 94"/>
                <a:gd name="T9" fmla="*/ 74 h 93"/>
                <a:gd name="T10" fmla="*/ 94 w 94"/>
                <a:gd name="T11" fmla="*/ 73 h 93"/>
                <a:gd name="T12" fmla="*/ 21 w 94"/>
                <a:gd name="T13" fmla="*/ 0 h 93"/>
                <a:gd name="T14" fmla="*/ 0 w 94"/>
                <a:gd name="T15" fmla="*/ 20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93">
                  <a:moveTo>
                    <a:pt x="0" y="20"/>
                  </a:moveTo>
                  <a:cubicBezTo>
                    <a:pt x="0" y="20"/>
                    <a:pt x="64" y="84"/>
                    <a:pt x="73" y="93"/>
                  </a:cubicBezTo>
                  <a:cubicBezTo>
                    <a:pt x="73" y="93"/>
                    <a:pt x="73" y="93"/>
                    <a:pt x="73" y="93"/>
                  </a:cubicBezTo>
                  <a:cubicBezTo>
                    <a:pt x="70" y="88"/>
                    <a:pt x="71" y="80"/>
                    <a:pt x="76" y="75"/>
                  </a:cubicBezTo>
                  <a:cubicBezTo>
                    <a:pt x="81" y="70"/>
                    <a:pt x="89" y="70"/>
                    <a:pt x="94" y="74"/>
                  </a:cubicBezTo>
                  <a:cubicBezTo>
                    <a:pt x="94" y="74"/>
                    <a:pt x="94" y="73"/>
                    <a:pt x="94" y="73"/>
                  </a:cubicBezTo>
                  <a:cubicBezTo>
                    <a:pt x="21" y="0"/>
                    <a:pt x="21" y="0"/>
                    <a:pt x="21" y="0"/>
                  </a:cubicBezTo>
                  <a:lnTo>
                    <a:pt x="0" y="20"/>
                  </a:lnTo>
                  <a:close/>
                </a:path>
              </a:pathLst>
            </a:cu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04" name="Group 103">
            <a:extLst>
              <a:ext uri="{FF2B5EF4-FFF2-40B4-BE49-F238E27FC236}">
                <a16:creationId xmlns:a16="http://schemas.microsoft.com/office/drawing/2014/main" id="{C298EAC9-F076-42F7-A0FE-288E076763B0}"/>
              </a:ext>
            </a:extLst>
          </p:cNvPr>
          <p:cNvGrpSpPr/>
          <p:nvPr/>
        </p:nvGrpSpPr>
        <p:grpSpPr>
          <a:xfrm>
            <a:off x="7722149" y="3294630"/>
            <a:ext cx="298068" cy="298068"/>
            <a:chOff x="10375900" y="3867150"/>
            <a:chExt cx="773113" cy="773113"/>
          </a:xfrm>
          <a:effectLst>
            <a:outerShdw dist="38100" dir="2700000" algn="tl" rotWithShape="0">
              <a:prstClr val="black">
                <a:alpha val="20000"/>
              </a:prstClr>
            </a:outerShdw>
          </a:effectLst>
        </p:grpSpPr>
        <p:sp>
          <p:nvSpPr>
            <p:cNvPr id="106" name="Freeform 132">
              <a:extLst>
                <a:ext uri="{FF2B5EF4-FFF2-40B4-BE49-F238E27FC236}">
                  <a16:creationId xmlns:a16="http://schemas.microsoft.com/office/drawing/2014/main" id="{4744675E-EF17-4957-91DF-97CAB121B344}"/>
                </a:ext>
              </a:extLst>
            </p:cNvPr>
            <p:cNvSpPr>
              <a:spLocks noEditPoints="1"/>
            </p:cNvSpPr>
            <p:nvPr/>
          </p:nvSpPr>
          <p:spPr bwMode="auto">
            <a:xfrm>
              <a:off x="10375900" y="3867150"/>
              <a:ext cx="773113" cy="773113"/>
            </a:xfrm>
            <a:custGeom>
              <a:avLst/>
              <a:gdLst>
                <a:gd name="T0" fmla="*/ 78 w 204"/>
                <a:gd name="T1" fmla="*/ 170 h 204"/>
                <a:gd name="T2" fmla="*/ 73 w 204"/>
                <a:gd name="T3" fmla="*/ 177 h 204"/>
                <a:gd name="T4" fmla="*/ 38 w 204"/>
                <a:gd name="T5" fmla="*/ 169 h 204"/>
                <a:gd name="T6" fmla="*/ 31 w 204"/>
                <a:gd name="T7" fmla="*/ 135 h 204"/>
                <a:gd name="T8" fmla="*/ 37 w 204"/>
                <a:gd name="T9" fmla="*/ 129 h 204"/>
                <a:gd name="T10" fmla="*/ 46 w 204"/>
                <a:gd name="T11" fmla="*/ 131 h 204"/>
                <a:gd name="T12" fmla="*/ 76 w 204"/>
                <a:gd name="T13" fmla="*/ 161 h 204"/>
                <a:gd name="T14" fmla="*/ 78 w 204"/>
                <a:gd name="T15" fmla="*/ 170 h 204"/>
                <a:gd name="T16" fmla="*/ 166 w 204"/>
                <a:gd name="T17" fmla="*/ 0 h 204"/>
                <a:gd name="T18" fmla="*/ 85 w 204"/>
                <a:gd name="T19" fmla="*/ 80 h 204"/>
                <a:gd name="T20" fmla="*/ 64 w 204"/>
                <a:gd name="T21" fmla="*/ 76 h 204"/>
                <a:gd name="T22" fmla="*/ 0 w 204"/>
                <a:gd name="T23" fmla="*/ 140 h 204"/>
                <a:gd name="T24" fmla="*/ 64 w 204"/>
                <a:gd name="T25" fmla="*/ 204 h 204"/>
                <a:gd name="T26" fmla="*/ 128 w 204"/>
                <a:gd name="T27" fmla="*/ 140 h 204"/>
                <a:gd name="T28" fmla="*/ 124 w 204"/>
                <a:gd name="T29" fmla="*/ 119 h 204"/>
                <a:gd name="T30" fmla="*/ 128 w 204"/>
                <a:gd name="T31" fmla="*/ 115 h 204"/>
                <a:gd name="T32" fmla="*/ 128 w 204"/>
                <a:gd name="T33" fmla="*/ 89 h 204"/>
                <a:gd name="T34" fmla="*/ 153 w 204"/>
                <a:gd name="T35" fmla="*/ 89 h 204"/>
                <a:gd name="T36" fmla="*/ 153 w 204"/>
                <a:gd name="T37" fmla="*/ 64 h 204"/>
                <a:gd name="T38" fmla="*/ 179 w 204"/>
                <a:gd name="T39" fmla="*/ 64 h 204"/>
                <a:gd name="T40" fmla="*/ 179 w 204"/>
                <a:gd name="T41" fmla="*/ 38 h 204"/>
                <a:gd name="T42" fmla="*/ 204 w 204"/>
                <a:gd name="T43" fmla="*/ 38 h 204"/>
                <a:gd name="T44" fmla="*/ 204 w 204"/>
                <a:gd name="T45" fmla="*/ 0 h 204"/>
                <a:gd name="T46" fmla="*/ 166 w 204"/>
                <a:gd name="T47"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4" h="204">
                  <a:moveTo>
                    <a:pt x="78" y="170"/>
                  </a:moveTo>
                  <a:cubicBezTo>
                    <a:pt x="78" y="173"/>
                    <a:pt x="76" y="175"/>
                    <a:pt x="73" y="177"/>
                  </a:cubicBezTo>
                  <a:cubicBezTo>
                    <a:pt x="61" y="181"/>
                    <a:pt x="47" y="179"/>
                    <a:pt x="38" y="169"/>
                  </a:cubicBezTo>
                  <a:cubicBezTo>
                    <a:pt x="29" y="160"/>
                    <a:pt x="26" y="146"/>
                    <a:pt x="31" y="135"/>
                  </a:cubicBezTo>
                  <a:cubicBezTo>
                    <a:pt x="32" y="132"/>
                    <a:pt x="34" y="130"/>
                    <a:pt x="37" y="129"/>
                  </a:cubicBezTo>
                  <a:cubicBezTo>
                    <a:pt x="40" y="128"/>
                    <a:pt x="44" y="129"/>
                    <a:pt x="46" y="131"/>
                  </a:cubicBezTo>
                  <a:cubicBezTo>
                    <a:pt x="76" y="161"/>
                    <a:pt x="76" y="161"/>
                    <a:pt x="76" y="161"/>
                  </a:cubicBezTo>
                  <a:cubicBezTo>
                    <a:pt x="78" y="164"/>
                    <a:pt x="79" y="167"/>
                    <a:pt x="78" y="170"/>
                  </a:cubicBezTo>
                  <a:close/>
                  <a:moveTo>
                    <a:pt x="166" y="0"/>
                  </a:moveTo>
                  <a:cubicBezTo>
                    <a:pt x="85" y="80"/>
                    <a:pt x="85" y="80"/>
                    <a:pt x="85" y="80"/>
                  </a:cubicBezTo>
                  <a:cubicBezTo>
                    <a:pt x="79" y="78"/>
                    <a:pt x="71" y="76"/>
                    <a:pt x="64" y="76"/>
                  </a:cubicBezTo>
                  <a:cubicBezTo>
                    <a:pt x="28" y="76"/>
                    <a:pt x="0" y="105"/>
                    <a:pt x="0" y="140"/>
                  </a:cubicBezTo>
                  <a:cubicBezTo>
                    <a:pt x="0" y="176"/>
                    <a:pt x="28" y="204"/>
                    <a:pt x="64" y="204"/>
                  </a:cubicBezTo>
                  <a:cubicBezTo>
                    <a:pt x="99" y="204"/>
                    <a:pt x="128" y="176"/>
                    <a:pt x="128" y="140"/>
                  </a:cubicBezTo>
                  <a:cubicBezTo>
                    <a:pt x="128" y="133"/>
                    <a:pt x="126" y="125"/>
                    <a:pt x="124" y="119"/>
                  </a:cubicBezTo>
                  <a:cubicBezTo>
                    <a:pt x="128" y="115"/>
                    <a:pt x="128" y="115"/>
                    <a:pt x="128" y="115"/>
                  </a:cubicBezTo>
                  <a:cubicBezTo>
                    <a:pt x="128" y="89"/>
                    <a:pt x="128" y="89"/>
                    <a:pt x="128" y="89"/>
                  </a:cubicBezTo>
                  <a:cubicBezTo>
                    <a:pt x="153" y="89"/>
                    <a:pt x="153" y="89"/>
                    <a:pt x="153" y="89"/>
                  </a:cubicBezTo>
                  <a:cubicBezTo>
                    <a:pt x="153" y="64"/>
                    <a:pt x="153" y="64"/>
                    <a:pt x="153" y="64"/>
                  </a:cubicBezTo>
                  <a:cubicBezTo>
                    <a:pt x="179" y="64"/>
                    <a:pt x="179" y="64"/>
                    <a:pt x="179" y="64"/>
                  </a:cubicBezTo>
                  <a:cubicBezTo>
                    <a:pt x="179" y="38"/>
                    <a:pt x="179" y="38"/>
                    <a:pt x="179" y="38"/>
                  </a:cubicBezTo>
                  <a:cubicBezTo>
                    <a:pt x="204" y="38"/>
                    <a:pt x="204" y="38"/>
                    <a:pt x="204" y="38"/>
                  </a:cubicBezTo>
                  <a:cubicBezTo>
                    <a:pt x="204" y="0"/>
                    <a:pt x="204" y="0"/>
                    <a:pt x="204" y="0"/>
                  </a:cubicBezTo>
                  <a:lnTo>
                    <a:pt x="166" y="0"/>
                  </a:lnTo>
                  <a:close/>
                </a:path>
              </a:pathLst>
            </a:custGeom>
            <a:solidFill>
              <a:srgbClr val="FAC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7" name="Freeform 133">
              <a:extLst>
                <a:ext uri="{FF2B5EF4-FFF2-40B4-BE49-F238E27FC236}">
                  <a16:creationId xmlns:a16="http://schemas.microsoft.com/office/drawing/2014/main" id="{F0A77843-0454-417A-B2AB-A2886CBFFE50}"/>
                </a:ext>
              </a:extLst>
            </p:cNvPr>
            <p:cNvSpPr>
              <a:spLocks/>
            </p:cNvSpPr>
            <p:nvPr/>
          </p:nvSpPr>
          <p:spPr bwMode="auto">
            <a:xfrm>
              <a:off x="10375900" y="3867150"/>
              <a:ext cx="773113" cy="708025"/>
            </a:xfrm>
            <a:custGeom>
              <a:avLst/>
              <a:gdLst>
                <a:gd name="T0" fmla="*/ 204 w 204"/>
                <a:gd name="T1" fmla="*/ 0 h 187"/>
                <a:gd name="T2" fmla="*/ 166 w 204"/>
                <a:gd name="T3" fmla="*/ 0 h 187"/>
                <a:gd name="T4" fmla="*/ 85 w 204"/>
                <a:gd name="T5" fmla="*/ 80 h 187"/>
                <a:gd name="T6" fmla="*/ 64 w 204"/>
                <a:gd name="T7" fmla="*/ 76 h 187"/>
                <a:gd name="T8" fmla="*/ 0 w 204"/>
                <a:gd name="T9" fmla="*/ 140 h 187"/>
                <a:gd name="T10" fmla="*/ 20 w 204"/>
                <a:gd name="T11" fmla="*/ 187 h 187"/>
                <a:gd name="T12" fmla="*/ 37 w 204"/>
                <a:gd name="T13" fmla="*/ 169 h 187"/>
                <a:gd name="T14" fmla="*/ 31 w 204"/>
                <a:gd name="T15" fmla="*/ 135 h 187"/>
                <a:gd name="T16" fmla="*/ 37 w 204"/>
                <a:gd name="T17" fmla="*/ 129 h 187"/>
                <a:gd name="T18" fmla="*/ 46 w 204"/>
                <a:gd name="T19" fmla="*/ 131 h 187"/>
                <a:gd name="T20" fmla="*/ 60 w 204"/>
                <a:gd name="T21" fmla="*/ 146 h 187"/>
                <a:gd name="T22" fmla="*/ 204 w 204"/>
                <a:gd name="T23" fmla="*/ 2 h 187"/>
                <a:gd name="T24" fmla="*/ 204 w 204"/>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 h="187">
                  <a:moveTo>
                    <a:pt x="204" y="0"/>
                  </a:moveTo>
                  <a:cubicBezTo>
                    <a:pt x="166" y="0"/>
                    <a:pt x="166" y="0"/>
                    <a:pt x="166" y="0"/>
                  </a:cubicBezTo>
                  <a:cubicBezTo>
                    <a:pt x="85" y="80"/>
                    <a:pt x="85" y="80"/>
                    <a:pt x="85" y="80"/>
                  </a:cubicBezTo>
                  <a:cubicBezTo>
                    <a:pt x="79" y="78"/>
                    <a:pt x="71" y="76"/>
                    <a:pt x="64" y="76"/>
                  </a:cubicBezTo>
                  <a:cubicBezTo>
                    <a:pt x="28" y="76"/>
                    <a:pt x="0" y="105"/>
                    <a:pt x="0" y="140"/>
                  </a:cubicBezTo>
                  <a:cubicBezTo>
                    <a:pt x="0" y="159"/>
                    <a:pt x="7" y="175"/>
                    <a:pt x="20" y="187"/>
                  </a:cubicBezTo>
                  <a:cubicBezTo>
                    <a:pt x="37" y="169"/>
                    <a:pt x="37" y="169"/>
                    <a:pt x="37" y="169"/>
                  </a:cubicBezTo>
                  <a:cubicBezTo>
                    <a:pt x="28" y="159"/>
                    <a:pt x="26" y="146"/>
                    <a:pt x="31" y="135"/>
                  </a:cubicBezTo>
                  <a:cubicBezTo>
                    <a:pt x="32" y="132"/>
                    <a:pt x="34" y="130"/>
                    <a:pt x="37" y="129"/>
                  </a:cubicBezTo>
                  <a:cubicBezTo>
                    <a:pt x="40" y="128"/>
                    <a:pt x="44" y="129"/>
                    <a:pt x="46" y="131"/>
                  </a:cubicBezTo>
                  <a:cubicBezTo>
                    <a:pt x="60" y="146"/>
                    <a:pt x="60" y="146"/>
                    <a:pt x="60" y="146"/>
                  </a:cubicBezTo>
                  <a:cubicBezTo>
                    <a:pt x="204" y="2"/>
                    <a:pt x="204" y="2"/>
                    <a:pt x="204" y="2"/>
                  </a:cubicBezTo>
                  <a:lnTo>
                    <a:pt x="204" y="0"/>
                  </a:lnTo>
                  <a:close/>
                </a:path>
              </a:pathLst>
            </a:custGeom>
            <a:solidFill>
              <a:srgbClr val="FBE1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8" name="Freeform 134">
              <a:extLst>
                <a:ext uri="{FF2B5EF4-FFF2-40B4-BE49-F238E27FC236}">
                  <a16:creationId xmlns:a16="http://schemas.microsoft.com/office/drawing/2014/main" id="{AAF5E31C-F000-4AB4-8D6B-2CBF6D397332}"/>
                </a:ext>
              </a:extLst>
            </p:cNvPr>
            <p:cNvSpPr>
              <a:spLocks/>
            </p:cNvSpPr>
            <p:nvPr/>
          </p:nvSpPr>
          <p:spPr bwMode="auto">
            <a:xfrm>
              <a:off x="10755313" y="3889375"/>
              <a:ext cx="322263" cy="300038"/>
            </a:xfrm>
            <a:custGeom>
              <a:avLst/>
              <a:gdLst>
                <a:gd name="T0" fmla="*/ 2 w 85"/>
                <a:gd name="T1" fmla="*/ 77 h 79"/>
                <a:gd name="T2" fmla="*/ 2 w 85"/>
                <a:gd name="T3" fmla="*/ 70 h 79"/>
                <a:gd name="T4" fmla="*/ 72 w 85"/>
                <a:gd name="T5" fmla="*/ 0 h 79"/>
                <a:gd name="T6" fmla="*/ 85 w 85"/>
                <a:gd name="T7" fmla="*/ 0 h 79"/>
                <a:gd name="T8" fmla="*/ 8 w 85"/>
                <a:gd name="T9" fmla="*/ 77 h 79"/>
                <a:gd name="T10" fmla="*/ 2 w 85"/>
                <a:gd name="T11" fmla="*/ 77 h 79"/>
              </a:gdLst>
              <a:ahLst/>
              <a:cxnLst>
                <a:cxn ang="0">
                  <a:pos x="T0" y="T1"/>
                </a:cxn>
                <a:cxn ang="0">
                  <a:pos x="T2" y="T3"/>
                </a:cxn>
                <a:cxn ang="0">
                  <a:pos x="T4" y="T5"/>
                </a:cxn>
                <a:cxn ang="0">
                  <a:pos x="T6" y="T7"/>
                </a:cxn>
                <a:cxn ang="0">
                  <a:pos x="T8" y="T9"/>
                </a:cxn>
                <a:cxn ang="0">
                  <a:pos x="T10" y="T11"/>
                </a:cxn>
              </a:cxnLst>
              <a:rect l="0" t="0" r="r" b="b"/>
              <a:pathLst>
                <a:path w="85" h="79">
                  <a:moveTo>
                    <a:pt x="2" y="77"/>
                  </a:moveTo>
                  <a:cubicBezTo>
                    <a:pt x="0" y="75"/>
                    <a:pt x="0" y="72"/>
                    <a:pt x="2" y="70"/>
                  </a:cubicBezTo>
                  <a:cubicBezTo>
                    <a:pt x="72" y="0"/>
                    <a:pt x="72" y="0"/>
                    <a:pt x="72" y="0"/>
                  </a:cubicBezTo>
                  <a:cubicBezTo>
                    <a:pt x="85" y="0"/>
                    <a:pt x="85" y="0"/>
                    <a:pt x="85" y="0"/>
                  </a:cubicBezTo>
                  <a:cubicBezTo>
                    <a:pt x="8" y="77"/>
                    <a:pt x="8" y="77"/>
                    <a:pt x="8" y="77"/>
                  </a:cubicBezTo>
                  <a:cubicBezTo>
                    <a:pt x="7" y="79"/>
                    <a:pt x="4" y="79"/>
                    <a:pt x="2" y="77"/>
                  </a:cubicBezTo>
                  <a:close/>
                </a:path>
              </a:pathLst>
            </a:custGeom>
            <a:solidFill>
              <a:srgbClr val="F3B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09" name="Group 108">
            <a:extLst>
              <a:ext uri="{FF2B5EF4-FFF2-40B4-BE49-F238E27FC236}">
                <a16:creationId xmlns:a16="http://schemas.microsoft.com/office/drawing/2014/main" id="{4E2895F4-869D-463D-AA9B-43000072DB66}"/>
              </a:ext>
            </a:extLst>
          </p:cNvPr>
          <p:cNvGrpSpPr/>
          <p:nvPr/>
        </p:nvGrpSpPr>
        <p:grpSpPr>
          <a:xfrm>
            <a:off x="6989255" y="1906667"/>
            <a:ext cx="300516" cy="300516"/>
            <a:chOff x="10369550" y="5518150"/>
            <a:chExt cx="779463" cy="779463"/>
          </a:xfrm>
          <a:effectLst>
            <a:outerShdw dist="38100" dir="2700000" algn="tl" rotWithShape="0">
              <a:prstClr val="black">
                <a:alpha val="20000"/>
              </a:prstClr>
            </a:outerShdw>
          </a:effectLst>
        </p:grpSpPr>
        <p:sp>
          <p:nvSpPr>
            <p:cNvPr id="111" name="Freeform 231">
              <a:extLst>
                <a:ext uri="{FF2B5EF4-FFF2-40B4-BE49-F238E27FC236}">
                  <a16:creationId xmlns:a16="http://schemas.microsoft.com/office/drawing/2014/main" id="{4024316C-220A-4C4B-AE24-55C540998708}"/>
                </a:ext>
              </a:extLst>
            </p:cNvPr>
            <p:cNvSpPr>
              <a:spLocks/>
            </p:cNvSpPr>
            <p:nvPr/>
          </p:nvSpPr>
          <p:spPr bwMode="auto">
            <a:xfrm>
              <a:off x="10369550" y="5956300"/>
              <a:ext cx="336550" cy="341313"/>
            </a:xfrm>
            <a:custGeom>
              <a:avLst/>
              <a:gdLst>
                <a:gd name="T0" fmla="*/ 89 w 89"/>
                <a:gd name="T1" fmla="*/ 26 h 90"/>
                <a:gd name="T2" fmla="*/ 33 w 89"/>
                <a:gd name="T3" fmla="*/ 83 h 90"/>
                <a:gd name="T4" fmla="*/ 7 w 89"/>
                <a:gd name="T5" fmla="*/ 83 h 90"/>
                <a:gd name="T6" fmla="*/ 7 w 89"/>
                <a:gd name="T7" fmla="*/ 57 h 90"/>
                <a:gd name="T8" fmla="*/ 64 w 89"/>
                <a:gd name="T9" fmla="*/ 0 h 90"/>
                <a:gd name="T10" fmla="*/ 89 w 89"/>
                <a:gd name="T11" fmla="*/ 26 h 90"/>
              </a:gdLst>
              <a:ahLst/>
              <a:cxnLst>
                <a:cxn ang="0">
                  <a:pos x="T0" y="T1"/>
                </a:cxn>
                <a:cxn ang="0">
                  <a:pos x="T2" y="T3"/>
                </a:cxn>
                <a:cxn ang="0">
                  <a:pos x="T4" y="T5"/>
                </a:cxn>
                <a:cxn ang="0">
                  <a:pos x="T6" y="T7"/>
                </a:cxn>
                <a:cxn ang="0">
                  <a:pos x="T8" y="T9"/>
                </a:cxn>
                <a:cxn ang="0">
                  <a:pos x="T10" y="T11"/>
                </a:cxn>
              </a:cxnLst>
              <a:rect l="0" t="0" r="r" b="b"/>
              <a:pathLst>
                <a:path w="89" h="90">
                  <a:moveTo>
                    <a:pt x="89" y="26"/>
                  </a:moveTo>
                  <a:cubicBezTo>
                    <a:pt x="33" y="83"/>
                    <a:pt x="33" y="83"/>
                    <a:pt x="33" y="83"/>
                  </a:cubicBezTo>
                  <a:cubicBezTo>
                    <a:pt x="25" y="90"/>
                    <a:pt x="14" y="90"/>
                    <a:pt x="7" y="83"/>
                  </a:cubicBezTo>
                  <a:cubicBezTo>
                    <a:pt x="0" y="75"/>
                    <a:pt x="0" y="64"/>
                    <a:pt x="7" y="57"/>
                  </a:cubicBezTo>
                  <a:cubicBezTo>
                    <a:pt x="64" y="0"/>
                    <a:pt x="64" y="0"/>
                    <a:pt x="64" y="0"/>
                  </a:cubicBezTo>
                  <a:cubicBezTo>
                    <a:pt x="70" y="11"/>
                    <a:pt x="79" y="19"/>
                    <a:pt x="89" y="26"/>
                  </a:cubicBezTo>
                  <a:close/>
                </a:path>
              </a:pathLst>
            </a:custGeom>
            <a:solidFill>
              <a:srgbClr val="8446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2" name="Freeform 232">
              <a:extLst>
                <a:ext uri="{FF2B5EF4-FFF2-40B4-BE49-F238E27FC236}">
                  <a16:creationId xmlns:a16="http://schemas.microsoft.com/office/drawing/2014/main" id="{BA5AC4CB-F20F-4EED-9BC9-8A1BEBFA7FB6}"/>
                </a:ext>
              </a:extLst>
            </p:cNvPr>
            <p:cNvSpPr>
              <a:spLocks/>
            </p:cNvSpPr>
            <p:nvPr/>
          </p:nvSpPr>
          <p:spPr bwMode="auto">
            <a:xfrm>
              <a:off x="10369550" y="5956300"/>
              <a:ext cx="284163" cy="311150"/>
            </a:xfrm>
            <a:custGeom>
              <a:avLst/>
              <a:gdLst>
                <a:gd name="T0" fmla="*/ 75 w 75"/>
                <a:gd name="T1" fmla="*/ 14 h 82"/>
                <a:gd name="T2" fmla="*/ 7 w 75"/>
                <a:gd name="T3" fmla="*/ 82 h 82"/>
                <a:gd name="T4" fmla="*/ 7 w 75"/>
                <a:gd name="T5" fmla="*/ 57 h 82"/>
                <a:gd name="T6" fmla="*/ 64 w 75"/>
                <a:gd name="T7" fmla="*/ 0 h 82"/>
                <a:gd name="T8" fmla="*/ 75 w 75"/>
                <a:gd name="T9" fmla="*/ 14 h 82"/>
              </a:gdLst>
              <a:ahLst/>
              <a:cxnLst>
                <a:cxn ang="0">
                  <a:pos x="T0" y="T1"/>
                </a:cxn>
                <a:cxn ang="0">
                  <a:pos x="T2" y="T3"/>
                </a:cxn>
                <a:cxn ang="0">
                  <a:pos x="T4" y="T5"/>
                </a:cxn>
                <a:cxn ang="0">
                  <a:pos x="T6" y="T7"/>
                </a:cxn>
                <a:cxn ang="0">
                  <a:pos x="T8" y="T9"/>
                </a:cxn>
              </a:cxnLst>
              <a:rect l="0" t="0" r="r" b="b"/>
              <a:pathLst>
                <a:path w="75" h="82">
                  <a:moveTo>
                    <a:pt x="75" y="14"/>
                  </a:moveTo>
                  <a:cubicBezTo>
                    <a:pt x="7" y="82"/>
                    <a:pt x="7" y="82"/>
                    <a:pt x="7" y="82"/>
                  </a:cubicBezTo>
                  <a:cubicBezTo>
                    <a:pt x="0" y="75"/>
                    <a:pt x="0" y="64"/>
                    <a:pt x="7" y="57"/>
                  </a:cubicBezTo>
                  <a:cubicBezTo>
                    <a:pt x="64" y="0"/>
                    <a:pt x="64" y="0"/>
                    <a:pt x="64" y="0"/>
                  </a:cubicBezTo>
                  <a:cubicBezTo>
                    <a:pt x="67" y="5"/>
                    <a:pt x="71" y="10"/>
                    <a:pt x="75" y="14"/>
                  </a:cubicBezTo>
                  <a:close/>
                </a:path>
              </a:pathLst>
            </a:custGeom>
            <a:solidFill>
              <a:srgbClr val="9C61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3" name="Freeform 233">
              <a:extLst>
                <a:ext uri="{FF2B5EF4-FFF2-40B4-BE49-F238E27FC236}">
                  <a16:creationId xmlns:a16="http://schemas.microsoft.com/office/drawing/2014/main" id="{297E7ED0-9D64-4707-B43B-98D8C08BA6C1}"/>
                </a:ext>
              </a:extLst>
            </p:cNvPr>
            <p:cNvSpPr>
              <a:spLocks/>
            </p:cNvSpPr>
            <p:nvPr/>
          </p:nvSpPr>
          <p:spPr bwMode="auto">
            <a:xfrm>
              <a:off x="10569575" y="5518150"/>
              <a:ext cx="579438" cy="577850"/>
            </a:xfrm>
            <a:custGeom>
              <a:avLst/>
              <a:gdLst>
                <a:gd name="T0" fmla="*/ 153 w 153"/>
                <a:gd name="T1" fmla="*/ 76 h 153"/>
                <a:gd name="T2" fmla="*/ 77 w 153"/>
                <a:gd name="T3" fmla="*/ 153 h 153"/>
                <a:gd name="T4" fmla="*/ 0 w 153"/>
                <a:gd name="T5" fmla="*/ 76 h 153"/>
                <a:gd name="T6" fmla="*/ 77 w 153"/>
                <a:gd name="T7" fmla="*/ 0 h 153"/>
                <a:gd name="T8" fmla="*/ 153 w 153"/>
                <a:gd name="T9" fmla="*/ 76 h 153"/>
              </a:gdLst>
              <a:ahLst/>
              <a:cxnLst>
                <a:cxn ang="0">
                  <a:pos x="T0" y="T1"/>
                </a:cxn>
                <a:cxn ang="0">
                  <a:pos x="T2" y="T3"/>
                </a:cxn>
                <a:cxn ang="0">
                  <a:pos x="T4" y="T5"/>
                </a:cxn>
                <a:cxn ang="0">
                  <a:pos x="T6" y="T7"/>
                </a:cxn>
                <a:cxn ang="0">
                  <a:pos x="T8" y="T9"/>
                </a:cxn>
              </a:cxnLst>
              <a:rect l="0" t="0" r="r" b="b"/>
              <a:pathLst>
                <a:path w="153" h="153">
                  <a:moveTo>
                    <a:pt x="153" y="76"/>
                  </a:moveTo>
                  <a:cubicBezTo>
                    <a:pt x="153" y="119"/>
                    <a:pt x="119" y="153"/>
                    <a:pt x="77" y="153"/>
                  </a:cubicBezTo>
                  <a:cubicBezTo>
                    <a:pt x="34" y="153"/>
                    <a:pt x="0" y="118"/>
                    <a:pt x="0" y="76"/>
                  </a:cubicBezTo>
                  <a:cubicBezTo>
                    <a:pt x="0" y="34"/>
                    <a:pt x="34" y="0"/>
                    <a:pt x="77" y="0"/>
                  </a:cubicBezTo>
                  <a:cubicBezTo>
                    <a:pt x="119" y="0"/>
                    <a:pt x="153" y="34"/>
                    <a:pt x="153" y="76"/>
                  </a:cubicBezTo>
                  <a:close/>
                </a:path>
              </a:pathLst>
            </a:custGeom>
            <a:solidFill>
              <a:srgbClr val="F0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4" name="Oval 234">
              <a:extLst>
                <a:ext uri="{FF2B5EF4-FFF2-40B4-BE49-F238E27FC236}">
                  <a16:creationId xmlns:a16="http://schemas.microsoft.com/office/drawing/2014/main" id="{176AF9CC-6AB0-43E3-8D97-D53561015D74}"/>
                </a:ext>
              </a:extLst>
            </p:cNvPr>
            <p:cNvSpPr>
              <a:spLocks noChangeArrowheads="1"/>
            </p:cNvSpPr>
            <p:nvPr/>
          </p:nvSpPr>
          <p:spPr bwMode="auto">
            <a:xfrm>
              <a:off x="10629900" y="5578475"/>
              <a:ext cx="458788" cy="457200"/>
            </a:xfrm>
            <a:prstGeom prst="ellipse">
              <a:avLst/>
            </a:prstGeom>
            <a:solidFill>
              <a:srgbClr val="40C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5" name="Freeform 235">
              <a:extLst>
                <a:ext uri="{FF2B5EF4-FFF2-40B4-BE49-F238E27FC236}">
                  <a16:creationId xmlns:a16="http://schemas.microsoft.com/office/drawing/2014/main" id="{2DAED2D0-C874-4B79-82E4-191A9985F03F}"/>
                </a:ext>
              </a:extLst>
            </p:cNvPr>
            <p:cNvSpPr>
              <a:spLocks/>
            </p:cNvSpPr>
            <p:nvPr/>
          </p:nvSpPr>
          <p:spPr bwMode="auto">
            <a:xfrm>
              <a:off x="10629900" y="5578475"/>
              <a:ext cx="390525" cy="388938"/>
            </a:xfrm>
            <a:custGeom>
              <a:avLst/>
              <a:gdLst>
                <a:gd name="T0" fmla="*/ 0 w 103"/>
                <a:gd name="T1" fmla="*/ 60 h 103"/>
                <a:gd name="T2" fmla="*/ 61 w 103"/>
                <a:gd name="T3" fmla="*/ 0 h 103"/>
                <a:gd name="T4" fmla="*/ 103 w 103"/>
                <a:gd name="T5" fmla="*/ 17 h 103"/>
                <a:gd name="T6" fmla="*/ 17 w 103"/>
                <a:gd name="T7" fmla="*/ 103 h 103"/>
                <a:gd name="T8" fmla="*/ 0 w 103"/>
                <a:gd name="T9" fmla="*/ 60 h 103"/>
              </a:gdLst>
              <a:ahLst/>
              <a:cxnLst>
                <a:cxn ang="0">
                  <a:pos x="T0" y="T1"/>
                </a:cxn>
                <a:cxn ang="0">
                  <a:pos x="T2" y="T3"/>
                </a:cxn>
                <a:cxn ang="0">
                  <a:pos x="T4" y="T5"/>
                </a:cxn>
                <a:cxn ang="0">
                  <a:pos x="T6" y="T7"/>
                </a:cxn>
                <a:cxn ang="0">
                  <a:pos x="T8" y="T9"/>
                </a:cxn>
              </a:cxnLst>
              <a:rect l="0" t="0" r="r" b="b"/>
              <a:pathLst>
                <a:path w="103" h="103">
                  <a:moveTo>
                    <a:pt x="0" y="60"/>
                  </a:moveTo>
                  <a:cubicBezTo>
                    <a:pt x="0" y="27"/>
                    <a:pt x="27" y="0"/>
                    <a:pt x="61" y="0"/>
                  </a:cubicBezTo>
                  <a:cubicBezTo>
                    <a:pt x="77" y="0"/>
                    <a:pt x="92" y="6"/>
                    <a:pt x="103" y="17"/>
                  </a:cubicBezTo>
                  <a:cubicBezTo>
                    <a:pt x="17" y="103"/>
                    <a:pt x="17" y="103"/>
                    <a:pt x="17" y="103"/>
                  </a:cubicBezTo>
                  <a:cubicBezTo>
                    <a:pt x="6" y="92"/>
                    <a:pt x="0" y="77"/>
                    <a:pt x="0" y="60"/>
                  </a:cubicBezTo>
                  <a:close/>
                </a:path>
              </a:pathLst>
            </a:custGeom>
            <a:solidFill>
              <a:srgbClr val="6FD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pic>
        <p:nvPicPr>
          <p:cNvPr id="1026" name="Picture 2">
            <a:extLst>
              <a:ext uri="{FF2B5EF4-FFF2-40B4-BE49-F238E27FC236}">
                <a16:creationId xmlns:a16="http://schemas.microsoft.com/office/drawing/2014/main" id="{35B869ED-FC31-E7B7-6E4A-A05A8BA4CC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60909" y="2214366"/>
            <a:ext cx="2618689" cy="2691742"/>
          </a:xfrm>
          <a:prstGeom prst="rect">
            <a:avLst/>
          </a:prstGeom>
          <a:noFill/>
          <a:extLst>
            <a:ext uri="{909E8E84-426E-40DD-AFC4-6F175D3DCCD1}">
              <a14:hiddenFill xmlns:a14="http://schemas.microsoft.com/office/drawing/2010/main">
                <a:solidFill>
                  <a:srgbClr val="FFFFFF"/>
                </a:solidFill>
              </a14:hiddenFill>
            </a:ext>
          </a:extLst>
        </p:spPr>
      </p:pic>
      <p:grpSp>
        <p:nvGrpSpPr>
          <p:cNvPr id="116" name="Group 115">
            <a:extLst>
              <a:ext uri="{FF2B5EF4-FFF2-40B4-BE49-F238E27FC236}">
                <a16:creationId xmlns:a16="http://schemas.microsoft.com/office/drawing/2014/main" id="{B4BD853B-6134-4A63-86FE-E2CB0B88D5EE}"/>
              </a:ext>
            </a:extLst>
          </p:cNvPr>
          <p:cNvGrpSpPr/>
          <p:nvPr/>
        </p:nvGrpSpPr>
        <p:grpSpPr>
          <a:xfrm>
            <a:off x="4172087" y="3294627"/>
            <a:ext cx="297457" cy="298074"/>
            <a:chOff x="8347096" y="2216191"/>
            <a:chExt cx="771526" cy="773127"/>
          </a:xfrm>
          <a:effectLst>
            <a:outerShdw dist="38100" dir="2700000" algn="tl" rotWithShape="0">
              <a:prstClr val="black">
                <a:alpha val="20000"/>
              </a:prstClr>
            </a:outerShdw>
          </a:effectLst>
        </p:grpSpPr>
        <p:sp>
          <p:nvSpPr>
            <p:cNvPr id="118" name="Freeform 98">
              <a:extLst>
                <a:ext uri="{FF2B5EF4-FFF2-40B4-BE49-F238E27FC236}">
                  <a16:creationId xmlns:a16="http://schemas.microsoft.com/office/drawing/2014/main" id="{D1B14280-FD6D-4910-8682-15CEDF23510D}"/>
                </a:ext>
              </a:extLst>
            </p:cNvPr>
            <p:cNvSpPr>
              <a:spLocks/>
            </p:cNvSpPr>
            <p:nvPr/>
          </p:nvSpPr>
          <p:spPr bwMode="auto">
            <a:xfrm>
              <a:off x="8683646" y="2409870"/>
              <a:ext cx="434976" cy="579448"/>
            </a:xfrm>
            <a:custGeom>
              <a:avLst/>
              <a:gdLst>
                <a:gd name="T0" fmla="*/ 0 w 115"/>
                <a:gd name="T1" fmla="*/ 9 h 153"/>
                <a:gd name="T2" fmla="*/ 9 w 115"/>
                <a:gd name="T3" fmla="*/ 0 h 153"/>
                <a:gd name="T4" fmla="*/ 77 w 115"/>
                <a:gd name="T5" fmla="*/ 0 h 153"/>
                <a:gd name="T6" fmla="*/ 115 w 115"/>
                <a:gd name="T7" fmla="*/ 32 h 153"/>
                <a:gd name="T8" fmla="*/ 115 w 115"/>
                <a:gd name="T9" fmla="*/ 144 h 153"/>
                <a:gd name="T10" fmla="*/ 106 w 115"/>
                <a:gd name="T11" fmla="*/ 153 h 153"/>
                <a:gd name="T12" fmla="*/ 9 w 115"/>
                <a:gd name="T13" fmla="*/ 153 h 153"/>
                <a:gd name="T14" fmla="*/ 0 w 115"/>
                <a:gd name="T15" fmla="*/ 144 h 153"/>
                <a:gd name="T16" fmla="*/ 0 w 115"/>
                <a:gd name="T17" fmla="*/ 9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53">
                  <a:moveTo>
                    <a:pt x="0" y="9"/>
                  </a:moveTo>
                  <a:cubicBezTo>
                    <a:pt x="0" y="4"/>
                    <a:pt x="4" y="0"/>
                    <a:pt x="9" y="0"/>
                  </a:cubicBezTo>
                  <a:cubicBezTo>
                    <a:pt x="77" y="0"/>
                    <a:pt x="77" y="0"/>
                    <a:pt x="77" y="0"/>
                  </a:cubicBezTo>
                  <a:cubicBezTo>
                    <a:pt x="115" y="32"/>
                    <a:pt x="115" y="32"/>
                    <a:pt x="115" y="32"/>
                  </a:cubicBezTo>
                  <a:cubicBezTo>
                    <a:pt x="115" y="144"/>
                    <a:pt x="115" y="144"/>
                    <a:pt x="115" y="144"/>
                  </a:cubicBezTo>
                  <a:cubicBezTo>
                    <a:pt x="115" y="149"/>
                    <a:pt x="111" y="153"/>
                    <a:pt x="106" y="153"/>
                  </a:cubicBezTo>
                  <a:cubicBezTo>
                    <a:pt x="9" y="153"/>
                    <a:pt x="9" y="153"/>
                    <a:pt x="9" y="153"/>
                  </a:cubicBezTo>
                  <a:cubicBezTo>
                    <a:pt x="4" y="153"/>
                    <a:pt x="0" y="149"/>
                    <a:pt x="0" y="144"/>
                  </a:cubicBezTo>
                  <a:lnTo>
                    <a:pt x="0" y="9"/>
                  </a:lnTo>
                  <a:close/>
                </a:path>
              </a:pathLst>
            </a:custGeom>
            <a:solidFill>
              <a:srgbClr val="F0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9" name="Freeform 99">
              <a:extLst>
                <a:ext uri="{FF2B5EF4-FFF2-40B4-BE49-F238E27FC236}">
                  <a16:creationId xmlns:a16="http://schemas.microsoft.com/office/drawing/2014/main" id="{6FC608FF-9416-43B6-A111-721D6CFEAA7E}"/>
                </a:ext>
              </a:extLst>
            </p:cNvPr>
            <p:cNvSpPr>
              <a:spLocks/>
            </p:cNvSpPr>
            <p:nvPr/>
          </p:nvSpPr>
          <p:spPr bwMode="auto">
            <a:xfrm>
              <a:off x="8975747" y="2409870"/>
              <a:ext cx="142875" cy="120652"/>
            </a:xfrm>
            <a:custGeom>
              <a:avLst/>
              <a:gdLst>
                <a:gd name="T0" fmla="*/ 0 w 38"/>
                <a:gd name="T1" fmla="*/ 0 h 32"/>
                <a:gd name="T2" fmla="*/ 0 w 38"/>
                <a:gd name="T3" fmla="*/ 23 h 32"/>
                <a:gd name="T4" fmla="*/ 9 w 38"/>
                <a:gd name="T5" fmla="*/ 32 h 32"/>
                <a:gd name="T6" fmla="*/ 38 w 38"/>
                <a:gd name="T7" fmla="*/ 32 h 32"/>
              </a:gdLst>
              <a:ahLst/>
              <a:cxnLst>
                <a:cxn ang="0">
                  <a:pos x="T0" y="T1"/>
                </a:cxn>
                <a:cxn ang="0">
                  <a:pos x="T2" y="T3"/>
                </a:cxn>
                <a:cxn ang="0">
                  <a:pos x="T4" y="T5"/>
                </a:cxn>
                <a:cxn ang="0">
                  <a:pos x="T6" y="T7"/>
                </a:cxn>
              </a:cxnLst>
              <a:rect l="0" t="0" r="r" b="b"/>
              <a:pathLst>
                <a:path w="38" h="32">
                  <a:moveTo>
                    <a:pt x="0" y="0"/>
                  </a:moveTo>
                  <a:cubicBezTo>
                    <a:pt x="0" y="23"/>
                    <a:pt x="0" y="23"/>
                    <a:pt x="0" y="23"/>
                  </a:cubicBezTo>
                  <a:cubicBezTo>
                    <a:pt x="0" y="28"/>
                    <a:pt x="4" y="32"/>
                    <a:pt x="9" y="32"/>
                  </a:cubicBezTo>
                  <a:cubicBezTo>
                    <a:pt x="38" y="32"/>
                    <a:pt x="38" y="32"/>
                    <a:pt x="38" y="32"/>
                  </a:cubicBezTo>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0" name="Freeform 100">
              <a:extLst>
                <a:ext uri="{FF2B5EF4-FFF2-40B4-BE49-F238E27FC236}">
                  <a16:creationId xmlns:a16="http://schemas.microsoft.com/office/drawing/2014/main" id="{44DF7B3B-18C0-47B8-9085-4788105B4900}"/>
                </a:ext>
              </a:extLst>
            </p:cNvPr>
            <p:cNvSpPr>
              <a:spLocks/>
            </p:cNvSpPr>
            <p:nvPr/>
          </p:nvSpPr>
          <p:spPr bwMode="auto">
            <a:xfrm>
              <a:off x="8770959" y="2552747"/>
              <a:ext cx="131763" cy="26988"/>
            </a:xfrm>
            <a:custGeom>
              <a:avLst/>
              <a:gdLst>
                <a:gd name="T0" fmla="*/ 35 w 35"/>
                <a:gd name="T1" fmla="*/ 3 h 7"/>
                <a:gd name="T2" fmla="*/ 32 w 35"/>
                <a:gd name="T3" fmla="*/ 7 h 7"/>
                <a:gd name="T4" fmla="*/ 3 w 35"/>
                <a:gd name="T5" fmla="*/ 7 h 7"/>
                <a:gd name="T6" fmla="*/ 0 w 35"/>
                <a:gd name="T7" fmla="*/ 3 h 7"/>
                <a:gd name="T8" fmla="*/ 3 w 35"/>
                <a:gd name="T9" fmla="*/ 0 h 7"/>
                <a:gd name="T10" fmla="*/ 32 w 35"/>
                <a:gd name="T11" fmla="*/ 0 h 7"/>
                <a:gd name="T12" fmla="*/ 35 w 35"/>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35" h="7">
                  <a:moveTo>
                    <a:pt x="35" y="3"/>
                  </a:moveTo>
                  <a:cubicBezTo>
                    <a:pt x="35" y="5"/>
                    <a:pt x="33" y="7"/>
                    <a:pt x="32" y="7"/>
                  </a:cubicBezTo>
                  <a:cubicBezTo>
                    <a:pt x="3" y="7"/>
                    <a:pt x="3" y="7"/>
                    <a:pt x="3" y="7"/>
                  </a:cubicBezTo>
                  <a:cubicBezTo>
                    <a:pt x="1" y="7"/>
                    <a:pt x="0" y="5"/>
                    <a:pt x="0" y="3"/>
                  </a:cubicBezTo>
                  <a:cubicBezTo>
                    <a:pt x="0" y="2"/>
                    <a:pt x="1" y="0"/>
                    <a:pt x="3" y="0"/>
                  </a:cubicBezTo>
                  <a:cubicBezTo>
                    <a:pt x="32" y="0"/>
                    <a:pt x="32" y="0"/>
                    <a:pt x="32" y="0"/>
                  </a:cubicBezTo>
                  <a:cubicBezTo>
                    <a:pt x="33" y="0"/>
                    <a:pt x="35" y="2"/>
                    <a:pt x="35" y="3"/>
                  </a:cubicBezTo>
                  <a:close/>
                </a:path>
              </a:pathLst>
            </a:custGeom>
            <a:solidFill>
              <a:srgbClr val="CF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1" name="Freeform 101">
              <a:extLst>
                <a:ext uri="{FF2B5EF4-FFF2-40B4-BE49-F238E27FC236}">
                  <a16:creationId xmlns:a16="http://schemas.microsoft.com/office/drawing/2014/main" id="{4366E66B-5EFF-464D-A497-3D6BE944B505}"/>
                </a:ext>
              </a:extLst>
            </p:cNvPr>
            <p:cNvSpPr>
              <a:spLocks/>
            </p:cNvSpPr>
            <p:nvPr/>
          </p:nvSpPr>
          <p:spPr bwMode="auto">
            <a:xfrm>
              <a:off x="8770959" y="2651174"/>
              <a:ext cx="276226" cy="23813"/>
            </a:xfrm>
            <a:custGeom>
              <a:avLst/>
              <a:gdLst>
                <a:gd name="T0" fmla="*/ 73 w 73"/>
                <a:gd name="T1" fmla="*/ 3 h 6"/>
                <a:gd name="T2" fmla="*/ 70 w 73"/>
                <a:gd name="T3" fmla="*/ 6 h 6"/>
                <a:gd name="T4" fmla="*/ 3 w 73"/>
                <a:gd name="T5" fmla="*/ 6 h 6"/>
                <a:gd name="T6" fmla="*/ 0 w 73"/>
                <a:gd name="T7" fmla="*/ 3 h 6"/>
                <a:gd name="T8" fmla="*/ 3 w 73"/>
                <a:gd name="T9" fmla="*/ 0 h 6"/>
                <a:gd name="T10" fmla="*/ 70 w 73"/>
                <a:gd name="T11" fmla="*/ 0 h 6"/>
                <a:gd name="T12" fmla="*/ 73 w 7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73" h="6">
                  <a:moveTo>
                    <a:pt x="73" y="3"/>
                  </a:moveTo>
                  <a:cubicBezTo>
                    <a:pt x="73" y="5"/>
                    <a:pt x="72" y="6"/>
                    <a:pt x="70" y="6"/>
                  </a:cubicBezTo>
                  <a:cubicBezTo>
                    <a:pt x="3" y="6"/>
                    <a:pt x="3" y="6"/>
                    <a:pt x="3" y="6"/>
                  </a:cubicBezTo>
                  <a:cubicBezTo>
                    <a:pt x="1" y="6"/>
                    <a:pt x="0" y="5"/>
                    <a:pt x="0" y="3"/>
                  </a:cubicBezTo>
                  <a:cubicBezTo>
                    <a:pt x="0" y="1"/>
                    <a:pt x="1" y="0"/>
                    <a:pt x="3" y="0"/>
                  </a:cubicBezTo>
                  <a:cubicBezTo>
                    <a:pt x="70" y="0"/>
                    <a:pt x="70" y="0"/>
                    <a:pt x="70" y="0"/>
                  </a:cubicBezTo>
                  <a:cubicBezTo>
                    <a:pt x="72" y="0"/>
                    <a:pt x="73" y="1"/>
                    <a:pt x="73" y="3"/>
                  </a:cubicBezTo>
                  <a:close/>
                </a:path>
              </a:pathLst>
            </a:custGeom>
            <a:solidFill>
              <a:srgbClr val="CF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2" name="Freeform 102">
              <a:extLst>
                <a:ext uri="{FF2B5EF4-FFF2-40B4-BE49-F238E27FC236}">
                  <a16:creationId xmlns:a16="http://schemas.microsoft.com/office/drawing/2014/main" id="{3F3019FC-0AD6-4BBC-ADB4-05B2761C19C8}"/>
                </a:ext>
              </a:extLst>
            </p:cNvPr>
            <p:cNvSpPr>
              <a:spLocks/>
            </p:cNvSpPr>
            <p:nvPr/>
          </p:nvSpPr>
          <p:spPr bwMode="auto">
            <a:xfrm>
              <a:off x="8770959" y="2746426"/>
              <a:ext cx="276226" cy="26988"/>
            </a:xfrm>
            <a:custGeom>
              <a:avLst/>
              <a:gdLst>
                <a:gd name="T0" fmla="*/ 73 w 73"/>
                <a:gd name="T1" fmla="*/ 4 h 7"/>
                <a:gd name="T2" fmla="*/ 70 w 73"/>
                <a:gd name="T3" fmla="*/ 7 h 7"/>
                <a:gd name="T4" fmla="*/ 3 w 73"/>
                <a:gd name="T5" fmla="*/ 7 h 7"/>
                <a:gd name="T6" fmla="*/ 0 w 73"/>
                <a:gd name="T7" fmla="*/ 4 h 7"/>
                <a:gd name="T8" fmla="*/ 3 w 73"/>
                <a:gd name="T9" fmla="*/ 0 h 7"/>
                <a:gd name="T10" fmla="*/ 70 w 73"/>
                <a:gd name="T11" fmla="*/ 0 h 7"/>
                <a:gd name="T12" fmla="*/ 73 w 73"/>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73" h="7">
                  <a:moveTo>
                    <a:pt x="73" y="4"/>
                  </a:moveTo>
                  <a:cubicBezTo>
                    <a:pt x="73" y="5"/>
                    <a:pt x="72" y="7"/>
                    <a:pt x="70" y="7"/>
                  </a:cubicBezTo>
                  <a:cubicBezTo>
                    <a:pt x="3" y="7"/>
                    <a:pt x="3" y="7"/>
                    <a:pt x="3" y="7"/>
                  </a:cubicBezTo>
                  <a:cubicBezTo>
                    <a:pt x="1" y="7"/>
                    <a:pt x="0" y="5"/>
                    <a:pt x="0" y="4"/>
                  </a:cubicBezTo>
                  <a:cubicBezTo>
                    <a:pt x="0" y="2"/>
                    <a:pt x="1" y="0"/>
                    <a:pt x="3" y="0"/>
                  </a:cubicBezTo>
                  <a:cubicBezTo>
                    <a:pt x="70" y="0"/>
                    <a:pt x="70" y="0"/>
                    <a:pt x="70" y="0"/>
                  </a:cubicBezTo>
                  <a:cubicBezTo>
                    <a:pt x="72" y="0"/>
                    <a:pt x="73" y="2"/>
                    <a:pt x="73" y="4"/>
                  </a:cubicBezTo>
                  <a:close/>
                </a:path>
              </a:pathLst>
            </a:custGeom>
            <a:solidFill>
              <a:srgbClr val="CF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3" name="Freeform 103">
              <a:extLst>
                <a:ext uri="{FF2B5EF4-FFF2-40B4-BE49-F238E27FC236}">
                  <a16:creationId xmlns:a16="http://schemas.microsoft.com/office/drawing/2014/main" id="{CCD74C9C-CA16-4131-A253-28AB572DC4B3}"/>
                </a:ext>
              </a:extLst>
            </p:cNvPr>
            <p:cNvSpPr>
              <a:spLocks/>
            </p:cNvSpPr>
            <p:nvPr/>
          </p:nvSpPr>
          <p:spPr bwMode="auto">
            <a:xfrm>
              <a:off x="8770959" y="2844853"/>
              <a:ext cx="276226" cy="22225"/>
            </a:xfrm>
            <a:custGeom>
              <a:avLst/>
              <a:gdLst>
                <a:gd name="T0" fmla="*/ 73 w 73"/>
                <a:gd name="T1" fmla="*/ 3 h 6"/>
                <a:gd name="T2" fmla="*/ 70 w 73"/>
                <a:gd name="T3" fmla="*/ 6 h 6"/>
                <a:gd name="T4" fmla="*/ 3 w 73"/>
                <a:gd name="T5" fmla="*/ 6 h 6"/>
                <a:gd name="T6" fmla="*/ 0 w 73"/>
                <a:gd name="T7" fmla="*/ 3 h 6"/>
                <a:gd name="T8" fmla="*/ 3 w 73"/>
                <a:gd name="T9" fmla="*/ 0 h 6"/>
                <a:gd name="T10" fmla="*/ 70 w 73"/>
                <a:gd name="T11" fmla="*/ 0 h 6"/>
                <a:gd name="T12" fmla="*/ 73 w 7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73" h="6">
                  <a:moveTo>
                    <a:pt x="73" y="3"/>
                  </a:moveTo>
                  <a:cubicBezTo>
                    <a:pt x="73" y="5"/>
                    <a:pt x="72" y="6"/>
                    <a:pt x="70" y="6"/>
                  </a:cubicBezTo>
                  <a:cubicBezTo>
                    <a:pt x="3" y="6"/>
                    <a:pt x="3" y="6"/>
                    <a:pt x="3" y="6"/>
                  </a:cubicBezTo>
                  <a:cubicBezTo>
                    <a:pt x="1" y="6"/>
                    <a:pt x="0" y="5"/>
                    <a:pt x="0" y="3"/>
                  </a:cubicBezTo>
                  <a:cubicBezTo>
                    <a:pt x="0" y="1"/>
                    <a:pt x="1" y="0"/>
                    <a:pt x="3" y="0"/>
                  </a:cubicBezTo>
                  <a:cubicBezTo>
                    <a:pt x="70" y="0"/>
                    <a:pt x="70" y="0"/>
                    <a:pt x="70" y="0"/>
                  </a:cubicBezTo>
                  <a:cubicBezTo>
                    <a:pt x="72" y="0"/>
                    <a:pt x="73" y="1"/>
                    <a:pt x="73" y="3"/>
                  </a:cubicBezTo>
                  <a:close/>
                </a:path>
              </a:pathLst>
            </a:custGeom>
            <a:solidFill>
              <a:srgbClr val="CF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4" name="Freeform 104">
              <a:extLst>
                <a:ext uri="{FF2B5EF4-FFF2-40B4-BE49-F238E27FC236}">
                  <a16:creationId xmlns:a16="http://schemas.microsoft.com/office/drawing/2014/main" id="{EFF72B99-23E8-4299-98BA-8C6684B15D62}"/>
                </a:ext>
              </a:extLst>
            </p:cNvPr>
            <p:cNvSpPr>
              <a:spLocks/>
            </p:cNvSpPr>
            <p:nvPr/>
          </p:nvSpPr>
          <p:spPr bwMode="auto">
            <a:xfrm>
              <a:off x="8347096" y="2216191"/>
              <a:ext cx="434976" cy="579448"/>
            </a:xfrm>
            <a:custGeom>
              <a:avLst/>
              <a:gdLst>
                <a:gd name="T0" fmla="*/ 0 w 115"/>
                <a:gd name="T1" fmla="*/ 9 h 153"/>
                <a:gd name="T2" fmla="*/ 9 w 115"/>
                <a:gd name="T3" fmla="*/ 0 h 153"/>
                <a:gd name="T4" fmla="*/ 76 w 115"/>
                <a:gd name="T5" fmla="*/ 0 h 153"/>
                <a:gd name="T6" fmla="*/ 115 w 115"/>
                <a:gd name="T7" fmla="*/ 32 h 153"/>
                <a:gd name="T8" fmla="*/ 115 w 115"/>
                <a:gd name="T9" fmla="*/ 144 h 153"/>
                <a:gd name="T10" fmla="*/ 106 w 115"/>
                <a:gd name="T11" fmla="*/ 153 h 153"/>
                <a:gd name="T12" fmla="*/ 9 w 115"/>
                <a:gd name="T13" fmla="*/ 153 h 153"/>
                <a:gd name="T14" fmla="*/ 0 w 115"/>
                <a:gd name="T15" fmla="*/ 144 h 153"/>
                <a:gd name="T16" fmla="*/ 0 w 115"/>
                <a:gd name="T17" fmla="*/ 9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53">
                  <a:moveTo>
                    <a:pt x="0" y="9"/>
                  </a:moveTo>
                  <a:cubicBezTo>
                    <a:pt x="0" y="4"/>
                    <a:pt x="4" y="0"/>
                    <a:pt x="9" y="0"/>
                  </a:cubicBezTo>
                  <a:cubicBezTo>
                    <a:pt x="76" y="0"/>
                    <a:pt x="76" y="0"/>
                    <a:pt x="76" y="0"/>
                  </a:cubicBezTo>
                  <a:cubicBezTo>
                    <a:pt x="115" y="32"/>
                    <a:pt x="115" y="32"/>
                    <a:pt x="115" y="32"/>
                  </a:cubicBezTo>
                  <a:cubicBezTo>
                    <a:pt x="115" y="144"/>
                    <a:pt x="115" y="144"/>
                    <a:pt x="115" y="144"/>
                  </a:cubicBezTo>
                  <a:cubicBezTo>
                    <a:pt x="115" y="149"/>
                    <a:pt x="111" y="153"/>
                    <a:pt x="106" y="153"/>
                  </a:cubicBezTo>
                  <a:cubicBezTo>
                    <a:pt x="9" y="153"/>
                    <a:pt x="9" y="153"/>
                    <a:pt x="9" y="153"/>
                  </a:cubicBezTo>
                  <a:cubicBezTo>
                    <a:pt x="4" y="153"/>
                    <a:pt x="0" y="149"/>
                    <a:pt x="0" y="144"/>
                  </a:cubicBez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5" name="Freeform 105">
              <a:extLst>
                <a:ext uri="{FF2B5EF4-FFF2-40B4-BE49-F238E27FC236}">
                  <a16:creationId xmlns:a16="http://schemas.microsoft.com/office/drawing/2014/main" id="{EF83E240-EADB-46C5-B193-96613F2A0829}"/>
                </a:ext>
              </a:extLst>
            </p:cNvPr>
            <p:cNvSpPr>
              <a:spLocks/>
            </p:cNvSpPr>
            <p:nvPr/>
          </p:nvSpPr>
          <p:spPr bwMode="auto">
            <a:xfrm>
              <a:off x="8634434" y="2216191"/>
              <a:ext cx="147638" cy="120652"/>
            </a:xfrm>
            <a:custGeom>
              <a:avLst/>
              <a:gdLst>
                <a:gd name="T0" fmla="*/ 0 w 39"/>
                <a:gd name="T1" fmla="*/ 0 h 32"/>
                <a:gd name="T2" fmla="*/ 0 w 39"/>
                <a:gd name="T3" fmla="*/ 23 h 32"/>
                <a:gd name="T4" fmla="*/ 10 w 39"/>
                <a:gd name="T5" fmla="*/ 32 h 32"/>
                <a:gd name="T6" fmla="*/ 39 w 39"/>
                <a:gd name="T7" fmla="*/ 32 h 32"/>
              </a:gdLst>
              <a:ahLst/>
              <a:cxnLst>
                <a:cxn ang="0">
                  <a:pos x="T0" y="T1"/>
                </a:cxn>
                <a:cxn ang="0">
                  <a:pos x="T2" y="T3"/>
                </a:cxn>
                <a:cxn ang="0">
                  <a:pos x="T4" y="T5"/>
                </a:cxn>
                <a:cxn ang="0">
                  <a:pos x="T6" y="T7"/>
                </a:cxn>
              </a:cxnLst>
              <a:rect l="0" t="0" r="r" b="b"/>
              <a:pathLst>
                <a:path w="39" h="32">
                  <a:moveTo>
                    <a:pt x="0" y="0"/>
                  </a:moveTo>
                  <a:cubicBezTo>
                    <a:pt x="0" y="23"/>
                    <a:pt x="0" y="23"/>
                    <a:pt x="0" y="23"/>
                  </a:cubicBezTo>
                  <a:cubicBezTo>
                    <a:pt x="0" y="28"/>
                    <a:pt x="5" y="32"/>
                    <a:pt x="10" y="32"/>
                  </a:cubicBezTo>
                  <a:cubicBezTo>
                    <a:pt x="39" y="32"/>
                    <a:pt x="39" y="32"/>
                    <a:pt x="39" y="32"/>
                  </a:cubicBezTo>
                </a:path>
              </a:pathLst>
            </a:custGeom>
            <a:solidFill>
              <a:srgbClr val="F0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6" name="Freeform 106">
              <a:extLst>
                <a:ext uri="{FF2B5EF4-FFF2-40B4-BE49-F238E27FC236}">
                  <a16:creationId xmlns:a16="http://schemas.microsoft.com/office/drawing/2014/main" id="{F4160EAD-CDC5-4532-B187-B290FB5CC95E}"/>
                </a:ext>
              </a:extLst>
            </p:cNvPr>
            <p:cNvSpPr>
              <a:spLocks/>
            </p:cNvSpPr>
            <p:nvPr/>
          </p:nvSpPr>
          <p:spPr bwMode="auto">
            <a:xfrm>
              <a:off x="8431233" y="2360656"/>
              <a:ext cx="131763" cy="22225"/>
            </a:xfrm>
            <a:custGeom>
              <a:avLst/>
              <a:gdLst>
                <a:gd name="T0" fmla="*/ 35 w 35"/>
                <a:gd name="T1" fmla="*/ 3 h 6"/>
                <a:gd name="T2" fmla="*/ 32 w 35"/>
                <a:gd name="T3" fmla="*/ 6 h 6"/>
                <a:gd name="T4" fmla="*/ 3 w 35"/>
                <a:gd name="T5" fmla="*/ 6 h 6"/>
                <a:gd name="T6" fmla="*/ 0 w 35"/>
                <a:gd name="T7" fmla="*/ 3 h 6"/>
                <a:gd name="T8" fmla="*/ 3 w 35"/>
                <a:gd name="T9" fmla="*/ 0 h 6"/>
                <a:gd name="T10" fmla="*/ 32 w 35"/>
                <a:gd name="T11" fmla="*/ 0 h 6"/>
                <a:gd name="T12" fmla="*/ 35 w 35"/>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35" h="6">
                  <a:moveTo>
                    <a:pt x="35" y="3"/>
                  </a:moveTo>
                  <a:cubicBezTo>
                    <a:pt x="35" y="5"/>
                    <a:pt x="34" y="6"/>
                    <a:pt x="32" y="6"/>
                  </a:cubicBezTo>
                  <a:cubicBezTo>
                    <a:pt x="3" y="6"/>
                    <a:pt x="3" y="6"/>
                    <a:pt x="3" y="6"/>
                  </a:cubicBezTo>
                  <a:cubicBezTo>
                    <a:pt x="1" y="6"/>
                    <a:pt x="0" y="5"/>
                    <a:pt x="0" y="3"/>
                  </a:cubicBezTo>
                  <a:cubicBezTo>
                    <a:pt x="0" y="1"/>
                    <a:pt x="1" y="0"/>
                    <a:pt x="3" y="0"/>
                  </a:cubicBezTo>
                  <a:cubicBezTo>
                    <a:pt x="32" y="0"/>
                    <a:pt x="32" y="0"/>
                    <a:pt x="32" y="0"/>
                  </a:cubicBezTo>
                  <a:cubicBezTo>
                    <a:pt x="34" y="0"/>
                    <a:pt x="35" y="1"/>
                    <a:pt x="35"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7" name="Freeform 107">
              <a:extLst>
                <a:ext uri="{FF2B5EF4-FFF2-40B4-BE49-F238E27FC236}">
                  <a16:creationId xmlns:a16="http://schemas.microsoft.com/office/drawing/2014/main" id="{AC6F67CD-2CE5-4A3F-A2A4-3475CDC47452}"/>
                </a:ext>
              </a:extLst>
            </p:cNvPr>
            <p:cNvSpPr>
              <a:spLocks/>
            </p:cNvSpPr>
            <p:nvPr/>
          </p:nvSpPr>
          <p:spPr bwMode="auto">
            <a:xfrm>
              <a:off x="8431233" y="2459083"/>
              <a:ext cx="279401" cy="22225"/>
            </a:xfrm>
            <a:custGeom>
              <a:avLst/>
              <a:gdLst>
                <a:gd name="T0" fmla="*/ 74 w 74"/>
                <a:gd name="T1" fmla="*/ 3 h 6"/>
                <a:gd name="T2" fmla="*/ 70 w 74"/>
                <a:gd name="T3" fmla="*/ 6 h 6"/>
                <a:gd name="T4" fmla="*/ 3 w 74"/>
                <a:gd name="T5" fmla="*/ 6 h 6"/>
                <a:gd name="T6" fmla="*/ 0 w 74"/>
                <a:gd name="T7" fmla="*/ 3 h 6"/>
                <a:gd name="T8" fmla="*/ 3 w 74"/>
                <a:gd name="T9" fmla="*/ 0 h 6"/>
                <a:gd name="T10" fmla="*/ 70 w 74"/>
                <a:gd name="T11" fmla="*/ 0 h 6"/>
                <a:gd name="T12" fmla="*/ 74 w 74"/>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74" h="6">
                  <a:moveTo>
                    <a:pt x="74" y="3"/>
                  </a:moveTo>
                  <a:cubicBezTo>
                    <a:pt x="74" y="5"/>
                    <a:pt x="72" y="6"/>
                    <a:pt x="70" y="6"/>
                  </a:cubicBezTo>
                  <a:cubicBezTo>
                    <a:pt x="3" y="6"/>
                    <a:pt x="3" y="6"/>
                    <a:pt x="3" y="6"/>
                  </a:cubicBezTo>
                  <a:cubicBezTo>
                    <a:pt x="1" y="6"/>
                    <a:pt x="0" y="5"/>
                    <a:pt x="0" y="3"/>
                  </a:cubicBezTo>
                  <a:cubicBezTo>
                    <a:pt x="0" y="1"/>
                    <a:pt x="1" y="0"/>
                    <a:pt x="3" y="0"/>
                  </a:cubicBezTo>
                  <a:cubicBezTo>
                    <a:pt x="70" y="0"/>
                    <a:pt x="70" y="0"/>
                    <a:pt x="70" y="0"/>
                  </a:cubicBezTo>
                  <a:cubicBezTo>
                    <a:pt x="72" y="0"/>
                    <a:pt x="74" y="1"/>
                    <a:pt x="74"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8" name="Freeform 108">
              <a:extLst>
                <a:ext uri="{FF2B5EF4-FFF2-40B4-BE49-F238E27FC236}">
                  <a16:creationId xmlns:a16="http://schemas.microsoft.com/office/drawing/2014/main" id="{B78BCEA5-FA49-46AF-A3A9-52FF835C9451}"/>
                </a:ext>
              </a:extLst>
            </p:cNvPr>
            <p:cNvSpPr>
              <a:spLocks/>
            </p:cNvSpPr>
            <p:nvPr/>
          </p:nvSpPr>
          <p:spPr bwMode="auto">
            <a:xfrm>
              <a:off x="8431233" y="2552747"/>
              <a:ext cx="279401" cy="26988"/>
            </a:xfrm>
            <a:custGeom>
              <a:avLst/>
              <a:gdLst>
                <a:gd name="T0" fmla="*/ 74 w 74"/>
                <a:gd name="T1" fmla="*/ 3 h 7"/>
                <a:gd name="T2" fmla="*/ 70 w 74"/>
                <a:gd name="T3" fmla="*/ 7 h 7"/>
                <a:gd name="T4" fmla="*/ 3 w 74"/>
                <a:gd name="T5" fmla="*/ 7 h 7"/>
                <a:gd name="T6" fmla="*/ 0 w 74"/>
                <a:gd name="T7" fmla="*/ 3 h 7"/>
                <a:gd name="T8" fmla="*/ 3 w 74"/>
                <a:gd name="T9" fmla="*/ 0 h 7"/>
                <a:gd name="T10" fmla="*/ 70 w 74"/>
                <a:gd name="T11" fmla="*/ 0 h 7"/>
                <a:gd name="T12" fmla="*/ 74 w 74"/>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74" h="7">
                  <a:moveTo>
                    <a:pt x="74" y="3"/>
                  </a:moveTo>
                  <a:cubicBezTo>
                    <a:pt x="74" y="5"/>
                    <a:pt x="72" y="7"/>
                    <a:pt x="70" y="7"/>
                  </a:cubicBezTo>
                  <a:cubicBezTo>
                    <a:pt x="3" y="7"/>
                    <a:pt x="3" y="7"/>
                    <a:pt x="3" y="7"/>
                  </a:cubicBezTo>
                  <a:cubicBezTo>
                    <a:pt x="1" y="7"/>
                    <a:pt x="0" y="5"/>
                    <a:pt x="0" y="3"/>
                  </a:cubicBezTo>
                  <a:cubicBezTo>
                    <a:pt x="0" y="2"/>
                    <a:pt x="1" y="0"/>
                    <a:pt x="3" y="0"/>
                  </a:cubicBezTo>
                  <a:cubicBezTo>
                    <a:pt x="70" y="0"/>
                    <a:pt x="70" y="0"/>
                    <a:pt x="70" y="0"/>
                  </a:cubicBezTo>
                  <a:cubicBezTo>
                    <a:pt x="72" y="0"/>
                    <a:pt x="74" y="2"/>
                    <a:pt x="74"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9" name="Freeform 109">
              <a:extLst>
                <a:ext uri="{FF2B5EF4-FFF2-40B4-BE49-F238E27FC236}">
                  <a16:creationId xmlns:a16="http://schemas.microsoft.com/office/drawing/2014/main" id="{E319D93C-5926-4B80-A03A-D064A314EACE}"/>
                </a:ext>
              </a:extLst>
            </p:cNvPr>
            <p:cNvSpPr>
              <a:spLocks/>
            </p:cNvSpPr>
            <p:nvPr/>
          </p:nvSpPr>
          <p:spPr bwMode="auto">
            <a:xfrm>
              <a:off x="8431233" y="2651174"/>
              <a:ext cx="279401" cy="23813"/>
            </a:xfrm>
            <a:custGeom>
              <a:avLst/>
              <a:gdLst>
                <a:gd name="T0" fmla="*/ 74 w 74"/>
                <a:gd name="T1" fmla="*/ 3 h 6"/>
                <a:gd name="T2" fmla="*/ 70 w 74"/>
                <a:gd name="T3" fmla="*/ 6 h 6"/>
                <a:gd name="T4" fmla="*/ 3 w 74"/>
                <a:gd name="T5" fmla="*/ 6 h 6"/>
                <a:gd name="T6" fmla="*/ 0 w 74"/>
                <a:gd name="T7" fmla="*/ 3 h 6"/>
                <a:gd name="T8" fmla="*/ 3 w 74"/>
                <a:gd name="T9" fmla="*/ 0 h 6"/>
                <a:gd name="T10" fmla="*/ 70 w 74"/>
                <a:gd name="T11" fmla="*/ 0 h 6"/>
                <a:gd name="T12" fmla="*/ 74 w 74"/>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74" h="6">
                  <a:moveTo>
                    <a:pt x="74" y="3"/>
                  </a:moveTo>
                  <a:cubicBezTo>
                    <a:pt x="74" y="5"/>
                    <a:pt x="72" y="6"/>
                    <a:pt x="70" y="6"/>
                  </a:cubicBezTo>
                  <a:cubicBezTo>
                    <a:pt x="3" y="6"/>
                    <a:pt x="3" y="6"/>
                    <a:pt x="3" y="6"/>
                  </a:cubicBezTo>
                  <a:cubicBezTo>
                    <a:pt x="1" y="6"/>
                    <a:pt x="0" y="5"/>
                    <a:pt x="0" y="3"/>
                  </a:cubicBezTo>
                  <a:cubicBezTo>
                    <a:pt x="0" y="1"/>
                    <a:pt x="1" y="0"/>
                    <a:pt x="3" y="0"/>
                  </a:cubicBezTo>
                  <a:cubicBezTo>
                    <a:pt x="70" y="0"/>
                    <a:pt x="70" y="0"/>
                    <a:pt x="70" y="0"/>
                  </a:cubicBezTo>
                  <a:cubicBezTo>
                    <a:pt x="72" y="0"/>
                    <a:pt x="74" y="1"/>
                    <a:pt x="74"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30" name="Group 129">
            <a:extLst>
              <a:ext uri="{FF2B5EF4-FFF2-40B4-BE49-F238E27FC236}">
                <a16:creationId xmlns:a16="http://schemas.microsoft.com/office/drawing/2014/main" id="{7CAE2D2C-1B54-46BC-BEE5-39F718F1304A}"/>
              </a:ext>
            </a:extLst>
          </p:cNvPr>
          <p:cNvGrpSpPr/>
          <p:nvPr/>
        </p:nvGrpSpPr>
        <p:grpSpPr>
          <a:xfrm>
            <a:off x="6997824" y="4737799"/>
            <a:ext cx="283378" cy="299294"/>
            <a:chOff x="4686300" y="2212975"/>
            <a:chExt cx="735013" cy="776288"/>
          </a:xfrm>
          <a:effectLst>
            <a:outerShdw dist="38100" dir="2700000" algn="tl" rotWithShape="0">
              <a:prstClr val="black">
                <a:alpha val="20000"/>
              </a:prstClr>
            </a:outerShdw>
          </a:effectLst>
        </p:grpSpPr>
        <p:sp>
          <p:nvSpPr>
            <p:cNvPr id="132" name="Freeform 103">
              <a:extLst>
                <a:ext uri="{FF2B5EF4-FFF2-40B4-BE49-F238E27FC236}">
                  <a16:creationId xmlns:a16="http://schemas.microsoft.com/office/drawing/2014/main" id="{E6310E47-CAAA-40AB-906D-1CBAE7015D8D}"/>
                </a:ext>
              </a:extLst>
            </p:cNvPr>
            <p:cNvSpPr>
              <a:spLocks/>
            </p:cNvSpPr>
            <p:nvPr/>
          </p:nvSpPr>
          <p:spPr bwMode="auto">
            <a:xfrm>
              <a:off x="4686300" y="2224088"/>
              <a:ext cx="735013" cy="765175"/>
            </a:xfrm>
            <a:custGeom>
              <a:avLst/>
              <a:gdLst>
                <a:gd name="T0" fmla="*/ 463 w 463"/>
                <a:gd name="T1" fmla="*/ 305 h 482"/>
                <a:gd name="T2" fmla="*/ 391 w 463"/>
                <a:gd name="T3" fmla="*/ 0 h 482"/>
                <a:gd name="T4" fmla="*/ 0 w 463"/>
                <a:gd name="T5" fmla="*/ 90 h 482"/>
                <a:gd name="T6" fmla="*/ 93 w 463"/>
                <a:gd name="T7" fmla="*/ 482 h 482"/>
                <a:gd name="T8" fmla="*/ 398 w 463"/>
                <a:gd name="T9" fmla="*/ 410 h 482"/>
                <a:gd name="T10" fmla="*/ 463 w 463"/>
                <a:gd name="T11" fmla="*/ 305 h 482"/>
              </a:gdLst>
              <a:ahLst/>
              <a:cxnLst>
                <a:cxn ang="0">
                  <a:pos x="T0" y="T1"/>
                </a:cxn>
                <a:cxn ang="0">
                  <a:pos x="T2" y="T3"/>
                </a:cxn>
                <a:cxn ang="0">
                  <a:pos x="T4" y="T5"/>
                </a:cxn>
                <a:cxn ang="0">
                  <a:pos x="T6" y="T7"/>
                </a:cxn>
                <a:cxn ang="0">
                  <a:pos x="T8" y="T9"/>
                </a:cxn>
                <a:cxn ang="0">
                  <a:pos x="T10" y="T11"/>
                </a:cxn>
              </a:cxnLst>
              <a:rect l="0" t="0" r="r" b="b"/>
              <a:pathLst>
                <a:path w="463" h="482">
                  <a:moveTo>
                    <a:pt x="463" y="305"/>
                  </a:moveTo>
                  <a:lnTo>
                    <a:pt x="391" y="0"/>
                  </a:lnTo>
                  <a:lnTo>
                    <a:pt x="0" y="90"/>
                  </a:lnTo>
                  <a:lnTo>
                    <a:pt x="93" y="482"/>
                  </a:lnTo>
                  <a:lnTo>
                    <a:pt x="398" y="410"/>
                  </a:lnTo>
                  <a:lnTo>
                    <a:pt x="463" y="305"/>
                  </a:lnTo>
                  <a:close/>
                </a:path>
              </a:pathLst>
            </a:custGeom>
            <a:solidFill>
              <a:srgbClr val="FBEC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3" name="Freeform 104">
              <a:extLst>
                <a:ext uri="{FF2B5EF4-FFF2-40B4-BE49-F238E27FC236}">
                  <a16:creationId xmlns:a16="http://schemas.microsoft.com/office/drawing/2014/main" id="{25B04500-8346-42EE-ACDA-EFCA432F4235}"/>
                </a:ext>
              </a:extLst>
            </p:cNvPr>
            <p:cNvSpPr>
              <a:spLocks/>
            </p:cNvSpPr>
            <p:nvPr/>
          </p:nvSpPr>
          <p:spPr bwMode="auto">
            <a:xfrm>
              <a:off x="5287963" y="2708275"/>
              <a:ext cx="133350" cy="163513"/>
            </a:xfrm>
            <a:custGeom>
              <a:avLst/>
              <a:gdLst>
                <a:gd name="T0" fmla="*/ 84 w 84"/>
                <a:gd name="T1" fmla="*/ 0 h 103"/>
                <a:gd name="T2" fmla="*/ 22 w 84"/>
                <a:gd name="T3" fmla="*/ 103 h 103"/>
                <a:gd name="T4" fmla="*/ 0 w 84"/>
                <a:gd name="T5" fmla="*/ 19 h 103"/>
                <a:gd name="T6" fmla="*/ 84 w 84"/>
                <a:gd name="T7" fmla="*/ 0 h 103"/>
              </a:gdLst>
              <a:ahLst/>
              <a:cxnLst>
                <a:cxn ang="0">
                  <a:pos x="T0" y="T1"/>
                </a:cxn>
                <a:cxn ang="0">
                  <a:pos x="T2" y="T3"/>
                </a:cxn>
                <a:cxn ang="0">
                  <a:pos x="T4" y="T5"/>
                </a:cxn>
                <a:cxn ang="0">
                  <a:pos x="T6" y="T7"/>
                </a:cxn>
              </a:cxnLst>
              <a:rect l="0" t="0" r="r" b="b"/>
              <a:pathLst>
                <a:path w="84" h="103">
                  <a:moveTo>
                    <a:pt x="84" y="0"/>
                  </a:moveTo>
                  <a:lnTo>
                    <a:pt x="22" y="103"/>
                  </a:lnTo>
                  <a:lnTo>
                    <a:pt x="0" y="19"/>
                  </a:lnTo>
                  <a:lnTo>
                    <a:pt x="84" y="0"/>
                  </a:lnTo>
                  <a:close/>
                </a:path>
              </a:pathLst>
            </a:custGeom>
            <a:solidFill>
              <a:srgbClr val="FBE1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4" name="Freeform 105">
              <a:extLst>
                <a:ext uri="{FF2B5EF4-FFF2-40B4-BE49-F238E27FC236}">
                  <a16:creationId xmlns:a16="http://schemas.microsoft.com/office/drawing/2014/main" id="{999BE749-28C2-4049-940A-0CC792615F79}"/>
                </a:ext>
              </a:extLst>
            </p:cNvPr>
            <p:cNvSpPr>
              <a:spLocks/>
            </p:cNvSpPr>
            <p:nvPr/>
          </p:nvSpPr>
          <p:spPr bwMode="auto">
            <a:xfrm>
              <a:off x="4841875" y="2492375"/>
              <a:ext cx="377825" cy="109538"/>
            </a:xfrm>
            <a:custGeom>
              <a:avLst/>
              <a:gdLst>
                <a:gd name="T0" fmla="*/ 100 w 100"/>
                <a:gd name="T1" fmla="*/ 3 h 29"/>
                <a:gd name="T2" fmla="*/ 98 w 100"/>
                <a:gd name="T3" fmla="*/ 6 h 29"/>
                <a:gd name="T4" fmla="*/ 4 w 100"/>
                <a:gd name="T5" fmla="*/ 29 h 29"/>
                <a:gd name="T6" fmla="*/ 0 w 100"/>
                <a:gd name="T7" fmla="*/ 27 h 29"/>
                <a:gd name="T8" fmla="*/ 3 w 100"/>
                <a:gd name="T9" fmla="*/ 23 h 29"/>
                <a:gd name="T10" fmla="*/ 96 w 100"/>
                <a:gd name="T11" fmla="*/ 0 h 29"/>
                <a:gd name="T12" fmla="*/ 100 w 100"/>
                <a:gd name="T13" fmla="*/ 3 h 29"/>
              </a:gdLst>
              <a:ahLst/>
              <a:cxnLst>
                <a:cxn ang="0">
                  <a:pos x="T0" y="T1"/>
                </a:cxn>
                <a:cxn ang="0">
                  <a:pos x="T2" y="T3"/>
                </a:cxn>
                <a:cxn ang="0">
                  <a:pos x="T4" y="T5"/>
                </a:cxn>
                <a:cxn ang="0">
                  <a:pos x="T6" y="T7"/>
                </a:cxn>
                <a:cxn ang="0">
                  <a:pos x="T8" y="T9"/>
                </a:cxn>
                <a:cxn ang="0">
                  <a:pos x="T10" y="T11"/>
                </a:cxn>
                <a:cxn ang="0">
                  <a:pos x="T12" y="T13"/>
                </a:cxn>
              </a:cxnLst>
              <a:rect l="0" t="0" r="r" b="b"/>
              <a:pathLst>
                <a:path w="100" h="29">
                  <a:moveTo>
                    <a:pt x="100" y="3"/>
                  </a:moveTo>
                  <a:cubicBezTo>
                    <a:pt x="100" y="4"/>
                    <a:pt x="99" y="6"/>
                    <a:pt x="98" y="6"/>
                  </a:cubicBezTo>
                  <a:cubicBezTo>
                    <a:pt x="4" y="29"/>
                    <a:pt x="4" y="29"/>
                    <a:pt x="4" y="29"/>
                  </a:cubicBezTo>
                  <a:cubicBezTo>
                    <a:pt x="2" y="29"/>
                    <a:pt x="1" y="28"/>
                    <a:pt x="0" y="27"/>
                  </a:cubicBezTo>
                  <a:cubicBezTo>
                    <a:pt x="0" y="25"/>
                    <a:pt x="1" y="23"/>
                    <a:pt x="3" y="23"/>
                  </a:cubicBezTo>
                  <a:cubicBezTo>
                    <a:pt x="96" y="0"/>
                    <a:pt x="96" y="0"/>
                    <a:pt x="96" y="0"/>
                  </a:cubicBezTo>
                  <a:cubicBezTo>
                    <a:pt x="98" y="0"/>
                    <a:pt x="99" y="1"/>
                    <a:pt x="100" y="3"/>
                  </a:cubicBezTo>
                  <a:close/>
                </a:path>
              </a:pathLst>
            </a:custGeom>
            <a:solidFill>
              <a:srgbClr val="F3B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5" name="Freeform 106">
              <a:extLst>
                <a:ext uri="{FF2B5EF4-FFF2-40B4-BE49-F238E27FC236}">
                  <a16:creationId xmlns:a16="http://schemas.microsoft.com/office/drawing/2014/main" id="{B02CD025-24FB-42D4-B5A7-A90ACD80A8B9}"/>
                </a:ext>
              </a:extLst>
            </p:cNvPr>
            <p:cNvSpPr>
              <a:spLocks/>
            </p:cNvSpPr>
            <p:nvPr/>
          </p:nvSpPr>
          <p:spPr bwMode="auto">
            <a:xfrm>
              <a:off x="4864100" y="2587625"/>
              <a:ext cx="379413" cy="109538"/>
            </a:xfrm>
            <a:custGeom>
              <a:avLst/>
              <a:gdLst>
                <a:gd name="T0" fmla="*/ 100 w 100"/>
                <a:gd name="T1" fmla="*/ 3 h 29"/>
                <a:gd name="T2" fmla="*/ 98 w 100"/>
                <a:gd name="T3" fmla="*/ 6 h 29"/>
                <a:gd name="T4" fmla="*/ 4 w 100"/>
                <a:gd name="T5" fmla="*/ 29 h 29"/>
                <a:gd name="T6" fmla="*/ 0 w 100"/>
                <a:gd name="T7" fmla="*/ 26 h 29"/>
                <a:gd name="T8" fmla="*/ 3 w 100"/>
                <a:gd name="T9" fmla="*/ 23 h 29"/>
                <a:gd name="T10" fmla="*/ 96 w 100"/>
                <a:gd name="T11" fmla="*/ 0 h 29"/>
                <a:gd name="T12" fmla="*/ 100 w 100"/>
                <a:gd name="T13" fmla="*/ 3 h 29"/>
              </a:gdLst>
              <a:ahLst/>
              <a:cxnLst>
                <a:cxn ang="0">
                  <a:pos x="T0" y="T1"/>
                </a:cxn>
                <a:cxn ang="0">
                  <a:pos x="T2" y="T3"/>
                </a:cxn>
                <a:cxn ang="0">
                  <a:pos x="T4" y="T5"/>
                </a:cxn>
                <a:cxn ang="0">
                  <a:pos x="T6" y="T7"/>
                </a:cxn>
                <a:cxn ang="0">
                  <a:pos x="T8" y="T9"/>
                </a:cxn>
                <a:cxn ang="0">
                  <a:pos x="T10" y="T11"/>
                </a:cxn>
                <a:cxn ang="0">
                  <a:pos x="T12" y="T13"/>
                </a:cxn>
              </a:cxnLst>
              <a:rect l="0" t="0" r="r" b="b"/>
              <a:pathLst>
                <a:path w="100" h="29">
                  <a:moveTo>
                    <a:pt x="100" y="3"/>
                  </a:moveTo>
                  <a:cubicBezTo>
                    <a:pt x="100" y="4"/>
                    <a:pt x="99" y="6"/>
                    <a:pt x="98" y="6"/>
                  </a:cubicBezTo>
                  <a:cubicBezTo>
                    <a:pt x="4" y="29"/>
                    <a:pt x="4" y="29"/>
                    <a:pt x="4" y="29"/>
                  </a:cubicBezTo>
                  <a:cubicBezTo>
                    <a:pt x="2" y="29"/>
                    <a:pt x="1" y="28"/>
                    <a:pt x="0" y="26"/>
                  </a:cubicBezTo>
                  <a:cubicBezTo>
                    <a:pt x="0" y="25"/>
                    <a:pt x="1" y="23"/>
                    <a:pt x="3" y="23"/>
                  </a:cubicBezTo>
                  <a:cubicBezTo>
                    <a:pt x="96" y="0"/>
                    <a:pt x="96" y="0"/>
                    <a:pt x="96" y="0"/>
                  </a:cubicBezTo>
                  <a:cubicBezTo>
                    <a:pt x="98" y="0"/>
                    <a:pt x="99" y="1"/>
                    <a:pt x="100" y="3"/>
                  </a:cubicBezTo>
                  <a:close/>
                </a:path>
              </a:pathLst>
            </a:custGeom>
            <a:solidFill>
              <a:srgbClr val="F3B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6" name="Freeform 107">
              <a:extLst>
                <a:ext uri="{FF2B5EF4-FFF2-40B4-BE49-F238E27FC236}">
                  <a16:creationId xmlns:a16="http://schemas.microsoft.com/office/drawing/2014/main" id="{05A39CC2-3646-4A8D-8E35-F7C5CFE44BB7}"/>
                </a:ext>
              </a:extLst>
            </p:cNvPr>
            <p:cNvSpPr>
              <a:spLocks/>
            </p:cNvSpPr>
            <p:nvPr/>
          </p:nvSpPr>
          <p:spPr bwMode="auto">
            <a:xfrm>
              <a:off x="4886325" y="2705100"/>
              <a:ext cx="284163" cy="87313"/>
            </a:xfrm>
            <a:custGeom>
              <a:avLst/>
              <a:gdLst>
                <a:gd name="T0" fmla="*/ 75 w 75"/>
                <a:gd name="T1" fmla="*/ 2 h 23"/>
                <a:gd name="T2" fmla="*/ 73 w 75"/>
                <a:gd name="T3" fmla="*/ 6 h 23"/>
                <a:gd name="T4" fmla="*/ 4 w 75"/>
                <a:gd name="T5" fmla="*/ 23 h 23"/>
                <a:gd name="T6" fmla="*/ 0 w 75"/>
                <a:gd name="T7" fmla="*/ 20 h 23"/>
                <a:gd name="T8" fmla="*/ 3 w 75"/>
                <a:gd name="T9" fmla="*/ 17 h 23"/>
                <a:gd name="T10" fmla="*/ 71 w 75"/>
                <a:gd name="T11" fmla="*/ 0 h 23"/>
                <a:gd name="T12" fmla="*/ 75 w 75"/>
                <a:gd name="T13" fmla="*/ 2 h 23"/>
              </a:gdLst>
              <a:ahLst/>
              <a:cxnLst>
                <a:cxn ang="0">
                  <a:pos x="T0" y="T1"/>
                </a:cxn>
                <a:cxn ang="0">
                  <a:pos x="T2" y="T3"/>
                </a:cxn>
                <a:cxn ang="0">
                  <a:pos x="T4" y="T5"/>
                </a:cxn>
                <a:cxn ang="0">
                  <a:pos x="T6" y="T7"/>
                </a:cxn>
                <a:cxn ang="0">
                  <a:pos x="T8" y="T9"/>
                </a:cxn>
                <a:cxn ang="0">
                  <a:pos x="T10" y="T11"/>
                </a:cxn>
                <a:cxn ang="0">
                  <a:pos x="T12" y="T13"/>
                </a:cxn>
              </a:cxnLst>
              <a:rect l="0" t="0" r="r" b="b"/>
              <a:pathLst>
                <a:path w="75" h="23">
                  <a:moveTo>
                    <a:pt x="75" y="2"/>
                  </a:moveTo>
                  <a:cubicBezTo>
                    <a:pt x="75" y="4"/>
                    <a:pt x="74" y="6"/>
                    <a:pt x="73" y="6"/>
                  </a:cubicBezTo>
                  <a:cubicBezTo>
                    <a:pt x="4" y="23"/>
                    <a:pt x="4" y="23"/>
                    <a:pt x="4" y="23"/>
                  </a:cubicBezTo>
                  <a:cubicBezTo>
                    <a:pt x="2" y="23"/>
                    <a:pt x="1" y="22"/>
                    <a:pt x="0" y="20"/>
                  </a:cubicBezTo>
                  <a:cubicBezTo>
                    <a:pt x="0" y="19"/>
                    <a:pt x="1" y="17"/>
                    <a:pt x="3" y="17"/>
                  </a:cubicBezTo>
                  <a:cubicBezTo>
                    <a:pt x="71" y="0"/>
                    <a:pt x="71" y="0"/>
                    <a:pt x="71" y="0"/>
                  </a:cubicBezTo>
                  <a:cubicBezTo>
                    <a:pt x="73" y="0"/>
                    <a:pt x="75" y="1"/>
                    <a:pt x="75" y="2"/>
                  </a:cubicBezTo>
                  <a:close/>
                </a:path>
              </a:pathLst>
            </a:custGeom>
            <a:solidFill>
              <a:srgbClr val="F3B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7" name="Freeform 108">
              <a:extLst>
                <a:ext uri="{FF2B5EF4-FFF2-40B4-BE49-F238E27FC236}">
                  <a16:creationId xmlns:a16="http://schemas.microsoft.com/office/drawing/2014/main" id="{70AF8650-EB09-4787-B825-A5D7B7B33DCE}"/>
                </a:ext>
              </a:extLst>
            </p:cNvPr>
            <p:cNvSpPr>
              <a:spLocks/>
            </p:cNvSpPr>
            <p:nvPr/>
          </p:nvSpPr>
          <p:spPr bwMode="auto">
            <a:xfrm>
              <a:off x="5003800" y="2355850"/>
              <a:ext cx="46038" cy="125413"/>
            </a:xfrm>
            <a:custGeom>
              <a:avLst/>
              <a:gdLst>
                <a:gd name="T0" fmla="*/ 6 w 12"/>
                <a:gd name="T1" fmla="*/ 1 h 33"/>
                <a:gd name="T2" fmla="*/ 0 w 12"/>
                <a:gd name="T3" fmla="*/ 0 h 33"/>
                <a:gd name="T4" fmla="*/ 0 w 12"/>
                <a:gd name="T5" fmla="*/ 26 h 33"/>
                <a:gd name="T6" fmla="*/ 6 w 12"/>
                <a:gd name="T7" fmla="*/ 33 h 33"/>
                <a:gd name="T8" fmla="*/ 12 w 12"/>
                <a:gd name="T9" fmla="*/ 26 h 33"/>
                <a:gd name="T10" fmla="*/ 12 w 12"/>
                <a:gd name="T11" fmla="*/ 0 h 33"/>
                <a:gd name="T12" fmla="*/ 6 w 12"/>
                <a:gd name="T13" fmla="*/ 1 h 33"/>
              </a:gdLst>
              <a:ahLst/>
              <a:cxnLst>
                <a:cxn ang="0">
                  <a:pos x="T0" y="T1"/>
                </a:cxn>
                <a:cxn ang="0">
                  <a:pos x="T2" y="T3"/>
                </a:cxn>
                <a:cxn ang="0">
                  <a:pos x="T4" y="T5"/>
                </a:cxn>
                <a:cxn ang="0">
                  <a:pos x="T6" y="T7"/>
                </a:cxn>
                <a:cxn ang="0">
                  <a:pos x="T8" y="T9"/>
                </a:cxn>
                <a:cxn ang="0">
                  <a:pos x="T10" y="T11"/>
                </a:cxn>
                <a:cxn ang="0">
                  <a:pos x="T12" y="T13"/>
                </a:cxn>
              </a:cxnLst>
              <a:rect l="0" t="0" r="r" b="b"/>
              <a:pathLst>
                <a:path w="12" h="33">
                  <a:moveTo>
                    <a:pt x="6" y="1"/>
                  </a:moveTo>
                  <a:cubicBezTo>
                    <a:pt x="4" y="1"/>
                    <a:pt x="2" y="0"/>
                    <a:pt x="0" y="0"/>
                  </a:cubicBezTo>
                  <a:cubicBezTo>
                    <a:pt x="0" y="26"/>
                    <a:pt x="0" y="26"/>
                    <a:pt x="0" y="26"/>
                  </a:cubicBezTo>
                  <a:cubicBezTo>
                    <a:pt x="0" y="30"/>
                    <a:pt x="2" y="33"/>
                    <a:pt x="6" y="33"/>
                  </a:cubicBezTo>
                  <a:cubicBezTo>
                    <a:pt x="10" y="33"/>
                    <a:pt x="12" y="30"/>
                    <a:pt x="12" y="26"/>
                  </a:cubicBezTo>
                  <a:cubicBezTo>
                    <a:pt x="12" y="0"/>
                    <a:pt x="12" y="0"/>
                    <a:pt x="12" y="0"/>
                  </a:cubicBezTo>
                  <a:cubicBezTo>
                    <a:pt x="10" y="0"/>
                    <a:pt x="8" y="1"/>
                    <a:pt x="6" y="1"/>
                  </a:cubicBezTo>
                  <a:close/>
                </a:path>
              </a:pathLst>
            </a:custGeom>
            <a:solidFill>
              <a:srgbClr val="B6BC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8" name="Oval 109">
              <a:extLst>
                <a:ext uri="{FF2B5EF4-FFF2-40B4-BE49-F238E27FC236}">
                  <a16:creationId xmlns:a16="http://schemas.microsoft.com/office/drawing/2014/main" id="{F4E0B1D8-B251-4061-9813-8BF427DA6138}"/>
                </a:ext>
              </a:extLst>
            </p:cNvPr>
            <p:cNvSpPr>
              <a:spLocks noChangeArrowheads="1"/>
            </p:cNvSpPr>
            <p:nvPr/>
          </p:nvSpPr>
          <p:spPr bwMode="auto">
            <a:xfrm>
              <a:off x="4954588" y="2212975"/>
              <a:ext cx="144463" cy="147638"/>
            </a:xfrm>
            <a:prstGeom prst="ellipse">
              <a:avLst/>
            </a:prstGeom>
            <a:solidFill>
              <a:srgbClr val="DF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9" name="Freeform 110">
              <a:extLst>
                <a:ext uri="{FF2B5EF4-FFF2-40B4-BE49-F238E27FC236}">
                  <a16:creationId xmlns:a16="http://schemas.microsoft.com/office/drawing/2014/main" id="{9887B520-8CA5-4418-B1E2-F8918D6D498B}"/>
                </a:ext>
              </a:extLst>
            </p:cNvPr>
            <p:cNvSpPr>
              <a:spLocks/>
            </p:cNvSpPr>
            <p:nvPr/>
          </p:nvSpPr>
          <p:spPr bwMode="auto">
            <a:xfrm>
              <a:off x="4954588" y="2212975"/>
              <a:ext cx="122238" cy="120650"/>
            </a:xfrm>
            <a:custGeom>
              <a:avLst/>
              <a:gdLst>
                <a:gd name="T0" fmla="*/ 19 w 32"/>
                <a:gd name="T1" fmla="*/ 0 h 32"/>
                <a:gd name="T2" fmla="*/ 0 w 32"/>
                <a:gd name="T3" fmla="*/ 20 h 32"/>
                <a:gd name="T4" fmla="*/ 4 w 32"/>
                <a:gd name="T5" fmla="*/ 32 h 32"/>
                <a:gd name="T6" fmla="*/ 32 w 32"/>
                <a:gd name="T7" fmla="*/ 5 h 32"/>
                <a:gd name="T8" fmla="*/ 19 w 32"/>
                <a:gd name="T9" fmla="*/ 0 h 32"/>
              </a:gdLst>
              <a:ahLst/>
              <a:cxnLst>
                <a:cxn ang="0">
                  <a:pos x="T0" y="T1"/>
                </a:cxn>
                <a:cxn ang="0">
                  <a:pos x="T2" y="T3"/>
                </a:cxn>
                <a:cxn ang="0">
                  <a:pos x="T4" y="T5"/>
                </a:cxn>
                <a:cxn ang="0">
                  <a:pos x="T6" y="T7"/>
                </a:cxn>
                <a:cxn ang="0">
                  <a:pos x="T8" y="T9"/>
                </a:cxn>
              </a:cxnLst>
              <a:rect l="0" t="0" r="r" b="b"/>
              <a:pathLst>
                <a:path w="32" h="32">
                  <a:moveTo>
                    <a:pt x="19" y="0"/>
                  </a:moveTo>
                  <a:cubicBezTo>
                    <a:pt x="8" y="0"/>
                    <a:pt x="0" y="9"/>
                    <a:pt x="0" y="20"/>
                  </a:cubicBezTo>
                  <a:cubicBezTo>
                    <a:pt x="0" y="24"/>
                    <a:pt x="2" y="29"/>
                    <a:pt x="4" y="32"/>
                  </a:cubicBezTo>
                  <a:cubicBezTo>
                    <a:pt x="32" y="5"/>
                    <a:pt x="32" y="5"/>
                    <a:pt x="32" y="5"/>
                  </a:cubicBezTo>
                  <a:cubicBezTo>
                    <a:pt x="28" y="2"/>
                    <a:pt x="24" y="0"/>
                    <a:pt x="19" y="0"/>
                  </a:cubicBezTo>
                  <a:close/>
                </a:path>
              </a:pathLst>
            </a:cu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40" name="Group 139">
            <a:extLst>
              <a:ext uri="{FF2B5EF4-FFF2-40B4-BE49-F238E27FC236}">
                <a16:creationId xmlns:a16="http://schemas.microsoft.com/office/drawing/2014/main" id="{4EDD291A-97C6-4072-9B9B-62AB2B71E4E1}"/>
              </a:ext>
            </a:extLst>
          </p:cNvPr>
          <p:cNvGrpSpPr/>
          <p:nvPr/>
        </p:nvGrpSpPr>
        <p:grpSpPr>
          <a:xfrm>
            <a:off x="4943638" y="1908197"/>
            <a:ext cx="297456" cy="297457"/>
            <a:chOff x="6773863" y="639763"/>
            <a:chExt cx="771525" cy="771526"/>
          </a:xfrm>
          <a:effectLst>
            <a:outerShdw dist="38100" dir="2700000" algn="tl" rotWithShape="0">
              <a:prstClr val="black">
                <a:alpha val="20000"/>
              </a:prstClr>
            </a:outerShdw>
          </a:effectLst>
        </p:grpSpPr>
        <p:sp>
          <p:nvSpPr>
            <p:cNvPr id="142" name="Freeform 54">
              <a:extLst>
                <a:ext uri="{FF2B5EF4-FFF2-40B4-BE49-F238E27FC236}">
                  <a16:creationId xmlns:a16="http://schemas.microsoft.com/office/drawing/2014/main" id="{2B6905E7-AEE6-4F85-B987-B73097E2E006}"/>
                </a:ext>
              </a:extLst>
            </p:cNvPr>
            <p:cNvSpPr>
              <a:spLocks/>
            </p:cNvSpPr>
            <p:nvPr/>
          </p:nvSpPr>
          <p:spPr bwMode="auto">
            <a:xfrm>
              <a:off x="6773863" y="684213"/>
              <a:ext cx="771525" cy="147638"/>
            </a:xfrm>
            <a:custGeom>
              <a:avLst/>
              <a:gdLst>
                <a:gd name="T0" fmla="*/ 204 w 204"/>
                <a:gd name="T1" fmla="*/ 39 h 39"/>
                <a:gd name="T2" fmla="*/ 0 w 204"/>
                <a:gd name="T3" fmla="*/ 39 h 39"/>
                <a:gd name="T4" fmla="*/ 0 w 204"/>
                <a:gd name="T5" fmla="*/ 20 h 39"/>
                <a:gd name="T6" fmla="*/ 19 w 204"/>
                <a:gd name="T7" fmla="*/ 0 h 39"/>
                <a:gd name="T8" fmla="*/ 185 w 204"/>
                <a:gd name="T9" fmla="*/ 0 h 39"/>
                <a:gd name="T10" fmla="*/ 204 w 204"/>
                <a:gd name="T11" fmla="*/ 20 h 39"/>
                <a:gd name="T12" fmla="*/ 204 w 204"/>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204" h="39">
                  <a:moveTo>
                    <a:pt x="204" y="39"/>
                  </a:moveTo>
                  <a:cubicBezTo>
                    <a:pt x="0" y="39"/>
                    <a:pt x="0" y="39"/>
                    <a:pt x="0" y="39"/>
                  </a:cubicBezTo>
                  <a:cubicBezTo>
                    <a:pt x="0" y="20"/>
                    <a:pt x="0" y="20"/>
                    <a:pt x="0" y="20"/>
                  </a:cubicBezTo>
                  <a:cubicBezTo>
                    <a:pt x="0" y="9"/>
                    <a:pt x="8" y="0"/>
                    <a:pt x="19" y="0"/>
                  </a:cubicBezTo>
                  <a:cubicBezTo>
                    <a:pt x="185" y="0"/>
                    <a:pt x="185" y="0"/>
                    <a:pt x="185" y="0"/>
                  </a:cubicBezTo>
                  <a:cubicBezTo>
                    <a:pt x="196" y="0"/>
                    <a:pt x="204" y="9"/>
                    <a:pt x="204" y="20"/>
                  </a:cubicBezTo>
                  <a:lnTo>
                    <a:pt x="204" y="39"/>
                  </a:lnTo>
                  <a:close/>
                </a:path>
              </a:pathLst>
            </a:custGeom>
            <a:solidFill>
              <a:srgbClr val="DF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3" name="Freeform 55">
              <a:extLst>
                <a:ext uri="{FF2B5EF4-FFF2-40B4-BE49-F238E27FC236}">
                  <a16:creationId xmlns:a16="http://schemas.microsoft.com/office/drawing/2014/main" id="{E90D9BBF-C080-47A0-A4F8-E5A6BF2ADC69}"/>
                </a:ext>
              </a:extLst>
            </p:cNvPr>
            <p:cNvSpPr>
              <a:spLocks/>
            </p:cNvSpPr>
            <p:nvPr/>
          </p:nvSpPr>
          <p:spPr bwMode="auto">
            <a:xfrm>
              <a:off x="6773863" y="684213"/>
              <a:ext cx="355600" cy="147638"/>
            </a:xfrm>
            <a:custGeom>
              <a:avLst/>
              <a:gdLst>
                <a:gd name="T0" fmla="*/ 94 w 94"/>
                <a:gd name="T1" fmla="*/ 0 h 39"/>
                <a:gd name="T2" fmla="*/ 19 w 94"/>
                <a:gd name="T3" fmla="*/ 0 h 39"/>
                <a:gd name="T4" fmla="*/ 0 w 94"/>
                <a:gd name="T5" fmla="*/ 20 h 39"/>
                <a:gd name="T6" fmla="*/ 0 w 94"/>
                <a:gd name="T7" fmla="*/ 39 h 39"/>
                <a:gd name="T8" fmla="*/ 55 w 94"/>
                <a:gd name="T9" fmla="*/ 39 h 39"/>
                <a:gd name="T10" fmla="*/ 94 w 94"/>
                <a:gd name="T11" fmla="*/ 0 h 39"/>
              </a:gdLst>
              <a:ahLst/>
              <a:cxnLst>
                <a:cxn ang="0">
                  <a:pos x="T0" y="T1"/>
                </a:cxn>
                <a:cxn ang="0">
                  <a:pos x="T2" y="T3"/>
                </a:cxn>
                <a:cxn ang="0">
                  <a:pos x="T4" y="T5"/>
                </a:cxn>
                <a:cxn ang="0">
                  <a:pos x="T6" y="T7"/>
                </a:cxn>
                <a:cxn ang="0">
                  <a:pos x="T8" y="T9"/>
                </a:cxn>
                <a:cxn ang="0">
                  <a:pos x="T10" y="T11"/>
                </a:cxn>
              </a:cxnLst>
              <a:rect l="0" t="0" r="r" b="b"/>
              <a:pathLst>
                <a:path w="94" h="39">
                  <a:moveTo>
                    <a:pt x="94" y="0"/>
                  </a:moveTo>
                  <a:cubicBezTo>
                    <a:pt x="19" y="0"/>
                    <a:pt x="19" y="0"/>
                    <a:pt x="19" y="0"/>
                  </a:cubicBezTo>
                  <a:cubicBezTo>
                    <a:pt x="8" y="0"/>
                    <a:pt x="0" y="9"/>
                    <a:pt x="0" y="20"/>
                  </a:cubicBezTo>
                  <a:cubicBezTo>
                    <a:pt x="0" y="39"/>
                    <a:pt x="0" y="39"/>
                    <a:pt x="0" y="39"/>
                  </a:cubicBezTo>
                  <a:cubicBezTo>
                    <a:pt x="55" y="39"/>
                    <a:pt x="55" y="39"/>
                    <a:pt x="55" y="39"/>
                  </a:cubicBezTo>
                  <a:lnTo>
                    <a:pt x="94" y="0"/>
                  </a:lnTo>
                  <a:close/>
                </a:path>
              </a:pathLst>
            </a:cu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4" name="Freeform 56">
              <a:extLst>
                <a:ext uri="{FF2B5EF4-FFF2-40B4-BE49-F238E27FC236}">
                  <a16:creationId xmlns:a16="http://schemas.microsoft.com/office/drawing/2014/main" id="{B3965068-7E78-44B4-A0DF-5A570EF53357}"/>
                </a:ext>
              </a:extLst>
            </p:cNvPr>
            <p:cNvSpPr>
              <a:spLocks/>
            </p:cNvSpPr>
            <p:nvPr/>
          </p:nvSpPr>
          <p:spPr bwMode="auto">
            <a:xfrm>
              <a:off x="6773863" y="831851"/>
              <a:ext cx="771525" cy="579438"/>
            </a:xfrm>
            <a:custGeom>
              <a:avLst/>
              <a:gdLst>
                <a:gd name="T0" fmla="*/ 204 w 204"/>
                <a:gd name="T1" fmla="*/ 134 h 153"/>
                <a:gd name="T2" fmla="*/ 185 w 204"/>
                <a:gd name="T3" fmla="*/ 153 h 153"/>
                <a:gd name="T4" fmla="*/ 19 w 204"/>
                <a:gd name="T5" fmla="*/ 153 h 153"/>
                <a:gd name="T6" fmla="*/ 0 w 204"/>
                <a:gd name="T7" fmla="*/ 134 h 153"/>
                <a:gd name="T8" fmla="*/ 0 w 204"/>
                <a:gd name="T9" fmla="*/ 0 h 153"/>
                <a:gd name="T10" fmla="*/ 204 w 204"/>
                <a:gd name="T11" fmla="*/ 0 h 153"/>
                <a:gd name="T12" fmla="*/ 204 w 204"/>
                <a:gd name="T13" fmla="*/ 134 h 153"/>
              </a:gdLst>
              <a:ahLst/>
              <a:cxnLst>
                <a:cxn ang="0">
                  <a:pos x="T0" y="T1"/>
                </a:cxn>
                <a:cxn ang="0">
                  <a:pos x="T2" y="T3"/>
                </a:cxn>
                <a:cxn ang="0">
                  <a:pos x="T4" y="T5"/>
                </a:cxn>
                <a:cxn ang="0">
                  <a:pos x="T6" y="T7"/>
                </a:cxn>
                <a:cxn ang="0">
                  <a:pos x="T8" y="T9"/>
                </a:cxn>
                <a:cxn ang="0">
                  <a:pos x="T10" y="T11"/>
                </a:cxn>
                <a:cxn ang="0">
                  <a:pos x="T12" y="T13"/>
                </a:cxn>
              </a:cxnLst>
              <a:rect l="0" t="0" r="r" b="b"/>
              <a:pathLst>
                <a:path w="204" h="153">
                  <a:moveTo>
                    <a:pt x="204" y="134"/>
                  </a:moveTo>
                  <a:cubicBezTo>
                    <a:pt x="204" y="145"/>
                    <a:pt x="196" y="153"/>
                    <a:pt x="185" y="153"/>
                  </a:cubicBezTo>
                  <a:cubicBezTo>
                    <a:pt x="19" y="153"/>
                    <a:pt x="19" y="153"/>
                    <a:pt x="19" y="153"/>
                  </a:cubicBezTo>
                  <a:cubicBezTo>
                    <a:pt x="8" y="153"/>
                    <a:pt x="0" y="145"/>
                    <a:pt x="0" y="134"/>
                  </a:cubicBezTo>
                  <a:cubicBezTo>
                    <a:pt x="0" y="0"/>
                    <a:pt x="0" y="0"/>
                    <a:pt x="0" y="0"/>
                  </a:cubicBezTo>
                  <a:cubicBezTo>
                    <a:pt x="204" y="0"/>
                    <a:pt x="204" y="0"/>
                    <a:pt x="204" y="0"/>
                  </a:cubicBezTo>
                  <a:lnTo>
                    <a:pt x="204" y="1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5" name="Rectangle 57">
              <a:extLst>
                <a:ext uri="{FF2B5EF4-FFF2-40B4-BE49-F238E27FC236}">
                  <a16:creationId xmlns:a16="http://schemas.microsoft.com/office/drawing/2014/main" id="{7D5C7B2C-57A4-4890-B35C-E5029E67A8A9}"/>
                </a:ext>
              </a:extLst>
            </p:cNvPr>
            <p:cNvSpPr>
              <a:spLocks noChangeArrowheads="1"/>
            </p:cNvSpPr>
            <p:nvPr/>
          </p:nvSpPr>
          <p:spPr bwMode="auto">
            <a:xfrm>
              <a:off x="7038976" y="927101"/>
              <a:ext cx="120650" cy="109538"/>
            </a:xfrm>
            <a:prstGeom prst="rect">
              <a:avLst/>
            </a:prstGeom>
            <a:solidFill>
              <a:srgbClr val="40C9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6" name="Rectangle 58">
              <a:extLst>
                <a:ext uri="{FF2B5EF4-FFF2-40B4-BE49-F238E27FC236}">
                  <a16:creationId xmlns:a16="http://schemas.microsoft.com/office/drawing/2014/main" id="{E7C2DA72-80C6-4D91-8AD8-FB847F294D22}"/>
                </a:ext>
              </a:extLst>
            </p:cNvPr>
            <p:cNvSpPr>
              <a:spLocks noChangeArrowheads="1"/>
            </p:cNvSpPr>
            <p:nvPr/>
          </p:nvSpPr>
          <p:spPr bwMode="auto">
            <a:xfrm>
              <a:off x="7027863" y="1063626"/>
              <a:ext cx="120650" cy="104775"/>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7" name="Rectangle 59">
              <a:extLst>
                <a:ext uri="{FF2B5EF4-FFF2-40B4-BE49-F238E27FC236}">
                  <a16:creationId xmlns:a16="http://schemas.microsoft.com/office/drawing/2014/main" id="{D0DF3C8C-23E1-46B0-8275-E219071EFE05}"/>
                </a:ext>
              </a:extLst>
            </p:cNvPr>
            <p:cNvSpPr>
              <a:spLocks noChangeArrowheads="1"/>
            </p:cNvSpPr>
            <p:nvPr/>
          </p:nvSpPr>
          <p:spPr bwMode="auto">
            <a:xfrm>
              <a:off x="7170738" y="1063626"/>
              <a:ext cx="122238" cy="104775"/>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8" name="Rectangle 60">
              <a:extLst>
                <a:ext uri="{FF2B5EF4-FFF2-40B4-BE49-F238E27FC236}">
                  <a16:creationId xmlns:a16="http://schemas.microsoft.com/office/drawing/2014/main" id="{89F4AC21-18F0-4CEF-B33B-A39146D1A977}"/>
                </a:ext>
              </a:extLst>
            </p:cNvPr>
            <p:cNvSpPr>
              <a:spLocks noChangeArrowheads="1"/>
            </p:cNvSpPr>
            <p:nvPr/>
          </p:nvSpPr>
          <p:spPr bwMode="auto">
            <a:xfrm>
              <a:off x="6869113" y="927101"/>
              <a:ext cx="131763" cy="109538"/>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9" name="Rectangle 61">
              <a:extLst>
                <a:ext uri="{FF2B5EF4-FFF2-40B4-BE49-F238E27FC236}">
                  <a16:creationId xmlns:a16="http://schemas.microsoft.com/office/drawing/2014/main" id="{1CA3C9A2-8169-4B5E-A1A9-FAE7BEA33B5A}"/>
                </a:ext>
              </a:extLst>
            </p:cNvPr>
            <p:cNvSpPr>
              <a:spLocks noChangeArrowheads="1"/>
            </p:cNvSpPr>
            <p:nvPr/>
          </p:nvSpPr>
          <p:spPr bwMode="auto">
            <a:xfrm>
              <a:off x="7170738" y="927101"/>
              <a:ext cx="122238" cy="109538"/>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0" name="Rectangle 62">
              <a:extLst>
                <a:ext uri="{FF2B5EF4-FFF2-40B4-BE49-F238E27FC236}">
                  <a16:creationId xmlns:a16="http://schemas.microsoft.com/office/drawing/2014/main" id="{7B59A263-393F-482C-8DBE-5DE8C11E4034}"/>
                </a:ext>
              </a:extLst>
            </p:cNvPr>
            <p:cNvSpPr>
              <a:spLocks noChangeArrowheads="1"/>
            </p:cNvSpPr>
            <p:nvPr/>
          </p:nvSpPr>
          <p:spPr bwMode="auto">
            <a:xfrm>
              <a:off x="7170738" y="1195388"/>
              <a:ext cx="122238" cy="120650"/>
            </a:xfrm>
            <a:prstGeom prst="rect">
              <a:avLst/>
            </a:prstGeom>
            <a:solidFill>
              <a:srgbClr val="40C9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1" name="Rectangle 63">
              <a:extLst>
                <a:ext uri="{FF2B5EF4-FFF2-40B4-BE49-F238E27FC236}">
                  <a16:creationId xmlns:a16="http://schemas.microsoft.com/office/drawing/2014/main" id="{C61CBAC0-16F3-4F1D-9E33-0A6718F442C7}"/>
                </a:ext>
              </a:extLst>
            </p:cNvPr>
            <p:cNvSpPr>
              <a:spLocks noChangeArrowheads="1"/>
            </p:cNvSpPr>
            <p:nvPr/>
          </p:nvSpPr>
          <p:spPr bwMode="auto">
            <a:xfrm>
              <a:off x="7318376" y="1063626"/>
              <a:ext cx="120650" cy="104775"/>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2" name="Rectangle 64">
              <a:extLst>
                <a:ext uri="{FF2B5EF4-FFF2-40B4-BE49-F238E27FC236}">
                  <a16:creationId xmlns:a16="http://schemas.microsoft.com/office/drawing/2014/main" id="{ED08D041-F6C0-4B78-8379-903C523C0EBD}"/>
                </a:ext>
              </a:extLst>
            </p:cNvPr>
            <p:cNvSpPr>
              <a:spLocks noChangeArrowheads="1"/>
            </p:cNvSpPr>
            <p:nvPr/>
          </p:nvSpPr>
          <p:spPr bwMode="auto">
            <a:xfrm>
              <a:off x="7318376" y="927101"/>
              <a:ext cx="120650" cy="109538"/>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3" name="Rectangle 65">
              <a:extLst>
                <a:ext uri="{FF2B5EF4-FFF2-40B4-BE49-F238E27FC236}">
                  <a16:creationId xmlns:a16="http://schemas.microsoft.com/office/drawing/2014/main" id="{69BF23A6-125A-4788-AAE5-708C6C7B70A3}"/>
                </a:ext>
              </a:extLst>
            </p:cNvPr>
            <p:cNvSpPr>
              <a:spLocks noChangeArrowheads="1"/>
            </p:cNvSpPr>
            <p:nvPr/>
          </p:nvSpPr>
          <p:spPr bwMode="auto">
            <a:xfrm>
              <a:off x="7318376" y="1195388"/>
              <a:ext cx="120650" cy="120650"/>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4" name="Rectangle 66">
              <a:extLst>
                <a:ext uri="{FF2B5EF4-FFF2-40B4-BE49-F238E27FC236}">
                  <a16:creationId xmlns:a16="http://schemas.microsoft.com/office/drawing/2014/main" id="{B6E6F684-2513-4D36-AC21-A0F71283177B}"/>
                </a:ext>
              </a:extLst>
            </p:cNvPr>
            <p:cNvSpPr>
              <a:spLocks noChangeArrowheads="1"/>
            </p:cNvSpPr>
            <p:nvPr/>
          </p:nvSpPr>
          <p:spPr bwMode="auto">
            <a:xfrm>
              <a:off x="6869113" y="1063626"/>
              <a:ext cx="131763" cy="104775"/>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5" name="Rectangle 67">
              <a:extLst>
                <a:ext uri="{FF2B5EF4-FFF2-40B4-BE49-F238E27FC236}">
                  <a16:creationId xmlns:a16="http://schemas.microsoft.com/office/drawing/2014/main" id="{B55F9D66-BFDB-4939-A5EF-D8373DC71902}"/>
                </a:ext>
              </a:extLst>
            </p:cNvPr>
            <p:cNvSpPr>
              <a:spLocks noChangeArrowheads="1"/>
            </p:cNvSpPr>
            <p:nvPr/>
          </p:nvSpPr>
          <p:spPr bwMode="auto">
            <a:xfrm>
              <a:off x="6869113" y="1195388"/>
              <a:ext cx="131763" cy="120650"/>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6" name="Rectangle 68">
              <a:extLst>
                <a:ext uri="{FF2B5EF4-FFF2-40B4-BE49-F238E27FC236}">
                  <a16:creationId xmlns:a16="http://schemas.microsoft.com/office/drawing/2014/main" id="{E643468B-0731-4E81-AFFF-C0D07572BD7A}"/>
                </a:ext>
              </a:extLst>
            </p:cNvPr>
            <p:cNvSpPr>
              <a:spLocks noChangeArrowheads="1"/>
            </p:cNvSpPr>
            <p:nvPr/>
          </p:nvSpPr>
          <p:spPr bwMode="auto">
            <a:xfrm>
              <a:off x="7027863" y="1195388"/>
              <a:ext cx="120650" cy="120650"/>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7" name="Freeform 69">
              <a:extLst>
                <a:ext uri="{FF2B5EF4-FFF2-40B4-BE49-F238E27FC236}">
                  <a16:creationId xmlns:a16="http://schemas.microsoft.com/office/drawing/2014/main" id="{1A66EBE6-109C-4300-A350-5914F15512F9}"/>
                </a:ext>
              </a:extLst>
            </p:cNvPr>
            <p:cNvSpPr>
              <a:spLocks/>
            </p:cNvSpPr>
            <p:nvPr/>
          </p:nvSpPr>
          <p:spPr bwMode="auto">
            <a:xfrm>
              <a:off x="6869113" y="639763"/>
              <a:ext cx="71438" cy="142875"/>
            </a:xfrm>
            <a:custGeom>
              <a:avLst/>
              <a:gdLst>
                <a:gd name="T0" fmla="*/ 19 w 19"/>
                <a:gd name="T1" fmla="*/ 28 h 38"/>
                <a:gd name="T2" fmla="*/ 10 w 19"/>
                <a:gd name="T3" fmla="*/ 38 h 38"/>
                <a:gd name="T4" fmla="*/ 0 w 19"/>
                <a:gd name="T5" fmla="*/ 28 h 38"/>
                <a:gd name="T6" fmla="*/ 0 w 19"/>
                <a:gd name="T7" fmla="*/ 9 h 38"/>
                <a:gd name="T8" fmla="*/ 10 w 19"/>
                <a:gd name="T9" fmla="*/ 0 h 38"/>
                <a:gd name="T10" fmla="*/ 19 w 19"/>
                <a:gd name="T11" fmla="*/ 9 h 38"/>
                <a:gd name="T12" fmla="*/ 19 w 19"/>
                <a:gd name="T13" fmla="*/ 28 h 38"/>
              </a:gdLst>
              <a:ahLst/>
              <a:cxnLst>
                <a:cxn ang="0">
                  <a:pos x="T0" y="T1"/>
                </a:cxn>
                <a:cxn ang="0">
                  <a:pos x="T2" y="T3"/>
                </a:cxn>
                <a:cxn ang="0">
                  <a:pos x="T4" y="T5"/>
                </a:cxn>
                <a:cxn ang="0">
                  <a:pos x="T6" y="T7"/>
                </a:cxn>
                <a:cxn ang="0">
                  <a:pos x="T8" y="T9"/>
                </a:cxn>
                <a:cxn ang="0">
                  <a:pos x="T10" y="T11"/>
                </a:cxn>
                <a:cxn ang="0">
                  <a:pos x="T12" y="T13"/>
                </a:cxn>
              </a:cxnLst>
              <a:rect l="0" t="0" r="r" b="b"/>
              <a:pathLst>
                <a:path w="19" h="38">
                  <a:moveTo>
                    <a:pt x="19" y="28"/>
                  </a:moveTo>
                  <a:cubicBezTo>
                    <a:pt x="19" y="34"/>
                    <a:pt x="15" y="38"/>
                    <a:pt x="10" y="38"/>
                  </a:cubicBezTo>
                  <a:cubicBezTo>
                    <a:pt x="5" y="38"/>
                    <a:pt x="0" y="34"/>
                    <a:pt x="0" y="28"/>
                  </a:cubicBezTo>
                  <a:cubicBezTo>
                    <a:pt x="0" y="9"/>
                    <a:pt x="0" y="9"/>
                    <a:pt x="0" y="9"/>
                  </a:cubicBezTo>
                  <a:cubicBezTo>
                    <a:pt x="0" y="4"/>
                    <a:pt x="5" y="0"/>
                    <a:pt x="10" y="0"/>
                  </a:cubicBezTo>
                  <a:cubicBezTo>
                    <a:pt x="15" y="0"/>
                    <a:pt x="19" y="4"/>
                    <a:pt x="19" y="9"/>
                  </a:cubicBezTo>
                  <a:lnTo>
                    <a:pt x="19" y="28"/>
                  </a:ln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8" name="Freeform 70">
              <a:extLst>
                <a:ext uri="{FF2B5EF4-FFF2-40B4-BE49-F238E27FC236}">
                  <a16:creationId xmlns:a16="http://schemas.microsoft.com/office/drawing/2014/main" id="{3E27F4D3-31DA-420C-A1F8-B26E1C65793C}"/>
                </a:ext>
              </a:extLst>
            </p:cNvPr>
            <p:cNvSpPr>
              <a:spLocks/>
            </p:cNvSpPr>
            <p:nvPr/>
          </p:nvSpPr>
          <p:spPr bwMode="auto">
            <a:xfrm>
              <a:off x="7378701" y="639763"/>
              <a:ext cx="73025" cy="142875"/>
            </a:xfrm>
            <a:custGeom>
              <a:avLst/>
              <a:gdLst>
                <a:gd name="T0" fmla="*/ 19 w 19"/>
                <a:gd name="T1" fmla="*/ 28 h 38"/>
                <a:gd name="T2" fmla="*/ 9 w 19"/>
                <a:gd name="T3" fmla="*/ 38 h 38"/>
                <a:gd name="T4" fmla="*/ 0 w 19"/>
                <a:gd name="T5" fmla="*/ 28 h 38"/>
                <a:gd name="T6" fmla="*/ 0 w 19"/>
                <a:gd name="T7" fmla="*/ 9 h 38"/>
                <a:gd name="T8" fmla="*/ 9 w 19"/>
                <a:gd name="T9" fmla="*/ 0 h 38"/>
                <a:gd name="T10" fmla="*/ 19 w 19"/>
                <a:gd name="T11" fmla="*/ 9 h 38"/>
                <a:gd name="T12" fmla="*/ 19 w 19"/>
                <a:gd name="T13" fmla="*/ 28 h 38"/>
              </a:gdLst>
              <a:ahLst/>
              <a:cxnLst>
                <a:cxn ang="0">
                  <a:pos x="T0" y="T1"/>
                </a:cxn>
                <a:cxn ang="0">
                  <a:pos x="T2" y="T3"/>
                </a:cxn>
                <a:cxn ang="0">
                  <a:pos x="T4" y="T5"/>
                </a:cxn>
                <a:cxn ang="0">
                  <a:pos x="T6" y="T7"/>
                </a:cxn>
                <a:cxn ang="0">
                  <a:pos x="T8" y="T9"/>
                </a:cxn>
                <a:cxn ang="0">
                  <a:pos x="T10" y="T11"/>
                </a:cxn>
                <a:cxn ang="0">
                  <a:pos x="T12" y="T13"/>
                </a:cxn>
              </a:cxnLst>
              <a:rect l="0" t="0" r="r" b="b"/>
              <a:pathLst>
                <a:path w="19" h="38">
                  <a:moveTo>
                    <a:pt x="19" y="28"/>
                  </a:moveTo>
                  <a:cubicBezTo>
                    <a:pt x="19" y="34"/>
                    <a:pt x="14" y="38"/>
                    <a:pt x="9" y="38"/>
                  </a:cubicBezTo>
                  <a:cubicBezTo>
                    <a:pt x="4" y="38"/>
                    <a:pt x="0" y="34"/>
                    <a:pt x="0" y="28"/>
                  </a:cubicBezTo>
                  <a:cubicBezTo>
                    <a:pt x="0" y="9"/>
                    <a:pt x="0" y="9"/>
                    <a:pt x="0" y="9"/>
                  </a:cubicBezTo>
                  <a:cubicBezTo>
                    <a:pt x="0" y="4"/>
                    <a:pt x="4" y="0"/>
                    <a:pt x="9" y="0"/>
                  </a:cubicBezTo>
                  <a:cubicBezTo>
                    <a:pt x="14" y="0"/>
                    <a:pt x="19" y="4"/>
                    <a:pt x="19" y="9"/>
                  </a:cubicBezTo>
                  <a:lnTo>
                    <a:pt x="19" y="28"/>
                  </a:ln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9" name="Freeform 71">
              <a:extLst>
                <a:ext uri="{FF2B5EF4-FFF2-40B4-BE49-F238E27FC236}">
                  <a16:creationId xmlns:a16="http://schemas.microsoft.com/office/drawing/2014/main" id="{A87C7B80-9060-44B6-989F-BDB4B6E0A26E}"/>
                </a:ext>
              </a:extLst>
            </p:cNvPr>
            <p:cNvSpPr>
              <a:spLocks/>
            </p:cNvSpPr>
            <p:nvPr/>
          </p:nvSpPr>
          <p:spPr bwMode="auto">
            <a:xfrm>
              <a:off x="7121526" y="639763"/>
              <a:ext cx="76200" cy="142875"/>
            </a:xfrm>
            <a:custGeom>
              <a:avLst/>
              <a:gdLst>
                <a:gd name="T0" fmla="*/ 20 w 20"/>
                <a:gd name="T1" fmla="*/ 28 h 38"/>
                <a:gd name="T2" fmla="*/ 10 w 20"/>
                <a:gd name="T3" fmla="*/ 38 h 38"/>
                <a:gd name="T4" fmla="*/ 0 w 20"/>
                <a:gd name="T5" fmla="*/ 28 h 38"/>
                <a:gd name="T6" fmla="*/ 0 w 20"/>
                <a:gd name="T7" fmla="*/ 9 h 38"/>
                <a:gd name="T8" fmla="*/ 10 w 20"/>
                <a:gd name="T9" fmla="*/ 0 h 38"/>
                <a:gd name="T10" fmla="*/ 20 w 20"/>
                <a:gd name="T11" fmla="*/ 9 h 38"/>
                <a:gd name="T12" fmla="*/ 20 w 20"/>
                <a:gd name="T13" fmla="*/ 28 h 38"/>
              </a:gdLst>
              <a:ahLst/>
              <a:cxnLst>
                <a:cxn ang="0">
                  <a:pos x="T0" y="T1"/>
                </a:cxn>
                <a:cxn ang="0">
                  <a:pos x="T2" y="T3"/>
                </a:cxn>
                <a:cxn ang="0">
                  <a:pos x="T4" y="T5"/>
                </a:cxn>
                <a:cxn ang="0">
                  <a:pos x="T6" y="T7"/>
                </a:cxn>
                <a:cxn ang="0">
                  <a:pos x="T8" y="T9"/>
                </a:cxn>
                <a:cxn ang="0">
                  <a:pos x="T10" y="T11"/>
                </a:cxn>
                <a:cxn ang="0">
                  <a:pos x="T12" y="T13"/>
                </a:cxn>
              </a:cxnLst>
              <a:rect l="0" t="0" r="r" b="b"/>
              <a:pathLst>
                <a:path w="20" h="38">
                  <a:moveTo>
                    <a:pt x="20" y="28"/>
                  </a:moveTo>
                  <a:cubicBezTo>
                    <a:pt x="20" y="34"/>
                    <a:pt x="15" y="38"/>
                    <a:pt x="10" y="38"/>
                  </a:cubicBezTo>
                  <a:cubicBezTo>
                    <a:pt x="5" y="38"/>
                    <a:pt x="0" y="34"/>
                    <a:pt x="0" y="28"/>
                  </a:cubicBezTo>
                  <a:cubicBezTo>
                    <a:pt x="0" y="9"/>
                    <a:pt x="0" y="9"/>
                    <a:pt x="0" y="9"/>
                  </a:cubicBezTo>
                  <a:cubicBezTo>
                    <a:pt x="0" y="4"/>
                    <a:pt x="5" y="0"/>
                    <a:pt x="10" y="0"/>
                  </a:cubicBezTo>
                  <a:cubicBezTo>
                    <a:pt x="15" y="0"/>
                    <a:pt x="20" y="4"/>
                    <a:pt x="20" y="9"/>
                  </a:cubicBezTo>
                  <a:lnTo>
                    <a:pt x="20" y="28"/>
                  </a:ln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pic>
        <p:nvPicPr>
          <p:cNvPr id="3" name="Picture 2" descr="A red and blue text on a black background&#10;&#10;Description automatically generated">
            <a:extLst>
              <a:ext uri="{FF2B5EF4-FFF2-40B4-BE49-F238E27FC236}">
                <a16:creationId xmlns:a16="http://schemas.microsoft.com/office/drawing/2014/main" id="{5624CF4E-1479-88EB-ABC1-63CFE281A7F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65979" y="-499613"/>
            <a:ext cx="1808680" cy="1808680"/>
          </a:xfrm>
          <a:prstGeom prst="rect">
            <a:avLst/>
          </a:prstGeom>
        </p:spPr>
      </p:pic>
    </p:spTree>
    <p:extLst>
      <p:ext uri="{BB962C8B-B14F-4D97-AF65-F5344CB8AC3E}">
        <p14:creationId xmlns:p14="http://schemas.microsoft.com/office/powerpoint/2010/main" val="276269659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C262BF08-01C2-4DBB-9FDD-D91384C6EF7B}"/>
              </a:ext>
            </a:extLst>
          </p:cNvPr>
          <p:cNvGraphicFramePr>
            <a:graphicFrameLocks noChangeAspect="1"/>
          </p:cNvGraphicFramePr>
          <p:nvPr>
            <p:custDataLst>
              <p:tags r:id="rId1"/>
            </p:custDataLst>
            <p:extLst>
              <p:ext uri="{D42A27DB-BD31-4B8C-83A1-F6EECF244321}">
                <p14:modId xmlns:p14="http://schemas.microsoft.com/office/powerpoint/2010/main" val="11849708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11" name="Object 10" hidden="1">
                        <a:extLst>
                          <a:ext uri="{FF2B5EF4-FFF2-40B4-BE49-F238E27FC236}">
                            <a16:creationId xmlns:a16="http://schemas.microsoft.com/office/drawing/2014/main" id="{C262BF08-01C2-4DBB-9FDD-D91384C6EF7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3" name="Rectangle 12" hidden="1">
            <a:extLst>
              <a:ext uri="{FF2B5EF4-FFF2-40B4-BE49-F238E27FC236}">
                <a16:creationId xmlns:a16="http://schemas.microsoft.com/office/drawing/2014/main" id="{471261D7-4F32-41D2-A14E-C56A0642CBF7}"/>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da-DK" sz="4400" b="1" dirty="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8" name="Rectángulo 6175">
            <a:extLst>
              <a:ext uri="{FF2B5EF4-FFF2-40B4-BE49-F238E27FC236}">
                <a16:creationId xmlns:a16="http://schemas.microsoft.com/office/drawing/2014/main" id="{B78398E4-5DFA-423F-B8E4-D25E07E9AE4D}"/>
              </a:ext>
            </a:extLst>
          </p:cNvPr>
          <p:cNvSpPr/>
          <p:nvPr/>
        </p:nvSpPr>
        <p:spPr>
          <a:xfrm>
            <a:off x="0" y="-36681"/>
            <a:ext cx="12214702" cy="2144432"/>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559CA94D-9822-4A2D-8B49-30BFFDE31594}"/>
              </a:ext>
            </a:extLst>
          </p:cNvPr>
          <p:cNvGrpSpPr/>
          <p:nvPr/>
        </p:nvGrpSpPr>
        <p:grpSpPr>
          <a:xfrm>
            <a:off x="-7887" y="2079388"/>
            <a:ext cx="12214702" cy="464457"/>
            <a:chOff x="16177" y="-27807"/>
            <a:chExt cx="12214702" cy="464457"/>
          </a:xfrm>
          <a:solidFill>
            <a:srgbClr val="D01012"/>
          </a:solidFill>
        </p:grpSpPr>
        <p:sp>
          <p:nvSpPr>
            <p:cNvPr id="23" name="任意多边形: 形状 16">
              <a:extLst>
                <a:ext uri="{FF2B5EF4-FFF2-40B4-BE49-F238E27FC236}">
                  <a16:creationId xmlns:a16="http://schemas.microsoft.com/office/drawing/2014/main" id="{E4136567-C0B4-43C3-BBC7-DB0DE54E8DE2}"/>
                </a:ext>
              </a:extLst>
            </p:cNvPr>
            <p:cNvSpPr/>
            <p:nvPr/>
          </p:nvSpPr>
          <p:spPr>
            <a:xfrm rot="10800000">
              <a:off x="2746677" y="-27807"/>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16">
              <a:extLst>
                <a:ext uri="{FF2B5EF4-FFF2-40B4-BE49-F238E27FC236}">
                  <a16:creationId xmlns:a16="http://schemas.microsoft.com/office/drawing/2014/main" id="{C0AB3EDE-D44A-4FA3-A8F1-BCD8813331A0}"/>
                </a:ext>
              </a:extLst>
            </p:cNvPr>
            <p:cNvSpPr/>
            <p:nvPr/>
          </p:nvSpPr>
          <p:spPr>
            <a:xfrm rot="10800000">
              <a:off x="16177" y="-27807"/>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16">
              <a:extLst>
                <a:ext uri="{FF2B5EF4-FFF2-40B4-BE49-F238E27FC236}">
                  <a16:creationId xmlns:a16="http://schemas.microsoft.com/office/drawing/2014/main" id="{21490FB6-78DD-4559-9608-EA8E47E20420}"/>
                </a:ext>
              </a:extLst>
            </p:cNvPr>
            <p:cNvSpPr/>
            <p:nvPr/>
          </p:nvSpPr>
          <p:spPr>
            <a:xfrm rot="10800000">
              <a:off x="5477177" y="-27807"/>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16">
              <a:extLst>
                <a:ext uri="{FF2B5EF4-FFF2-40B4-BE49-F238E27FC236}">
                  <a16:creationId xmlns:a16="http://schemas.microsoft.com/office/drawing/2014/main" id="{41A88D96-9A7D-4AC0-8BBB-0555E3694ABD}"/>
                </a:ext>
              </a:extLst>
            </p:cNvPr>
            <p:cNvSpPr/>
            <p:nvPr/>
          </p:nvSpPr>
          <p:spPr>
            <a:xfrm rot="10800000">
              <a:off x="8220377" y="-27807"/>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Freeform: Shape 26">
              <a:extLst>
                <a:ext uri="{FF2B5EF4-FFF2-40B4-BE49-F238E27FC236}">
                  <a16:creationId xmlns:a16="http://schemas.microsoft.com/office/drawing/2014/main" id="{ED803E80-DBEE-48EF-8AE5-E4BFF63AA841}"/>
                </a:ext>
              </a:extLst>
            </p:cNvPr>
            <p:cNvSpPr/>
            <p:nvPr/>
          </p:nvSpPr>
          <p:spPr>
            <a:xfrm rot="10800000">
              <a:off x="10963577" y="-27807"/>
              <a:ext cx="1267302" cy="464457"/>
            </a:xfrm>
            <a:custGeom>
              <a:avLst/>
              <a:gdLst>
                <a:gd name="connsiteX0" fmla="*/ 1267302 w 1267302"/>
                <a:gd name="connsiteY0" fmla="*/ 464457 h 464457"/>
                <a:gd name="connsiteX1" fmla="*/ 0 w 1267302"/>
                <a:gd name="connsiteY1" fmla="*/ 464457 h 464457"/>
                <a:gd name="connsiteX2" fmla="*/ 0 w 1267302"/>
                <a:gd name="connsiteY2" fmla="*/ 0 h 464457"/>
                <a:gd name="connsiteX3" fmla="*/ 255423 w 1267302"/>
                <a:gd name="connsiteY3" fmla="*/ 0 h 464457"/>
                <a:gd name="connsiteX4" fmla="*/ 255423 w 1267302"/>
                <a:gd name="connsiteY4" fmla="*/ 111250 h 464457"/>
                <a:gd name="connsiteX5" fmla="*/ 451057 w 1267302"/>
                <a:gd name="connsiteY5" fmla="*/ 111250 h 464457"/>
                <a:gd name="connsiteX6" fmla="*/ 451057 w 1267302"/>
                <a:gd name="connsiteY6" fmla="*/ 0 h 464457"/>
                <a:gd name="connsiteX7" fmla="*/ 712838 w 1267302"/>
                <a:gd name="connsiteY7" fmla="*/ 0 h 464457"/>
                <a:gd name="connsiteX8" fmla="*/ 712838 w 1267302"/>
                <a:gd name="connsiteY8" fmla="*/ 111250 h 464457"/>
                <a:gd name="connsiteX9" fmla="*/ 908472 w 1267302"/>
                <a:gd name="connsiteY9" fmla="*/ 111250 h 464457"/>
                <a:gd name="connsiteX10" fmla="*/ 908472 w 1267302"/>
                <a:gd name="connsiteY10" fmla="*/ 0 h 464457"/>
                <a:gd name="connsiteX11" fmla="*/ 1170255 w 1267302"/>
                <a:gd name="connsiteY11" fmla="*/ 0 h 464457"/>
                <a:gd name="connsiteX12" fmla="*/ 1170255 w 1267302"/>
                <a:gd name="connsiteY12" fmla="*/ 111250 h 464457"/>
                <a:gd name="connsiteX13" fmla="*/ 1267302 w 1267302"/>
                <a:gd name="connsiteY13" fmla="*/ 111250 h 46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7302" h="464457">
                  <a:moveTo>
                    <a:pt x="1267302" y="464457"/>
                  </a:moveTo>
                  <a:lnTo>
                    <a:pt x="0" y="464457"/>
                  </a:lnTo>
                  <a:lnTo>
                    <a:pt x="0" y="0"/>
                  </a:lnTo>
                  <a:lnTo>
                    <a:pt x="255423" y="0"/>
                  </a:lnTo>
                  <a:lnTo>
                    <a:pt x="255423" y="111250"/>
                  </a:lnTo>
                  <a:lnTo>
                    <a:pt x="451057" y="111250"/>
                  </a:lnTo>
                  <a:lnTo>
                    <a:pt x="451057" y="0"/>
                  </a:lnTo>
                  <a:lnTo>
                    <a:pt x="712838" y="0"/>
                  </a:lnTo>
                  <a:lnTo>
                    <a:pt x="712838" y="111250"/>
                  </a:lnTo>
                  <a:lnTo>
                    <a:pt x="908472" y="111250"/>
                  </a:lnTo>
                  <a:lnTo>
                    <a:pt x="908472" y="0"/>
                  </a:lnTo>
                  <a:lnTo>
                    <a:pt x="1170255" y="0"/>
                  </a:lnTo>
                  <a:lnTo>
                    <a:pt x="1170255" y="111250"/>
                  </a:lnTo>
                  <a:lnTo>
                    <a:pt x="1267302" y="11125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4" name="Slide Number Placeholder 3">
            <a:extLst>
              <a:ext uri="{FF2B5EF4-FFF2-40B4-BE49-F238E27FC236}">
                <a16:creationId xmlns:a16="http://schemas.microsoft.com/office/drawing/2014/main" id="{5C4DAAA8-F3CE-4037-AAFC-7EC971F1C9B5}"/>
              </a:ext>
            </a:extLst>
          </p:cNvPr>
          <p:cNvSpPr>
            <a:spLocks noGrp="1"/>
          </p:cNvSpPr>
          <p:nvPr>
            <p:ph type="sldNum" sz="quarter" idx="12"/>
          </p:nvPr>
        </p:nvSpPr>
        <p:spPr/>
        <p:txBody>
          <a:bodyPr/>
          <a:lstStyle/>
          <a:p>
            <a:fld id="{8D05A9CD-9176-4D89-A414-3BEEE81BBC77}" type="slidenum">
              <a:rPr lang="en-US" smtClean="0"/>
              <a:pPr/>
              <a:t>117</a:t>
            </a:fld>
            <a:endParaRPr lang="en-US" dirty="0"/>
          </a:p>
        </p:txBody>
      </p:sp>
      <p:sp>
        <p:nvSpPr>
          <p:cNvPr id="12" name="Title 1">
            <a:extLst>
              <a:ext uri="{FF2B5EF4-FFF2-40B4-BE49-F238E27FC236}">
                <a16:creationId xmlns:a16="http://schemas.microsoft.com/office/drawing/2014/main" id="{F9C07BA8-3CE1-43A2-83F0-CD937E9D867F}"/>
              </a:ext>
            </a:extLst>
          </p:cNvPr>
          <p:cNvSpPr>
            <a:spLocks noGrp="1"/>
          </p:cNvSpPr>
          <p:nvPr>
            <p:ph type="title"/>
          </p:nvPr>
        </p:nvSpPr>
        <p:spPr>
          <a:xfrm>
            <a:off x="522051" y="396255"/>
            <a:ext cx="3565812" cy="1817735"/>
          </a:xfrm>
        </p:spPr>
        <p:txBody>
          <a:bodyPr anchor="b" anchorCtr="0">
            <a:noAutofit/>
          </a:bodyPr>
          <a:lstStyle/>
          <a:p>
            <a:r>
              <a:rPr lang="da-DK" b="1" dirty="0">
                <a:solidFill>
                  <a:schemeClr val="bg1"/>
                </a:solidFill>
                <a:latin typeface="Segoe UI" panose="020B0502040204020203" pitchFamily="34" charset="0"/>
                <a:cs typeface="Segoe UI" panose="020B0502040204020203" pitchFamily="34" charset="0"/>
              </a:rPr>
              <a:t>Lorem ipsum dolor sit amet</a:t>
            </a:r>
            <a:endParaRPr lang="en-US" dirty="0">
              <a:solidFill>
                <a:schemeClr val="bg1"/>
              </a:solidFill>
            </a:endParaRPr>
          </a:p>
        </p:txBody>
      </p:sp>
      <p:sp>
        <p:nvSpPr>
          <p:cNvPr id="14" name="Freeform 46">
            <a:extLst>
              <a:ext uri="{FF2B5EF4-FFF2-40B4-BE49-F238E27FC236}">
                <a16:creationId xmlns:a16="http://schemas.microsoft.com/office/drawing/2014/main" id="{EF9D729E-2496-4B67-8088-AAAD5C58B900}"/>
              </a:ext>
            </a:extLst>
          </p:cNvPr>
          <p:cNvSpPr/>
          <p:nvPr/>
        </p:nvSpPr>
        <p:spPr>
          <a:xfrm>
            <a:off x="4280809" y="396255"/>
            <a:ext cx="2360082" cy="3978275"/>
          </a:xfrm>
          <a:prstGeom prst="roundRect">
            <a:avLst>
              <a:gd name="adj" fmla="val 3858"/>
            </a:avLst>
          </a:prstGeom>
          <a:solidFill>
            <a:srgbClr val="FFD100"/>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46">
            <a:extLst>
              <a:ext uri="{FF2B5EF4-FFF2-40B4-BE49-F238E27FC236}">
                <a16:creationId xmlns:a16="http://schemas.microsoft.com/office/drawing/2014/main" id="{7FA98782-4061-4E57-B203-225341E51367}"/>
              </a:ext>
            </a:extLst>
          </p:cNvPr>
          <p:cNvSpPr/>
          <p:nvPr/>
        </p:nvSpPr>
        <p:spPr>
          <a:xfrm>
            <a:off x="6772428" y="396255"/>
            <a:ext cx="2360082" cy="3978275"/>
          </a:xfrm>
          <a:prstGeom prst="roundRect">
            <a:avLst>
              <a:gd name="adj" fmla="val 3858"/>
            </a:avLst>
          </a:prstGeom>
          <a:solidFill>
            <a:srgbClr val="FFD100"/>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46">
            <a:extLst>
              <a:ext uri="{FF2B5EF4-FFF2-40B4-BE49-F238E27FC236}">
                <a16:creationId xmlns:a16="http://schemas.microsoft.com/office/drawing/2014/main" id="{75ED44D0-5087-435D-A5B7-AC694EB1C825}"/>
              </a:ext>
            </a:extLst>
          </p:cNvPr>
          <p:cNvSpPr/>
          <p:nvPr/>
        </p:nvSpPr>
        <p:spPr>
          <a:xfrm>
            <a:off x="9264046" y="396255"/>
            <a:ext cx="2360082" cy="3978275"/>
          </a:xfrm>
          <a:prstGeom prst="roundRect">
            <a:avLst>
              <a:gd name="adj" fmla="val 3858"/>
            </a:avLst>
          </a:prstGeom>
          <a:solidFill>
            <a:srgbClr val="FFD100"/>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1" name="Straight Connector 20">
            <a:extLst>
              <a:ext uri="{FF2B5EF4-FFF2-40B4-BE49-F238E27FC236}">
                <a16:creationId xmlns:a16="http://schemas.microsoft.com/office/drawing/2014/main" id="{E333B42E-9C63-45D3-93D5-77800349A5DA}"/>
              </a:ext>
            </a:extLst>
          </p:cNvPr>
          <p:cNvCxnSpPr/>
          <p:nvPr/>
        </p:nvCxnSpPr>
        <p:spPr>
          <a:xfrm>
            <a:off x="3609474" y="5859379"/>
            <a:ext cx="801303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3" name="Title 1">
            <a:extLst>
              <a:ext uri="{FF2B5EF4-FFF2-40B4-BE49-F238E27FC236}">
                <a16:creationId xmlns:a16="http://schemas.microsoft.com/office/drawing/2014/main" id="{E4E83F55-104C-4F38-8F93-6679EFBD47CA}"/>
              </a:ext>
            </a:extLst>
          </p:cNvPr>
          <p:cNvSpPr txBox="1">
            <a:spLocks/>
          </p:cNvSpPr>
          <p:nvPr/>
        </p:nvSpPr>
        <p:spPr>
          <a:xfrm>
            <a:off x="4416585" y="1250664"/>
            <a:ext cx="2088530" cy="1396283"/>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400" dirty="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elit</a:t>
            </a:r>
            <a:r>
              <a:rPr lang="en-US" sz="1400" dirty="0">
                <a:solidFill>
                  <a:schemeClr val="tx1">
                    <a:lumMod val="75000"/>
                    <a:lumOff val="25000"/>
                  </a:schemeClr>
                </a:solidFill>
                <a:latin typeface="Segoe UI" panose="020B0502040204020203" pitchFamily="34" charset="0"/>
                <a:cs typeface="Segoe UI" panose="020B0502040204020203" pitchFamily="34" charset="0"/>
              </a:rPr>
              <a:t>. Integer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eget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orci</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nunc</a:t>
            </a:r>
            <a:r>
              <a:rPr lang="en-US" sz="1400" dirty="0">
                <a:solidFill>
                  <a:schemeClr val="tx1">
                    <a:lumMod val="75000"/>
                    <a:lumOff val="25000"/>
                  </a:schemeClr>
                </a:solidFill>
                <a:latin typeface="Segoe UI" panose="020B0502040204020203" pitchFamily="34" charset="0"/>
                <a:cs typeface="Segoe UI" panose="020B0502040204020203" pitchFamily="34" charset="0"/>
              </a:rPr>
              <a:t>. Sed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augue</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lectus</a:t>
            </a:r>
            <a:r>
              <a:rPr lang="en-US" sz="1400" dirty="0">
                <a:solidFill>
                  <a:schemeClr val="tx1">
                    <a:lumMod val="75000"/>
                    <a:lumOff val="25000"/>
                  </a:schemeClr>
                </a:solidFill>
                <a:latin typeface="Segoe UI" panose="020B0502040204020203" pitchFamily="34" charset="0"/>
                <a:cs typeface="Segoe UI" panose="020B0502040204020203" pitchFamily="34" charset="0"/>
              </a:rPr>
              <a:t>, tempus a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venenatis</a:t>
            </a:r>
            <a:r>
              <a:rPr lang="en-US" sz="1400" dirty="0">
                <a:solidFill>
                  <a:schemeClr val="tx1">
                    <a:lumMod val="75000"/>
                    <a:lumOff val="25000"/>
                  </a:schemeClr>
                </a:solidFill>
                <a:latin typeface="Segoe UI" panose="020B0502040204020203" pitchFamily="34" charset="0"/>
                <a:cs typeface="Segoe UI" panose="020B0502040204020203" pitchFamily="34" charset="0"/>
              </a:rPr>
              <a:t> sit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vehicula</a:t>
            </a:r>
            <a:endParaRPr lang="en-US" sz="14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34" name="Title 1">
            <a:extLst>
              <a:ext uri="{FF2B5EF4-FFF2-40B4-BE49-F238E27FC236}">
                <a16:creationId xmlns:a16="http://schemas.microsoft.com/office/drawing/2014/main" id="{90CAC319-F3EC-4529-909F-34F9A8B87110}"/>
              </a:ext>
            </a:extLst>
          </p:cNvPr>
          <p:cNvSpPr txBox="1">
            <a:spLocks/>
          </p:cNvSpPr>
          <p:nvPr/>
        </p:nvSpPr>
        <p:spPr>
          <a:xfrm>
            <a:off x="4416585" y="623375"/>
            <a:ext cx="2088530" cy="516582"/>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1600" b="1" dirty="0">
                <a:solidFill>
                  <a:schemeClr val="tx1">
                    <a:lumMod val="75000"/>
                    <a:lumOff val="25000"/>
                  </a:schemeClr>
                </a:solidFill>
                <a:latin typeface="Segoe UI" panose="020B0502040204020203" pitchFamily="34" charset="0"/>
                <a:cs typeface="Segoe UI" panose="020B0502040204020203" pitchFamily="34" charset="0"/>
              </a:rPr>
              <a:t>Lorem ipsum dolor</a:t>
            </a:r>
          </a:p>
          <a:p>
            <a:pPr algn="ctr">
              <a:lnSpc>
                <a:spcPct val="100000"/>
              </a:lnSpc>
            </a:pPr>
            <a:r>
              <a:rPr lang="en-US" sz="1600" b="1" dirty="0">
                <a:solidFill>
                  <a:schemeClr val="tx1">
                    <a:lumMod val="75000"/>
                    <a:lumOff val="25000"/>
                  </a:schemeClr>
                </a:solidFill>
                <a:latin typeface="Segoe UI" panose="020B0502040204020203" pitchFamily="34" charset="0"/>
                <a:cs typeface="Segoe UI" panose="020B0502040204020203" pitchFamily="34" charset="0"/>
              </a:rPr>
              <a:t>sit </a:t>
            </a:r>
            <a:r>
              <a:rPr lang="en-US" sz="1600" b="1"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600" b="1" dirty="0">
                <a:solidFill>
                  <a:schemeClr val="tx1">
                    <a:lumMod val="75000"/>
                    <a:lumOff val="25000"/>
                  </a:schemeClr>
                </a:solidFill>
                <a:latin typeface="Segoe UI" panose="020B0502040204020203" pitchFamily="34" charset="0"/>
                <a:cs typeface="Segoe UI" panose="020B0502040204020203" pitchFamily="34" charset="0"/>
              </a:rPr>
              <a:t>, </a:t>
            </a:r>
          </a:p>
        </p:txBody>
      </p:sp>
      <p:sp>
        <p:nvSpPr>
          <p:cNvPr id="35" name="Title 1">
            <a:extLst>
              <a:ext uri="{FF2B5EF4-FFF2-40B4-BE49-F238E27FC236}">
                <a16:creationId xmlns:a16="http://schemas.microsoft.com/office/drawing/2014/main" id="{CCE71762-75ED-47D5-AB38-FCDB2E72A7BF}"/>
              </a:ext>
            </a:extLst>
          </p:cNvPr>
          <p:cNvSpPr txBox="1">
            <a:spLocks/>
          </p:cNvSpPr>
          <p:nvPr/>
        </p:nvSpPr>
        <p:spPr>
          <a:xfrm>
            <a:off x="6908204" y="623375"/>
            <a:ext cx="2088530" cy="516582"/>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1600" b="1" dirty="0">
                <a:solidFill>
                  <a:schemeClr val="tx1">
                    <a:lumMod val="75000"/>
                    <a:lumOff val="25000"/>
                  </a:schemeClr>
                </a:solidFill>
                <a:latin typeface="Segoe UI" panose="020B0502040204020203" pitchFamily="34" charset="0"/>
                <a:cs typeface="Segoe UI" panose="020B0502040204020203" pitchFamily="34" charset="0"/>
              </a:rPr>
              <a:t>Lorem ipsum dolor</a:t>
            </a:r>
          </a:p>
          <a:p>
            <a:pPr algn="ctr">
              <a:lnSpc>
                <a:spcPct val="100000"/>
              </a:lnSpc>
            </a:pPr>
            <a:r>
              <a:rPr lang="en-US" sz="1600" b="1" dirty="0">
                <a:solidFill>
                  <a:schemeClr val="tx1">
                    <a:lumMod val="75000"/>
                    <a:lumOff val="25000"/>
                  </a:schemeClr>
                </a:solidFill>
                <a:latin typeface="Segoe UI" panose="020B0502040204020203" pitchFamily="34" charset="0"/>
                <a:cs typeface="Segoe UI" panose="020B0502040204020203" pitchFamily="34" charset="0"/>
              </a:rPr>
              <a:t>sit </a:t>
            </a:r>
            <a:r>
              <a:rPr lang="en-US" sz="1600" b="1"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600" b="1" dirty="0">
                <a:solidFill>
                  <a:schemeClr val="tx1">
                    <a:lumMod val="75000"/>
                    <a:lumOff val="25000"/>
                  </a:schemeClr>
                </a:solidFill>
                <a:latin typeface="Segoe UI" panose="020B0502040204020203" pitchFamily="34" charset="0"/>
                <a:cs typeface="Segoe UI" panose="020B0502040204020203" pitchFamily="34" charset="0"/>
              </a:rPr>
              <a:t>, </a:t>
            </a:r>
          </a:p>
        </p:txBody>
      </p:sp>
      <p:sp>
        <p:nvSpPr>
          <p:cNvPr id="36" name="Title 1">
            <a:extLst>
              <a:ext uri="{FF2B5EF4-FFF2-40B4-BE49-F238E27FC236}">
                <a16:creationId xmlns:a16="http://schemas.microsoft.com/office/drawing/2014/main" id="{7D1E7909-D960-4A92-B054-03A8B2B991D2}"/>
              </a:ext>
            </a:extLst>
          </p:cNvPr>
          <p:cNvSpPr txBox="1">
            <a:spLocks/>
          </p:cNvSpPr>
          <p:nvPr/>
        </p:nvSpPr>
        <p:spPr>
          <a:xfrm>
            <a:off x="9399822" y="623375"/>
            <a:ext cx="2088530" cy="516582"/>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1600" b="1" dirty="0">
                <a:solidFill>
                  <a:schemeClr val="tx1">
                    <a:lumMod val="75000"/>
                    <a:lumOff val="25000"/>
                  </a:schemeClr>
                </a:solidFill>
                <a:latin typeface="Segoe UI" panose="020B0502040204020203" pitchFamily="34" charset="0"/>
                <a:cs typeface="Segoe UI" panose="020B0502040204020203" pitchFamily="34" charset="0"/>
              </a:rPr>
              <a:t>Lorem ipsum dolor</a:t>
            </a:r>
          </a:p>
          <a:p>
            <a:pPr algn="ctr">
              <a:lnSpc>
                <a:spcPct val="100000"/>
              </a:lnSpc>
            </a:pPr>
            <a:r>
              <a:rPr lang="en-US" sz="1600" b="1" dirty="0">
                <a:solidFill>
                  <a:schemeClr val="tx1">
                    <a:lumMod val="75000"/>
                    <a:lumOff val="25000"/>
                  </a:schemeClr>
                </a:solidFill>
                <a:latin typeface="Segoe UI" panose="020B0502040204020203" pitchFamily="34" charset="0"/>
                <a:cs typeface="Segoe UI" panose="020B0502040204020203" pitchFamily="34" charset="0"/>
              </a:rPr>
              <a:t>sit </a:t>
            </a:r>
            <a:r>
              <a:rPr lang="en-US" sz="1600" b="1"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600" b="1" dirty="0">
                <a:solidFill>
                  <a:schemeClr val="tx1">
                    <a:lumMod val="75000"/>
                    <a:lumOff val="25000"/>
                  </a:schemeClr>
                </a:solidFill>
                <a:latin typeface="Segoe UI" panose="020B0502040204020203" pitchFamily="34" charset="0"/>
                <a:cs typeface="Segoe UI" panose="020B0502040204020203" pitchFamily="34" charset="0"/>
              </a:rPr>
              <a:t>, </a:t>
            </a:r>
          </a:p>
        </p:txBody>
      </p:sp>
      <p:sp>
        <p:nvSpPr>
          <p:cNvPr id="37" name="Title 1">
            <a:extLst>
              <a:ext uri="{FF2B5EF4-FFF2-40B4-BE49-F238E27FC236}">
                <a16:creationId xmlns:a16="http://schemas.microsoft.com/office/drawing/2014/main" id="{2FAA7218-661C-4A16-A25D-1EDCD1FCA4AD}"/>
              </a:ext>
            </a:extLst>
          </p:cNvPr>
          <p:cNvSpPr txBox="1">
            <a:spLocks/>
          </p:cNvSpPr>
          <p:nvPr/>
        </p:nvSpPr>
        <p:spPr>
          <a:xfrm>
            <a:off x="6908204" y="1250664"/>
            <a:ext cx="2088530" cy="1396283"/>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400" dirty="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elit</a:t>
            </a:r>
            <a:r>
              <a:rPr lang="en-US" sz="1400" dirty="0">
                <a:solidFill>
                  <a:schemeClr val="tx1">
                    <a:lumMod val="75000"/>
                    <a:lumOff val="25000"/>
                  </a:schemeClr>
                </a:solidFill>
                <a:latin typeface="Segoe UI" panose="020B0502040204020203" pitchFamily="34" charset="0"/>
                <a:cs typeface="Segoe UI" panose="020B0502040204020203" pitchFamily="34" charset="0"/>
              </a:rPr>
              <a:t>. Integer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eget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orci</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nunc</a:t>
            </a:r>
            <a:r>
              <a:rPr lang="en-US" sz="1400" dirty="0">
                <a:solidFill>
                  <a:schemeClr val="tx1">
                    <a:lumMod val="75000"/>
                    <a:lumOff val="25000"/>
                  </a:schemeClr>
                </a:solidFill>
                <a:latin typeface="Segoe UI" panose="020B0502040204020203" pitchFamily="34" charset="0"/>
                <a:cs typeface="Segoe UI" panose="020B0502040204020203" pitchFamily="34" charset="0"/>
              </a:rPr>
              <a:t>. Sed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augue</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lectus</a:t>
            </a:r>
            <a:r>
              <a:rPr lang="en-US" sz="1400" dirty="0">
                <a:solidFill>
                  <a:schemeClr val="tx1">
                    <a:lumMod val="75000"/>
                    <a:lumOff val="25000"/>
                  </a:schemeClr>
                </a:solidFill>
                <a:latin typeface="Segoe UI" panose="020B0502040204020203" pitchFamily="34" charset="0"/>
                <a:cs typeface="Segoe UI" panose="020B0502040204020203" pitchFamily="34" charset="0"/>
              </a:rPr>
              <a:t>, tempus a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venenatis</a:t>
            </a:r>
            <a:r>
              <a:rPr lang="en-US" sz="1400" dirty="0">
                <a:solidFill>
                  <a:schemeClr val="tx1">
                    <a:lumMod val="75000"/>
                    <a:lumOff val="25000"/>
                  </a:schemeClr>
                </a:solidFill>
                <a:latin typeface="Segoe UI" panose="020B0502040204020203" pitchFamily="34" charset="0"/>
                <a:cs typeface="Segoe UI" panose="020B0502040204020203" pitchFamily="34" charset="0"/>
              </a:rPr>
              <a:t> sit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vehicula</a:t>
            </a:r>
            <a:endParaRPr lang="en-US" sz="14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38" name="Title 1">
            <a:extLst>
              <a:ext uri="{FF2B5EF4-FFF2-40B4-BE49-F238E27FC236}">
                <a16:creationId xmlns:a16="http://schemas.microsoft.com/office/drawing/2014/main" id="{011C9D89-DCB8-4598-994B-0258C1F37235}"/>
              </a:ext>
            </a:extLst>
          </p:cNvPr>
          <p:cNvSpPr txBox="1">
            <a:spLocks/>
          </p:cNvSpPr>
          <p:nvPr/>
        </p:nvSpPr>
        <p:spPr>
          <a:xfrm>
            <a:off x="9399822" y="1250664"/>
            <a:ext cx="2088530" cy="1396283"/>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400" dirty="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elit</a:t>
            </a:r>
            <a:r>
              <a:rPr lang="en-US" sz="1400" dirty="0">
                <a:solidFill>
                  <a:schemeClr val="tx1">
                    <a:lumMod val="75000"/>
                    <a:lumOff val="25000"/>
                  </a:schemeClr>
                </a:solidFill>
                <a:latin typeface="Segoe UI" panose="020B0502040204020203" pitchFamily="34" charset="0"/>
                <a:cs typeface="Segoe UI" panose="020B0502040204020203" pitchFamily="34" charset="0"/>
              </a:rPr>
              <a:t>. Integer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eget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orci</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nunc</a:t>
            </a:r>
            <a:r>
              <a:rPr lang="en-US" sz="1400" dirty="0">
                <a:solidFill>
                  <a:schemeClr val="tx1">
                    <a:lumMod val="75000"/>
                    <a:lumOff val="25000"/>
                  </a:schemeClr>
                </a:solidFill>
                <a:latin typeface="Segoe UI" panose="020B0502040204020203" pitchFamily="34" charset="0"/>
                <a:cs typeface="Segoe UI" panose="020B0502040204020203" pitchFamily="34" charset="0"/>
              </a:rPr>
              <a:t>. Sed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augue</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lectus</a:t>
            </a:r>
            <a:r>
              <a:rPr lang="en-US" sz="1400" dirty="0">
                <a:solidFill>
                  <a:schemeClr val="tx1">
                    <a:lumMod val="75000"/>
                    <a:lumOff val="25000"/>
                  </a:schemeClr>
                </a:solidFill>
                <a:latin typeface="Segoe UI" panose="020B0502040204020203" pitchFamily="34" charset="0"/>
                <a:cs typeface="Segoe UI" panose="020B0502040204020203" pitchFamily="34" charset="0"/>
              </a:rPr>
              <a:t>, tempus a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venenatis</a:t>
            </a:r>
            <a:r>
              <a:rPr lang="en-US" sz="1400" dirty="0">
                <a:solidFill>
                  <a:schemeClr val="tx1">
                    <a:lumMod val="75000"/>
                    <a:lumOff val="25000"/>
                  </a:schemeClr>
                </a:solidFill>
                <a:latin typeface="Segoe UI" panose="020B0502040204020203" pitchFamily="34" charset="0"/>
                <a:cs typeface="Segoe UI" panose="020B0502040204020203" pitchFamily="34" charset="0"/>
              </a:rPr>
              <a:t> sit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vehicula</a:t>
            </a:r>
            <a:endParaRPr lang="en-US" sz="14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39" name="Title 1">
            <a:extLst>
              <a:ext uri="{FF2B5EF4-FFF2-40B4-BE49-F238E27FC236}">
                <a16:creationId xmlns:a16="http://schemas.microsoft.com/office/drawing/2014/main" id="{2C2D3938-2216-48E2-970F-2F5C38616732}"/>
              </a:ext>
            </a:extLst>
          </p:cNvPr>
          <p:cNvSpPr txBox="1">
            <a:spLocks/>
          </p:cNvSpPr>
          <p:nvPr/>
        </p:nvSpPr>
        <p:spPr>
          <a:xfrm>
            <a:off x="4416585" y="2715928"/>
            <a:ext cx="2088530" cy="105919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80000" indent="-180000">
              <a:lnSpc>
                <a:spcPct val="100000"/>
              </a:lnSpc>
              <a:spcAft>
                <a:spcPts val="600"/>
              </a:spcAft>
              <a:buFont typeface="Arial" panose="020B0604020202020204" pitchFamily="34" charset="0"/>
              <a:buChar char="•"/>
            </a:pPr>
            <a:r>
              <a:rPr lang="en-US" sz="1400" dirty="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consectetur</a:t>
            </a:r>
            <a:endParaRPr lang="en-US" sz="1400" dirty="0">
              <a:solidFill>
                <a:schemeClr val="tx1">
                  <a:lumMod val="75000"/>
                  <a:lumOff val="25000"/>
                </a:schemeClr>
              </a:solidFill>
              <a:latin typeface="Segoe UI" panose="020B0502040204020203" pitchFamily="34" charset="0"/>
              <a:cs typeface="Segoe UI" panose="020B0502040204020203" pitchFamily="34" charset="0"/>
            </a:endParaRPr>
          </a:p>
          <a:p>
            <a:pPr marL="180000" indent="-180000">
              <a:lnSpc>
                <a:spcPct val="100000"/>
              </a:lnSpc>
              <a:spcAft>
                <a:spcPts val="600"/>
              </a:spcAft>
              <a:buFont typeface="Arial" panose="020B0604020202020204" pitchFamily="34" charset="0"/>
              <a:buChar char="•"/>
            </a:pPr>
            <a:r>
              <a:rPr lang="en-US" sz="1400" dirty="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consectetur</a:t>
            </a:r>
            <a:endParaRPr lang="en-US" sz="14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42" name="Title 1">
            <a:extLst>
              <a:ext uri="{FF2B5EF4-FFF2-40B4-BE49-F238E27FC236}">
                <a16:creationId xmlns:a16="http://schemas.microsoft.com/office/drawing/2014/main" id="{86F3AB21-00BC-412B-907C-E5100C1C12C0}"/>
              </a:ext>
            </a:extLst>
          </p:cNvPr>
          <p:cNvSpPr txBox="1">
            <a:spLocks/>
          </p:cNvSpPr>
          <p:nvPr/>
        </p:nvSpPr>
        <p:spPr>
          <a:xfrm>
            <a:off x="6908204" y="2715928"/>
            <a:ext cx="2088530" cy="105919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80000" indent="-180000">
              <a:lnSpc>
                <a:spcPct val="100000"/>
              </a:lnSpc>
              <a:spcAft>
                <a:spcPts val="600"/>
              </a:spcAft>
              <a:buFont typeface="Arial" panose="020B0604020202020204" pitchFamily="34" charset="0"/>
              <a:buChar char="•"/>
            </a:pPr>
            <a:r>
              <a:rPr lang="en-US" sz="1400" dirty="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consectetur</a:t>
            </a:r>
            <a:endParaRPr lang="en-US" sz="1400" dirty="0">
              <a:solidFill>
                <a:schemeClr val="tx1">
                  <a:lumMod val="75000"/>
                  <a:lumOff val="25000"/>
                </a:schemeClr>
              </a:solidFill>
              <a:latin typeface="Segoe UI" panose="020B0502040204020203" pitchFamily="34" charset="0"/>
              <a:cs typeface="Segoe UI" panose="020B0502040204020203" pitchFamily="34" charset="0"/>
            </a:endParaRPr>
          </a:p>
          <a:p>
            <a:pPr marL="180000" indent="-180000">
              <a:lnSpc>
                <a:spcPct val="100000"/>
              </a:lnSpc>
              <a:spcAft>
                <a:spcPts val="600"/>
              </a:spcAft>
              <a:buFont typeface="Arial" panose="020B0604020202020204" pitchFamily="34" charset="0"/>
              <a:buChar char="•"/>
            </a:pPr>
            <a:r>
              <a:rPr lang="en-US" sz="1400" dirty="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consectetur</a:t>
            </a:r>
            <a:endParaRPr lang="en-US" sz="14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43" name="Title 1">
            <a:extLst>
              <a:ext uri="{FF2B5EF4-FFF2-40B4-BE49-F238E27FC236}">
                <a16:creationId xmlns:a16="http://schemas.microsoft.com/office/drawing/2014/main" id="{676C9CE5-03A0-4A4E-8793-A38104B56E9F}"/>
              </a:ext>
            </a:extLst>
          </p:cNvPr>
          <p:cNvSpPr txBox="1">
            <a:spLocks/>
          </p:cNvSpPr>
          <p:nvPr/>
        </p:nvSpPr>
        <p:spPr>
          <a:xfrm>
            <a:off x="9399822" y="2715928"/>
            <a:ext cx="2088530" cy="105919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80000" indent="-180000">
              <a:lnSpc>
                <a:spcPct val="100000"/>
              </a:lnSpc>
              <a:spcAft>
                <a:spcPts val="600"/>
              </a:spcAft>
              <a:buFont typeface="Arial" panose="020B0604020202020204" pitchFamily="34" charset="0"/>
              <a:buChar char="•"/>
            </a:pPr>
            <a:r>
              <a:rPr lang="en-US" sz="1400" dirty="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consectetur</a:t>
            </a:r>
            <a:endParaRPr lang="en-US" sz="1400" dirty="0">
              <a:solidFill>
                <a:schemeClr val="tx1">
                  <a:lumMod val="75000"/>
                  <a:lumOff val="25000"/>
                </a:schemeClr>
              </a:solidFill>
              <a:latin typeface="Segoe UI" panose="020B0502040204020203" pitchFamily="34" charset="0"/>
              <a:cs typeface="Segoe UI" panose="020B0502040204020203" pitchFamily="34" charset="0"/>
            </a:endParaRPr>
          </a:p>
          <a:p>
            <a:pPr marL="180000" indent="-180000">
              <a:lnSpc>
                <a:spcPct val="100000"/>
              </a:lnSpc>
              <a:spcAft>
                <a:spcPts val="600"/>
              </a:spcAft>
              <a:buFont typeface="Arial" panose="020B0604020202020204" pitchFamily="34" charset="0"/>
              <a:buChar char="•"/>
            </a:pPr>
            <a:r>
              <a:rPr lang="en-US" sz="1400" dirty="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400" dirty="0">
                <a:solidFill>
                  <a:schemeClr val="tx1">
                    <a:lumMod val="75000"/>
                    <a:lumOff val="25000"/>
                  </a:schemeClr>
                </a:solidFill>
                <a:latin typeface="Segoe UI" panose="020B0502040204020203" pitchFamily="34" charset="0"/>
                <a:cs typeface="Segoe UI" panose="020B0502040204020203" pitchFamily="34" charset="0"/>
              </a:rPr>
              <a:t>, </a:t>
            </a:r>
            <a:r>
              <a:rPr lang="en-US" sz="1400" dirty="0" err="1">
                <a:solidFill>
                  <a:schemeClr val="tx1">
                    <a:lumMod val="75000"/>
                    <a:lumOff val="25000"/>
                  </a:schemeClr>
                </a:solidFill>
                <a:latin typeface="Segoe UI" panose="020B0502040204020203" pitchFamily="34" charset="0"/>
                <a:cs typeface="Segoe UI" panose="020B0502040204020203" pitchFamily="34" charset="0"/>
              </a:rPr>
              <a:t>consectetur</a:t>
            </a:r>
            <a:endParaRPr lang="en-US" sz="1400" dirty="0">
              <a:solidFill>
                <a:schemeClr val="tx1">
                  <a:lumMod val="75000"/>
                  <a:lumOff val="25000"/>
                </a:schemeClr>
              </a:solidFill>
              <a:latin typeface="Segoe UI" panose="020B0502040204020203" pitchFamily="34" charset="0"/>
              <a:cs typeface="Segoe UI" panose="020B0502040204020203" pitchFamily="34" charset="0"/>
            </a:endParaRPr>
          </a:p>
        </p:txBody>
      </p:sp>
      <p:grpSp>
        <p:nvGrpSpPr>
          <p:cNvPr id="44" name="Group 43">
            <a:extLst>
              <a:ext uri="{FF2B5EF4-FFF2-40B4-BE49-F238E27FC236}">
                <a16:creationId xmlns:a16="http://schemas.microsoft.com/office/drawing/2014/main" id="{29E0F424-39BB-42DC-B9A1-B826C4D5E798}"/>
              </a:ext>
            </a:extLst>
          </p:cNvPr>
          <p:cNvGrpSpPr/>
          <p:nvPr/>
        </p:nvGrpSpPr>
        <p:grpSpPr>
          <a:xfrm>
            <a:off x="4975091" y="3888772"/>
            <a:ext cx="971518" cy="971518"/>
            <a:chOff x="7187500" y="839949"/>
            <a:chExt cx="1422400" cy="1422400"/>
          </a:xfrm>
        </p:grpSpPr>
        <p:sp>
          <p:nvSpPr>
            <p:cNvPr id="45" name="Oval 44">
              <a:extLst>
                <a:ext uri="{FF2B5EF4-FFF2-40B4-BE49-F238E27FC236}">
                  <a16:creationId xmlns:a16="http://schemas.microsoft.com/office/drawing/2014/main" id="{44F2D904-AF7D-4508-BDB1-A6B92FEC57A4}"/>
                </a:ext>
              </a:extLst>
            </p:cNvPr>
            <p:cNvSpPr/>
            <p:nvPr/>
          </p:nvSpPr>
          <p:spPr>
            <a:xfrm>
              <a:off x="7187500" y="839949"/>
              <a:ext cx="1422400" cy="142240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F772DBE1-5F9C-4CBB-AD47-2095C780FCB5}"/>
                </a:ext>
              </a:extLst>
            </p:cNvPr>
            <p:cNvSpPr/>
            <p:nvPr/>
          </p:nvSpPr>
          <p:spPr>
            <a:xfrm>
              <a:off x="7412941" y="1065390"/>
              <a:ext cx="971519" cy="971519"/>
            </a:xfrm>
            <a:prstGeom prst="ellipse">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8E159713-ACC0-487F-89D6-F7D2D99F0EA9}"/>
              </a:ext>
            </a:extLst>
          </p:cNvPr>
          <p:cNvGrpSpPr/>
          <p:nvPr/>
        </p:nvGrpSpPr>
        <p:grpSpPr>
          <a:xfrm>
            <a:off x="5292810" y="4228035"/>
            <a:ext cx="336080" cy="292993"/>
            <a:chOff x="1216026" y="5511800"/>
            <a:chExt cx="681038" cy="593725"/>
          </a:xfrm>
          <a:effectLst>
            <a:outerShdw dist="38100" dir="2700000" algn="tl" rotWithShape="0">
              <a:prstClr val="black">
                <a:alpha val="20000"/>
              </a:prstClr>
            </a:outerShdw>
          </a:effectLst>
        </p:grpSpPr>
        <p:sp>
          <p:nvSpPr>
            <p:cNvPr id="48" name="Freeform 437">
              <a:extLst>
                <a:ext uri="{FF2B5EF4-FFF2-40B4-BE49-F238E27FC236}">
                  <a16:creationId xmlns:a16="http://schemas.microsoft.com/office/drawing/2014/main" id="{50F30D78-034F-4F00-986D-71A43C9089E7}"/>
                </a:ext>
              </a:extLst>
            </p:cNvPr>
            <p:cNvSpPr>
              <a:spLocks/>
            </p:cNvSpPr>
            <p:nvPr/>
          </p:nvSpPr>
          <p:spPr bwMode="auto">
            <a:xfrm>
              <a:off x="1216026" y="5511800"/>
              <a:ext cx="681038" cy="593725"/>
            </a:xfrm>
            <a:custGeom>
              <a:avLst/>
              <a:gdLst>
                <a:gd name="T0" fmla="*/ 245 w 429"/>
                <a:gd name="T1" fmla="*/ 0 h 374"/>
                <a:gd name="T2" fmla="*/ 0 w 429"/>
                <a:gd name="T3" fmla="*/ 90 h 374"/>
                <a:gd name="T4" fmla="*/ 0 w 429"/>
                <a:gd name="T5" fmla="*/ 281 h 374"/>
                <a:gd name="T6" fmla="*/ 183 w 429"/>
                <a:gd name="T7" fmla="*/ 374 h 374"/>
                <a:gd name="T8" fmla="*/ 429 w 429"/>
                <a:gd name="T9" fmla="*/ 281 h 374"/>
                <a:gd name="T10" fmla="*/ 429 w 429"/>
                <a:gd name="T11" fmla="*/ 90 h 374"/>
                <a:gd name="T12" fmla="*/ 245 w 429"/>
                <a:gd name="T13" fmla="*/ 0 h 374"/>
              </a:gdLst>
              <a:ahLst/>
              <a:cxnLst>
                <a:cxn ang="0">
                  <a:pos x="T0" y="T1"/>
                </a:cxn>
                <a:cxn ang="0">
                  <a:pos x="T2" y="T3"/>
                </a:cxn>
                <a:cxn ang="0">
                  <a:pos x="T4" y="T5"/>
                </a:cxn>
                <a:cxn ang="0">
                  <a:pos x="T6" y="T7"/>
                </a:cxn>
                <a:cxn ang="0">
                  <a:pos x="T8" y="T9"/>
                </a:cxn>
                <a:cxn ang="0">
                  <a:pos x="T10" y="T11"/>
                </a:cxn>
                <a:cxn ang="0">
                  <a:pos x="T12" y="T13"/>
                </a:cxn>
              </a:cxnLst>
              <a:rect l="0" t="0" r="r" b="b"/>
              <a:pathLst>
                <a:path w="429" h="374">
                  <a:moveTo>
                    <a:pt x="245" y="0"/>
                  </a:moveTo>
                  <a:lnTo>
                    <a:pt x="0" y="90"/>
                  </a:lnTo>
                  <a:lnTo>
                    <a:pt x="0" y="281"/>
                  </a:lnTo>
                  <a:lnTo>
                    <a:pt x="183" y="374"/>
                  </a:lnTo>
                  <a:lnTo>
                    <a:pt x="429" y="281"/>
                  </a:lnTo>
                  <a:lnTo>
                    <a:pt x="429" y="90"/>
                  </a:lnTo>
                  <a:lnTo>
                    <a:pt x="245" y="0"/>
                  </a:lnTo>
                  <a:close/>
                </a:path>
              </a:pathLst>
            </a:custGeom>
            <a:solidFill>
              <a:srgbClr val="FCF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 name="Freeform 438">
              <a:extLst>
                <a:ext uri="{FF2B5EF4-FFF2-40B4-BE49-F238E27FC236}">
                  <a16:creationId xmlns:a16="http://schemas.microsoft.com/office/drawing/2014/main" id="{3C5C8AEB-B739-4C2E-922F-BDA67BE14A90}"/>
                </a:ext>
              </a:extLst>
            </p:cNvPr>
            <p:cNvSpPr>
              <a:spLocks/>
            </p:cNvSpPr>
            <p:nvPr/>
          </p:nvSpPr>
          <p:spPr bwMode="auto">
            <a:xfrm>
              <a:off x="1506538" y="5654675"/>
              <a:ext cx="390525" cy="450850"/>
            </a:xfrm>
            <a:custGeom>
              <a:avLst/>
              <a:gdLst>
                <a:gd name="T0" fmla="*/ 246 w 246"/>
                <a:gd name="T1" fmla="*/ 191 h 284"/>
                <a:gd name="T2" fmla="*/ 0 w 246"/>
                <a:gd name="T3" fmla="*/ 284 h 284"/>
                <a:gd name="T4" fmla="*/ 0 w 246"/>
                <a:gd name="T5" fmla="*/ 93 h 284"/>
                <a:gd name="T6" fmla="*/ 246 w 246"/>
                <a:gd name="T7" fmla="*/ 0 h 284"/>
                <a:gd name="T8" fmla="*/ 246 w 246"/>
                <a:gd name="T9" fmla="*/ 191 h 284"/>
              </a:gdLst>
              <a:ahLst/>
              <a:cxnLst>
                <a:cxn ang="0">
                  <a:pos x="T0" y="T1"/>
                </a:cxn>
                <a:cxn ang="0">
                  <a:pos x="T2" y="T3"/>
                </a:cxn>
                <a:cxn ang="0">
                  <a:pos x="T4" y="T5"/>
                </a:cxn>
                <a:cxn ang="0">
                  <a:pos x="T6" y="T7"/>
                </a:cxn>
                <a:cxn ang="0">
                  <a:pos x="T8" y="T9"/>
                </a:cxn>
              </a:cxnLst>
              <a:rect l="0" t="0" r="r" b="b"/>
              <a:pathLst>
                <a:path w="246" h="284">
                  <a:moveTo>
                    <a:pt x="246" y="191"/>
                  </a:moveTo>
                  <a:lnTo>
                    <a:pt x="0" y="284"/>
                  </a:lnTo>
                  <a:lnTo>
                    <a:pt x="0" y="93"/>
                  </a:lnTo>
                  <a:lnTo>
                    <a:pt x="246" y="0"/>
                  </a:lnTo>
                  <a:lnTo>
                    <a:pt x="246" y="191"/>
                  </a:lnTo>
                  <a:close/>
                </a:path>
              </a:pathLst>
            </a:custGeom>
            <a:solidFill>
              <a:srgbClr val="F3B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Freeform 439">
              <a:extLst>
                <a:ext uri="{FF2B5EF4-FFF2-40B4-BE49-F238E27FC236}">
                  <a16:creationId xmlns:a16="http://schemas.microsoft.com/office/drawing/2014/main" id="{AAD4D59F-F91E-4733-A9B7-E36E0B4D1D7E}"/>
                </a:ext>
              </a:extLst>
            </p:cNvPr>
            <p:cNvSpPr>
              <a:spLocks/>
            </p:cNvSpPr>
            <p:nvPr/>
          </p:nvSpPr>
          <p:spPr bwMode="auto">
            <a:xfrm>
              <a:off x="1216026" y="5654675"/>
              <a:ext cx="290513" cy="450850"/>
            </a:xfrm>
            <a:custGeom>
              <a:avLst/>
              <a:gdLst>
                <a:gd name="T0" fmla="*/ 0 w 183"/>
                <a:gd name="T1" fmla="*/ 191 h 284"/>
                <a:gd name="T2" fmla="*/ 183 w 183"/>
                <a:gd name="T3" fmla="*/ 284 h 284"/>
                <a:gd name="T4" fmla="*/ 183 w 183"/>
                <a:gd name="T5" fmla="*/ 93 h 284"/>
                <a:gd name="T6" fmla="*/ 0 w 183"/>
                <a:gd name="T7" fmla="*/ 0 h 284"/>
                <a:gd name="T8" fmla="*/ 0 w 183"/>
                <a:gd name="T9" fmla="*/ 191 h 284"/>
              </a:gdLst>
              <a:ahLst/>
              <a:cxnLst>
                <a:cxn ang="0">
                  <a:pos x="T0" y="T1"/>
                </a:cxn>
                <a:cxn ang="0">
                  <a:pos x="T2" y="T3"/>
                </a:cxn>
                <a:cxn ang="0">
                  <a:pos x="T4" y="T5"/>
                </a:cxn>
                <a:cxn ang="0">
                  <a:pos x="T6" y="T7"/>
                </a:cxn>
                <a:cxn ang="0">
                  <a:pos x="T8" y="T9"/>
                </a:cxn>
              </a:cxnLst>
              <a:rect l="0" t="0" r="r" b="b"/>
              <a:pathLst>
                <a:path w="183" h="284">
                  <a:moveTo>
                    <a:pt x="0" y="191"/>
                  </a:moveTo>
                  <a:lnTo>
                    <a:pt x="183" y="284"/>
                  </a:lnTo>
                  <a:lnTo>
                    <a:pt x="183" y="93"/>
                  </a:lnTo>
                  <a:lnTo>
                    <a:pt x="0" y="0"/>
                  </a:lnTo>
                  <a:lnTo>
                    <a:pt x="0" y="191"/>
                  </a:lnTo>
                  <a:close/>
                </a:path>
              </a:pathLst>
            </a:custGeom>
            <a:solidFill>
              <a:srgbClr val="FAC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 name="Freeform 440">
              <a:extLst>
                <a:ext uri="{FF2B5EF4-FFF2-40B4-BE49-F238E27FC236}">
                  <a16:creationId xmlns:a16="http://schemas.microsoft.com/office/drawing/2014/main" id="{DB46A084-E3D1-43DC-8C98-84785C0DDB8E}"/>
                </a:ext>
              </a:extLst>
            </p:cNvPr>
            <p:cNvSpPr>
              <a:spLocks/>
            </p:cNvSpPr>
            <p:nvPr/>
          </p:nvSpPr>
          <p:spPr bwMode="auto">
            <a:xfrm>
              <a:off x="1457326" y="5681663"/>
              <a:ext cx="147638" cy="71438"/>
            </a:xfrm>
            <a:custGeom>
              <a:avLst/>
              <a:gdLst>
                <a:gd name="T0" fmla="*/ 39 w 39"/>
                <a:gd name="T1" fmla="*/ 0 h 19"/>
                <a:gd name="T2" fmla="*/ 39 w 39"/>
                <a:gd name="T3" fmla="*/ 12 h 19"/>
                <a:gd name="T4" fmla="*/ 20 w 39"/>
                <a:gd name="T5" fmla="*/ 19 h 19"/>
                <a:gd name="T6" fmla="*/ 0 w 39"/>
                <a:gd name="T7" fmla="*/ 12 h 19"/>
                <a:gd name="T8" fmla="*/ 0 w 39"/>
                <a:gd name="T9" fmla="*/ 0 h 19"/>
                <a:gd name="T10" fmla="*/ 20 w 39"/>
                <a:gd name="T11" fmla="*/ 6 h 19"/>
                <a:gd name="T12" fmla="*/ 39 w 39"/>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9" h="19">
                  <a:moveTo>
                    <a:pt x="39" y="0"/>
                  </a:moveTo>
                  <a:cubicBezTo>
                    <a:pt x="39" y="12"/>
                    <a:pt x="39" y="12"/>
                    <a:pt x="39" y="12"/>
                  </a:cubicBezTo>
                  <a:cubicBezTo>
                    <a:pt x="39" y="16"/>
                    <a:pt x="30" y="19"/>
                    <a:pt x="20" y="19"/>
                  </a:cubicBezTo>
                  <a:cubicBezTo>
                    <a:pt x="9" y="19"/>
                    <a:pt x="0" y="16"/>
                    <a:pt x="0" y="12"/>
                  </a:cubicBezTo>
                  <a:cubicBezTo>
                    <a:pt x="0" y="0"/>
                    <a:pt x="0" y="0"/>
                    <a:pt x="0" y="0"/>
                  </a:cubicBezTo>
                  <a:cubicBezTo>
                    <a:pt x="0" y="3"/>
                    <a:pt x="9" y="6"/>
                    <a:pt x="20" y="6"/>
                  </a:cubicBezTo>
                  <a:cubicBezTo>
                    <a:pt x="30" y="6"/>
                    <a:pt x="39" y="3"/>
                    <a:pt x="39" y="0"/>
                  </a:cubicBezTo>
                  <a:close/>
                </a:path>
              </a:pathLst>
            </a:custGeom>
            <a:solidFill>
              <a:srgbClr val="F3B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 name="Oval 441">
              <a:extLst>
                <a:ext uri="{FF2B5EF4-FFF2-40B4-BE49-F238E27FC236}">
                  <a16:creationId xmlns:a16="http://schemas.microsoft.com/office/drawing/2014/main" id="{83642F4E-C5DA-4124-9803-B5AB306F95D3}"/>
                </a:ext>
              </a:extLst>
            </p:cNvPr>
            <p:cNvSpPr>
              <a:spLocks noChangeArrowheads="1"/>
            </p:cNvSpPr>
            <p:nvPr/>
          </p:nvSpPr>
          <p:spPr bwMode="auto">
            <a:xfrm>
              <a:off x="1457326" y="5654675"/>
              <a:ext cx="147638" cy="49213"/>
            </a:xfrm>
            <a:prstGeom prst="ellipse">
              <a:avLst/>
            </a:prstGeom>
            <a:solidFill>
              <a:srgbClr val="FCF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 name="Freeform 442">
              <a:extLst>
                <a:ext uri="{FF2B5EF4-FFF2-40B4-BE49-F238E27FC236}">
                  <a16:creationId xmlns:a16="http://schemas.microsoft.com/office/drawing/2014/main" id="{B3C8FC03-4791-480F-A09F-9327AE86BDEE}"/>
                </a:ext>
              </a:extLst>
            </p:cNvPr>
            <p:cNvSpPr>
              <a:spLocks/>
            </p:cNvSpPr>
            <p:nvPr/>
          </p:nvSpPr>
          <p:spPr bwMode="auto">
            <a:xfrm>
              <a:off x="1314451" y="5605463"/>
              <a:ext cx="142875" cy="76200"/>
            </a:xfrm>
            <a:custGeom>
              <a:avLst/>
              <a:gdLst>
                <a:gd name="T0" fmla="*/ 38 w 38"/>
                <a:gd name="T1" fmla="*/ 0 h 20"/>
                <a:gd name="T2" fmla="*/ 38 w 38"/>
                <a:gd name="T3" fmla="*/ 13 h 20"/>
                <a:gd name="T4" fmla="*/ 19 w 38"/>
                <a:gd name="T5" fmla="*/ 20 h 20"/>
                <a:gd name="T6" fmla="*/ 0 w 38"/>
                <a:gd name="T7" fmla="*/ 13 h 20"/>
                <a:gd name="T8" fmla="*/ 0 w 38"/>
                <a:gd name="T9" fmla="*/ 0 h 20"/>
                <a:gd name="T10" fmla="*/ 19 w 38"/>
                <a:gd name="T11" fmla="*/ 7 h 20"/>
                <a:gd name="T12" fmla="*/ 38 w 38"/>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8" h="20">
                  <a:moveTo>
                    <a:pt x="38" y="0"/>
                  </a:moveTo>
                  <a:cubicBezTo>
                    <a:pt x="38" y="13"/>
                    <a:pt x="38" y="13"/>
                    <a:pt x="38" y="13"/>
                  </a:cubicBezTo>
                  <a:cubicBezTo>
                    <a:pt x="38" y="17"/>
                    <a:pt x="30" y="20"/>
                    <a:pt x="19" y="20"/>
                  </a:cubicBezTo>
                  <a:cubicBezTo>
                    <a:pt x="9" y="20"/>
                    <a:pt x="0" y="17"/>
                    <a:pt x="0" y="13"/>
                  </a:cubicBezTo>
                  <a:cubicBezTo>
                    <a:pt x="0" y="0"/>
                    <a:pt x="0" y="0"/>
                    <a:pt x="0" y="0"/>
                  </a:cubicBezTo>
                  <a:cubicBezTo>
                    <a:pt x="0" y="4"/>
                    <a:pt x="9" y="7"/>
                    <a:pt x="19" y="7"/>
                  </a:cubicBezTo>
                  <a:cubicBezTo>
                    <a:pt x="30" y="7"/>
                    <a:pt x="38" y="4"/>
                    <a:pt x="38" y="0"/>
                  </a:cubicBezTo>
                  <a:close/>
                </a:path>
              </a:pathLst>
            </a:custGeom>
            <a:solidFill>
              <a:srgbClr val="F3B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 name="Oval 443">
              <a:extLst>
                <a:ext uri="{FF2B5EF4-FFF2-40B4-BE49-F238E27FC236}">
                  <a16:creationId xmlns:a16="http://schemas.microsoft.com/office/drawing/2014/main" id="{B9BA9612-91FD-473D-BD59-BE0D22980B29}"/>
                </a:ext>
              </a:extLst>
            </p:cNvPr>
            <p:cNvSpPr>
              <a:spLocks noChangeArrowheads="1"/>
            </p:cNvSpPr>
            <p:nvPr/>
          </p:nvSpPr>
          <p:spPr bwMode="auto">
            <a:xfrm>
              <a:off x="1314451" y="5583238"/>
              <a:ext cx="142875" cy="49213"/>
            </a:xfrm>
            <a:prstGeom prst="ellipse">
              <a:avLst/>
            </a:prstGeom>
            <a:solidFill>
              <a:srgbClr val="FCF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Freeform 444">
              <a:extLst>
                <a:ext uri="{FF2B5EF4-FFF2-40B4-BE49-F238E27FC236}">
                  <a16:creationId xmlns:a16="http://schemas.microsoft.com/office/drawing/2014/main" id="{642340C9-6302-4D87-9FA7-30F4F4624D91}"/>
                </a:ext>
              </a:extLst>
            </p:cNvPr>
            <p:cNvSpPr>
              <a:spLocks/>
            </p:cNvSpPr>
            <p:nvPr/>
          </p:nvSpPr>
          <p:spPr bwMode="auto">
            <a:xfrm>
              <a:off x="1506538" y="5534025"/>
              <a:ext cx="147638" cy="71438"/>
            </a:xfrm>
            <a:custGeom>
              <a:avLst/>
              <a:gdLst>
                <a:gd name="T0" fmla="*/ 39 w 39"/>
                <a:gd name="T1" fmla="*/ 0 h 19"/>
                <a:gd name="T2" fmla="*/ 39 w 39"/>
                <a:gd name="T3" fmla="*/ 13 h 19"/>
                <a:gd name="T4" fmla="*/ 19 w 39"/>
                <a:gd name="T5" fmla="*/ 19 h 19"/>
                <a:gd name="T6" fmla="*/ 0 w 39"/>
                <a:gd name="T7" fmla="*/ 13 h 19"/>
                <a:gd name="T8" fmla="*/ 0 w 39"/>
                <a:gd name="T9" fmla="*/ 0 h 19"/>
                <a:gd name="T10" fmla="*/ 19 w 39"/>
                <a:gd name="T11" fmla="*/ 7 h 19"/>
                <a:gd name="T12" fmla="*/ 39 w 39"/>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9" h="19">
                  <a:moveTo>
                    <a:pt x="39" y="0"/>
                  </a:moveTo>
                  <a:cubicBezTo>
                    <a:pt x="39" y="13"/>
                    <a:pt x="39" y="13"/>
                    <a:pt x="39" y="13"/>
                  </a:cubicBezTo>
                  <a:cubicBezTo>
                    <a:pt x="39" y="17"/>
                    <a:pt x="30" y="19"/>
                    <a:pt x="19" y="19"/>
                  </a:cubicBezTo>
                  <a:cubicBezTo>
                    <a:pt x="9" y="19"/>
                    <a:pt x="0" y="17"/>
                    <a:pt x="0" y="13"/>
                  </a:cubicBezTo>
                  <a:cubicBezTo>
                    <a:pt x="0" y="0"/>
                    <a:pt x="0" y="0"/>
                    <a:pt x="0" y="0"/>
                  </a:cubicBezTo>
                  <a:cubicBezTo>
                    <a:pt x="0" y="4"/>
                    <a:pt x="9" y="7"/>
                    <a:pt x="19" y="7"/>
                  </a:cubicBezTo>
                  <a:cubicBezTo>
                    <a:pt x="30" y="7"/>
                    <a:pt x="39" y="4"/>
                    <a:pt x="39" y="0"/>
                  </a:cubicBezTo>
                  <a:close/>
                </a:path>
              </a:pathLst>
            </a:custGeom>
            <a:solidFill>
              <a:srgbClr val="F3B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 name="Oval 445">
              <a:extLst>
                <a:ext uri="{FF2B5EF4-FFF2-40B4-BE49-F238E27FC236}">
                  <a16:creationId xmlns:a16="http://schemas.microsoft.com/office/drawing/2014/main" id="{8C8BA12E-1798-417B-97BE-14B7A924A5CC}"/>
                </a:ext>
              </a:extLst>
            </p:cNvPr>
            <p:cNvSpPr>
              <a:spLocks noChangeArrowheads="1"/>
            </p:cNvSpPr>
            <p:nvPr/>
          </p:nvSpPr>
          <p:spPr bwMode="auto">
            <a:xfrm>
              <a:off x="1506538" y="5511800"/>
              <a:ext cx="147638" cy="49213"/>
            </a:xfrm>
            <a:prstGeom prst="ellipse">
              <a:avLst/>
            </a:prstGeom>
            <a:solidFill>
              <a:srgbClr val="FCF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 name="Freeform 446">
              <a:extLst>
                <a:ext uri="{FF2B5EF4-FFF2-40B4-BE49-F238E27FC236}">
                  <a16:creationId xmlns:a16="http://schemas.microsoft.com/office/drawing/2014/main" id="{B0304EB5-719C-45B5-A5C8-469394A773E0}"/>
                </a:ext>
              </a:extLst>
            </p:cNvPr>
            <p:cNvSpPr>
              <a:spLocks/>
            </p:cNvSpPr>
            <p:nvPr/>
          </p:nvSpPr>
          <p:spPr bwMode="auto">
            <a:xfrm>
              <a:off x="1654176" y="5605463"/>
              <a:ext cx="144463" cy="76200"/>
            </a:xfrm>
            <a:custGeom>
              <a:avLst/>
              <a:gdLst>
                <a:gd name="T0" fmla="*/ 38 w 38"/>
                <a:gd name="T1" fmla="*/ 0 h 20"/>
                <a:gd name="T2" fmla="*/ 38 w 38"/>
                <a:gd name="T3" fmla="*/ 13 h 20"/>
                <a:gd name="T4" fmla="*/ 19 w 38"/>
                <a:gd name="T5" fmla="*/ 20 h 20"/>
                <a:gd name="T6" fmla="*/ 0 w 38"/>
                <a:gd name="T7" fmla="*/ 13 h 20"/>
                <a:gd name="T8" fmla="*/ 0 w 38"/>
                <a:gd name="T9" fmla="*/ 0 h 20"/>
                <a:gd name="T10" fmla="*/ 19 w 38"/>
                <a:gd name="T11" fmla="*/ 7 h 20"/>
                <a:gd name="T12" fmla="*/ 38 w 38"/>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8" h="20">
                  <a:moveTo>
                    <a:pt x="38" y="0"/>
                  </a:moveTo>
                  <a:cubicBezTo>
                    <a:pt x="38" y="13"/>
                    <a:pt x="38" y="13"/>
                    <a:pt x="38" y="13"/>
                  </a:cubicBezTo>
                  <a:cubicBezTo>
                    <a:pt x="38" y="17"/>
                    <a:pt x="29" y="20"/>
                    <a:pt x="19" y="20"/>
                  </a:cubicBezTo>
                  <a:cubicBezTo>
                    <a:pt x="8" y="20"/>
                    <a:pt x="0" y="17"/>
                    <a:pt x="0" y="13"/>
                  </a:cubicBezTo>
                  <a:cubicBezTo>
                    <a:pt x="0" y="0"/>
                    <a:pt x="0" y="0"/>
                    <a:pt x="0" y="0"/>
                  </a:cubicBezTo>
                  <a:cubicBezTo>
                    <a:pt x="0" y="4"/>
                    <a:pt x="8" y="7"/>
                    <a:pt x="19" y="7"/>
                  </a:cubicBezTo>
                  <a:cubicBezTo>
                    <a:pt x="29" y="7"/>
                    <a:pt x="38" y="4"/>
                    <a:pt x="38" y="0"/>
                  </a:cubicBezTo>
                  <a:close/>
                </a:path>
              </a:pathLst>
            </a:custGeom>
            <a:solidFill>
              <a:srgbClr val="F3B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 name="Oval 447">
              <a:extLst>
                <a:ext uri="{FF2B5EF4-FFF2-40B4-BE49-F238E27FC236}">
                  <a16:creationId xmlns:a16="http://schemas.microsoft.com/office/drawing/2014/main" id="{17339864-55BB-4890-BF54-E79FDB75717A}"/>
                </a:ext>
              </a:extLst>
            </p:cNvPr>
            <p:cNvSpPr>
              <a:spLocks noChangeArrowheads="1"/>
            </p:cNvSpPr>
            <p:nvPr/>
          </p:nvSpPr>
          <p:spPr bwMode="auto">
            <a:xfrm>
              <a:off x="1654176" y="5583238"/>
              <a:ext cx="144463" cy="49213"/>
            </a:xfrm>
            <a:prstGeom prst="ellipse">
              <a:avLst/>
            </a:prstGeom>
            <a:solidFill>
              <a:srgbClr val="FCF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59" name="Group 58">
            <a:extLst>
              <a:ext uri="{FF2B5EF4-FFF2-40B4-BE49-F238E27FC236}">
                <a16:creationId xmlns:a16="http://schemas.microsoft.com/office/drawing/2014/main" id="{A200BCCE-63BA-49B7-BAD1-597528738EEF}"/>
              </a:ext>
            </a:extLst>
          </p:cNvPr>
          <p:cNvGrpSpPr/>
          <p:nvPr/>
        </p:nvGrpSpPr>
        <p:grpSpPr>
          <a:xfrm>
            <a:off x="7466710" y="3888772"/>
            <a:ext cx="971518" cy="971518"/>
            <a:chOff x="7187500" y="839949"/>
            <a:chExt cx="1422400" cy="1422400"/>
          </a:xfrm>
        </p:grpSpPr>
        <p:sp>
          <p:nvSpPr>
            <p:cNvPr id="60" name="Oval 59">
              <a:extLst>
                <a:ext uri="{FF2B5EF4-FFF2-40B4-BE49-F238E27FC236}">
                  <a16:creationId xmlns:a16="http://schemas.microsoft.com/office/drawing/2014/main" id="{229F09A1-DC21-4A11-9B0C-D08C76A6438C}"/>
                </a:ext>
              </a:extLst>
            </p:cNvPr>
            <p:cNvSpPr/>
            <p:nvPr/>
          </p:nvSpPr>
          <p:spPr>
            <a:xfrm>
              <a:off x="7187500" y="839949"/>
              <a:ext cx="1422400" cy="142240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FE53B19F-9661-4CCD-8EEC-C32A423FA2D2}"/>
                </a:ext>
              </a:extLst>
            </p:cNvPr>
            <p:cNvSpPr/>
            <p:nvPr/>
          </p:nvSpPr>
          <p:spPr>
            <a:xfrm>
              <a:off x="7412941" y="1065390"/>
              <a:ext cx="971519" cy="971519"/>
            </a:xfrm>
            <a:prstGeom prst="ellipse">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id="{83C4B285-2515-45AE-8531-E4066A3513A4}"/>
              </a:ext>
            </a:extLst>
          </p:cNvPr>
          <p:cNvGrpSpPr/>
          <p:nvPr/>
        </p:nvGrpSpPr>
        <p:grpSpPr>
          <a:xfrm>
            <a:off x="7784429" y="4228035"/>
            <a:ext cx="336080" cy="292993"/>
            <a:chOff x="1216026" y="5511800"/>
            <a:chExt cx="681038" cy="593725"/>
          </a:xfrm>
          <a:effectLst>
            <a:outerShdw dist="38100" dir="2700000" algn="tl" rotWithShape="0">
              <a:prstClr val="black">
                <a:alpha val="20000"/>
              </a:prstClr>
            </a:outerShdw>
          </a:effectLst>
        </p:grpSpPr>
        <p:sp>
          <p:nvSpPr>
            <p:cNvPr id="63" name="Freeform 437">
              <a:extLst>
                <a:ext uri="{FF2B5EF4-FFF2-40B4-BE49-F238E27FC236}">
                  <a16:creationId xmlns:a16="http://schemas.microsoft.com/office/drawing/2014/main" id="{0AAA0A2C-F034-4D30-A78D-063AD5BC5542}"/>
                </a:ext>
              </a:extLst>
            </p:cNvPr>
            <p:cNvSpPr>
              <a:spLocks/>
            </p:cNvSpPr>
            <p:nvPr/>
          </p:nvSpPr>
          <p:spPr bwMode="auto">
            <a:xfrm>
              <a:off x="1216026" y="5511800"/>
              <a:ext cx="681038" cy="593725"/>
            </a:xfrm>
            <a:custGeom>
              <a:avLst/>
              <a:gdLst>
                <a:gd name="T0" fmla="*/ 245 w 429"/>
                <a:gd name="T1" fmla="*/ 0 h 374"/>
                <a:gd name="T2" fmla="*/ 0 w 429"/>
                <a:gd name="T3" fmla="*/ 90 h 374"/>
                <a:gd name="T4" fmla="*/ 0 w 429"/>
                <a:gd name="T5" fmla="*/ 281 h 374"/>
                <a:gd name="T6" fmla="*/ 183 w 429"/>
                <a:gd name="T7" fmla="*/ 374 h 374"/>
                <a:gd name="T8" fmla="*/ 429 w 429"/>
                <a:gd name="T9" fmla="*/ 281 h 374"/>
                <a:gd name="T10" fmla="*/ 429 w 429"/>
                <a:gd name="T11" fmla="*/ 90 h 374"/>
                <a:gd name="T12" fmla="*/ 245 w 429"/>
                <a:gd name="T13" fmla="*/ 0 h 374"/>
              </a:gdLst>
              <a:ahLst/>
              <a:cxnLst>
                <a:cxn ang="0">
                  <a:pos x="T0" y="T1"/>
                </a:cxn>
                <a:cxn ang="0">
                  <a:pos x="T2" y="T3"/>
                </a:cxn>
                <a:cxn ang="0">
                  <a:pos x="T4" y="T5"/>
                </a:cxn>
                <a:cxn ang="0">
                  <a:pos x="T6" y="T7"/>
                </a:cxn>
                <a:cxn ang="0">
                  <a:pos x="T8" y="T9"/>
                </a:cxn>
                <a:cxn ang="0">
                  <a:pos x="T10" y="T11"/>
                </a:cxn>
                <a:cxn ang="0">
                  <a:pos x="T12" y="T13"/>
                </a:cxn>
              </a:cxnLst>
              <a:rect l="0" t="0" r="r" b="b"/>
              <a:pathLst>
                <a:path w="429" h="374">
                  <a:moveTo>
                    <a:pt x="245" y="0"/>
                  </a:moveTo>
                  <a:lnTo>
                    <a:pt x="0" y="90"/>
                  </a:lnTo>
                  <a:lnTo>
                    <a:pt x="0" y="281"/>
                  </a:lnTo>
                  <a:lnTo>
                    <a:pt x="183" y="374"/>
                  </a:lnTo>
                  <a:lnTo>
                    <a:pt x="429" y="281"/>
                  </a:lnTo>
                  <a:lnTo>
                    <a:pt x="429" y="90"/>
                  </a:lnTo>
                  <a:lnTo>
                    <a:pt x="245" y="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 name="Freeform 438">
              <a:extLst>
                <a:ext uri="{FF2B5EF4-FFF2-40B4-BE49-F238E27FC236}">
                  <a16:creationId xmlns:a16="http://schemas.microsoft.com/office/drawing/2014/main" id="{68D30CD9-FF0F-4D9C-9954-36C27848BD50}"/>
                </a:ext>
              </a:extLst>
            </p:cNvPr>
            <p:cNvSpPr>
              <a:spLocks/>
            </p:cNvSpPr>
            <p:nvPr/>
          </p:nvSpPr>
          <p:spPr bwMode="auto">
            <a:xfrm>
              <a:off x="1506538" y="5654675"/>
              <a:ext cx="390525" cy="450850"/>
            </a:xfrm>
            <a:custGeom>
              <a:avLst/>
              <a:gdLst>
                <a:gd name="T0" fmla="*/ 246 w 246"/>
                <a:gd name="T1" fmla="*/ 191 h 284"/>
                <a:gd name="T2" fmla="*/ 0 w 246"/>
                <a:gd name="T3" fmla="*/ 284 h 284"/>
                <a:gd name="T4" fmla="*/ 0 w 246"/>
                <a:gd name="T5" fmla="*/ 93 h 284"/>
                <a:gd name="T6" fmla="*/ 246 w 246"/>
                <a:gd name="T7" fmla="*/ 0 h 284"/>
                <a:gd name="T8" fmla="*/ 246 w 246"/>
                <a:gd name="T9" fmla="*/ 191 h 284"/>
              </a:gdLst>
              <a:ahLst/>
              <a:cxnLst>
                <a:cxn ang="0">
                  <a:pos x="T0" y="T1"/>
                </a:cxn>
                <a:cxn ang="0">
                  <a:pos x="T2" y="T3"/>
                </a:cxn>
                <a:cxn ang="0">
                  <a:pos x="T4" y="T5"/>
                </a:cxn>
                <a:cxn ang="0">
                  <a:pos x="T6" y="T7"/>
                </a:cxn>
                <a:cxn ang="0">
                  <a:pos x="T8" y="T9"/>
                </a:cxn>
              </a:cxnLst>
              <a:rect l="0" t="0" r="r" b="b"/>
              <a:pathLst>
                <a:path w="246" h="284">
                  <a:moveTo>
                    <a:pt x="246" y="191"/>
                  </a:moveTo>
                  <a:lnTo>
                    <a:pt x="0" y="284"/>
                  </a:lnTo>
                  <a:lnTo>
                    <a:pt x="0" y="93"/>
                  </a:lnTo>
                  <a:lnTo>
                    <a:pt x="246" y="0"/>
                  </a:lnTo>
                  <a:lnTo>
                    <a:pt x="246" y="191"/>
                  </a:lnTo>
                  <a:close/>
                </a:path>
              </a:pathLst>
            </a:custGeom>
            <a:solidFill>
              <a:srgbClr val="007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 name="Freeform 439">
              <a:extLst>
                <a:ext uri="{FF2B5EF4-FFF2-40B4-BE49-F238E27FC236}">
                  <a16:creationId xmlns:a16="http://schemas.microsoft.com/office/drawing/2014/main" id="{075831F3-B5FF-42A5-AE56-81DED852B688}"/>
                </a:ext>
              </a:extLst>
            </p:cNvPr>
            <p:cNvSpPr>
              <a:spLocks/>
            </p:cNvSpPr>
            <p:nvPr/>
          </p:nvSpPr>
          <p:spPr bwMode="auto">
            <a:xfrm>
              <a:off x="1216026" y="5654675"/>
              <a:ext cx="290513" cy="450850"/>
            </a:xfrm>
            <a:custGeom>
              <a:avLst/>
              <a:gdLst>
                <a:gd name="T0" fmla="*/ 0 w 183"/>
                <a:gd name="T1" fmla="*/ 191 h 284"/>
                <a:gd name="T2" fmla="*/ 183 w 183"/>
                <a:gd name="T3" fmla="*/ 284 h 284"/>
                <a:gd name="T4" fmla="*/ 183 w 183"/>
                <a:gd name="T5" fmla="*/ 93 h 284"/>
                <a:gd name="T6" fmla="*/ 0 w 183"/>
                <a:gd name="T7" fmla="*/ 0 h 284"/>
                <a:gd name="T8" fmla="*/ 0 w 183"/>
                <a:gd name="T9" fmla="*/ 191 h 284"/>
              </a:gdLst>
              <a:ahLst/>
              <a:cxnLst>
                <a:cxn ang="0">
                  <a:pos x="T0" y="T1"/>
                </a:cxn>
                <a:cxn ang="0">
                  <a:pos x="T2" y="T3"/>
                </a:cxn>
                <a:cxn ang="0">
                  <a:pos x="T4" y="T5"/>
                </a:cxn>
                <a:cxn ang="0">
                  <a:pos x="T6" y="T7"/>
                </a:cxn>
                <a:cxn ang="0">
                  <a:pos x="T8" y="T9"/>
                </a:cxn>
              </a:cxnLst>
              <a:rect l="0" t="0" r="r" b="b"/>
              <a:pathLst>
                <a:path w="183" h="284">
                  <a:moveTo>
                    <a:pt x="0" y="191"/>
                  </a:moveTo>
                  <a:lnTo>
                    <a:pt x="183" y="284"/>
                  </a:lnTo>
                  <a:lnTo>
                    <a:pt x="183" y="93"/>
                  </a:lnTo>
                  <a:lnTo>
                    <a:pt x="0" y="0"/>
                  </a:lnTo>
                  <a:lnTo>
                    <a:pt x="0" y="191"/>
                  </a:lnTo>
                  <a:close/>
                </a:path>
              </a:pathLst>
            </a:custGeom>
            <a:solidFill>
              <a:srgbClr val="007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 name="Freeform 440">
              <a:extLst>
                <a:ext uri="{FF2B5EF4-FFF2-40B4-BE49-F238E27FC236}">
                  <a16:creationId xmlns:a16="http://schemas.microsoft.com/office/drawing/2014/main" id="{2B4DD977-0B9F-458C-9771-6949A7B9E679}"/>
                </a:ext>
              </a:extLst>
            </p:cNvPr>
            <p:cNvSpPr>
              <a:spLocks/>
            </p:cNvSpPr>
            <p:nvPr/>
          </p:nvSpPr>
          <p:spPr bwMode="auto">
            <a:xfrm>
              <a:off x="1457326" y="5681663"/>
              <a:ext cx="147638" cy="71438"/>
            </a:xfrm>
            <a:custGeom>
              <a:avLst/>
              <a:gdLst>
                <a:gd name="T0" fmla="*/ 39 w 39"/>
                <a:gd name="T1" fmla="*/ 0 h 19"/>
                <a:gd name="T2" fmla="*/ 39 w 39"/>
                <a:gd name="T3" fmla="*/ 12 h 19"/>
                <a:gd name="T4" fmla="*/ 20 w 39"/>
                <a:gd name="T5" fmla="*/ 19 h 19"/>
                <a:gd name="T6" fmla="*/ 0 w 39"/>
                <a:gd name="T7" fmla="*/ 12 h 19"/>
                <a:gd name="T8" fmla="*/ 0 w 39"/>
                <a:gd name="T9" fmla="*/ 0 h 19"/>
                <a:gd name="T10" fmla="*/ 20 w 39"/>
                <a:gd name="T11" fmla="*/ 6 h 19"/>
                <a:gd name="T12" fmla="*/ 39 w 39"/>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9" h="19">
                  <a:moveTo>
                    <a:pt x="39" y="0"/>
                  </a:moveTo>
                  <a:cubicBezTo>
                    <a:pt x="39" y="12"/>
                    <a:pt x="39" y="12"/>
                    <a:pt x="39" y="12"/>
                  </a:cubicBezTo>
                  <a:cubicBezTo>
                    <a:pt x="39" y="16"/>
                    <a:pt x="30" y="19"/>
                    <a:pt x="20" y="19"/>
                  </a:cubicBezTo>
                  <a:cubicBezTo>
                    <a:pt x="9" y="19"/>
                    <a:pt x="0" y="16"/>
                    <a:pt x="0" y="12"/>
                  </a:cubicBezTo>
                  <a:cubicBezTo>
                    <a:pt x="0" y="0"/>
                    <a:pt x="0" y="0"/>
                    <a:pt x="0" y="0"/>
                  </a:cubicBezTo>
                  <a:cubicBezTo>
                    <a:pt x="0" y="3"/>
                    <a:pt x="9" y="6"/>
                    <a:pt x="20" y="6"/>
                  </a:cubicBezTo>
                  <a:cubicBezTo>
                    <a:pt x="30" y="6"/>
                    <a:pt x="39" y="3"/>
                    <a:pt x="39" y="0"/>
                  </a:cubicBezTo>
                  <a:close/>
                </a:path>
              </a:pathLst>
            </a:custGeom>
            <a:solidFill>
              <a:srgbClr val="007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 name="Oval 441">
              <a:extLst>
                <a:ext uri="{FF2B5EF4-FFF2-40B4-BE49-F238E27FC236}">
                  <a16:creationId xmlns:a16="http://schemas.microsoft.com/office/drawing/2014/main" id="{12534BE1-7940-4E6E-BECE-C9C3621DA074}"/>
                </a:ext>
              </a:extLst>
            </p:cNvPr>
            <p:cNvSpPr>
              <a:spLocks noChangeArrowheads="1"/>
            </p:cNvSpPr>
            <p:nvPr/>
          </p:nvSpPr>
          <p:spPr bwMode="auto">
            <a:xfrm>
              <a:off x="1457326" y="5654675"/>
              <a:ext cx="147638" cy="49213"/>
            </a:xfrm>
            <a:prstGeom prst="ellipse">
              <a:avLst/>
            </a:pr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 name="Freeform 442">
              <a:extLst>
                <a:ext uri="{FF2B5EF4-FFF2-40B4-BE49-F238E27FC236}">
                  <a16:creationId xmlns:a16="http://schemas.microsoft.com/office/drawing/2014/main" id="{00921C60-47BE-451C-9743-A95F978A2185}"/>
                </a:ext>
              </a:extLst>
            </p:cNvPr>
            <p:cNvSpPr>
              <a:spLocks/>
            </p:cNvSpPr>
            <p:nvPr/>
          </p:nvSpPr>
          <p:spPr bwMode="auto">
            <a:xfrm>
              <a:off x="1314451" y="5605463"/>
              <a:ext cx="142875" cy="76200"/>
            </a:xfrm>
            <a:custGeom>
              <a:avLst/>
              <a:gdLst>
                <a:gd name="T0" fmla="*/ 38 w 38"/>
                <a:gd name="T1" fmla="*/ 0 h 20"/>
                <a:gd name="T2" fmla="*/ 38 w 38"/>
                <a:gd name="T3" fmla="*/ 13 h 20"/>
                <a:gd name="T4" fmla="*/ 19 w 38"/>
                <a:gd name="T5" fmla="*/ 20 h 20"/>
                <a:gd name="T6" fmla="*/ 0 w 38"/>
                <a:gd name="T7" fmla="*/ 13 h 20"/>
                <a:gd name="T8" fmla="*/ 0 w 38"/>
                <a:gd name="T9" fmla="*/ 0 h 20"/>
                <a:gd name="T10" fmla="*/ 19 w 38"/>
                <a:gd name="T11" fmla="*/ 7 h 20"/>
                <a:gd name="T12" fmla="*/ 38 w 38"/>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8" h="20">
                  <a:moveTo>
                    <a:pt x="38" y="0"/>
                  </a:moveTo>
                  <a:cubicBezTo>
                    <a:pt x="38" y="13"/>
                    <a:pt x="38" y="13"/>
                    <a:pt x="38" y="13"/>
                  </a:cubicBezTo>
                  <a:cubicBezTo>
                    <a:pt x="38" y="17"/>
                    <a:pt x="30" y="20"/>
                    <a:pt x="19" y="20"/>
                  </a:cubicBezTo>
                  <a:cubicBezTo>
                    <a:pt x="9" y="20"/>
                    <a:pt x="0" y="17"/>
                    <a:pt x="0" y="13"/>
                  </a:cubicBezTo>
                  <a:cubicBezTo>
                    <a:pt x="0" y="0"/>
                    <a:pt x="0" y="0"/>
                    <a:pt x="0" y="0"/>
                  </a:cubicBezTo>
                  <a:cubicBezTo>
                    <a:pt x="0" y="4"/>
                    <a:pt x="9" y="7"/>
                    <a:pt x="19" y="7"/>
                  </a:cubicBezTo>
                  <a:cubicBezTo>
                    <a:pt x="30" y="7"/>
                    <a:pt x="38" y="4"/>
                    <a:pt x="38" y="0"/>
                  </a:cubicBezTo>
                  <a:close/>
                </a:path>
              </a:pathLst>
            </a:custGeom>
            <a:solidFill>
              <a:srgbClr val="007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 name="Oval 443">
              <a:extLst>
                <a:ext uri="{FF2B5EF4-FFF2-40B4-BE49-F238E27FC236}">
                  <a16:creationId xmlns:a16="http://schemas.microsoft.com/office/drawing/2014/main" id="{0513038C-6323-433D-A9A9-404453C2DB09}"/>
                </a:ext>
              </a:extLst>
            </p:cNvPr>
            <p:cNvSpPr>
              <a:spLocks noChangeArrowheads="1"/>
            </p:cNvSpPr>
            <p:nvPr/>
          </p:nvSpPr>
          <p:spPr bwMode="auto">
            <a:xfrm>
              <a:off x="1314451" y="5583238"/>
              <a:ext cx="142875" cy="49213"/>
            </a:xfrm>
            <a:prstGeom prst="ellipse">
              <a:avLst/>
            </a:pr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 name="Freeform 444">
              <a:extLst>
                <a:ext uri="{FF2B5EF4-FFF2-40B4-BE49-F238E27FC236}">
                  <a16:creationId xmlns:a16="http://schemas.microsoft.com/office/drawing/2014/main" id="{C7BE723C-9A40-4DA6-9A51-210524AF1467}"/>
                </a:ext>
              </a:extLst>
            </p:cNvPr>
            <p:cNvSpPr>
              <a:spLocks/>
            </p:cNvSpPr>
            <p:nvPr/>
          </p:nvSpPr>
          <p:spPr bwMode="auto">
            <a:xfrm>
              <a:off x="1506538" y="5534025"/>
              <a:ext cx="147638" cy="71438"/>
            </a:xfrm>
            <a:custGeom>
              <a:avLst/>
              <a:gdLst>
                <a:gd name="T0" fmla="*/ 39 w 39"/>
                <a:gd name="T1" fmla="*/ 0 h 19"/>
                <a:gd name="T2" fmla="*/ 39 w 39"/>
                <a:gd name="T3" fmla="*/ 13 h 19"/>
                <a:gd name="T4" fmla="*/ 19 w 39"/>
                <a:gd name="T5" fmla="*/ 19 h 19"/>
                <a:gd name="T6" fmla="*/ 0 w 39"/>
                <a:gd name="T7" fmla="*/ 13 h 19"/>
                <a:gd name="T8" fmla="*/ 0 w 39"/>
                <a:gd name="T9" fmla="*/ 0 h 19"/>
                <a:gd name="T10" fmla="*/ 19 w 39"/>
                <a:gd name="T11" fmla="*/ 7 h 19"/>
                <a:gd name="T12" fmla="*/ 39 w 39"/>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9" h="19">
                  <a:moveTo>
                    <a:pt x="39" y="0"/>
                  </a:moveTo>
                  <a:cubicBezTo>
                    <a:pt x="39" y="13"/>
                    <a:pt x="39" y="13"/>
                    <a:pt x="39" y="13"/>
                  </a:cubicBezTo>
                  <a:cubicBezTo>
                    <a:pt x="39" y="17"/>
                    <a:pt x="30" y="19"/>
                    <a:pt x="19" y="19"/>
                  </a:cubicBezTo>
                  <a:cubicBezTo>
                    <a:pt x="9" y="19"/>
                    <a:pt x="0" y="17"/>
                    <a:pt x="0" y="13"/>
                  </a:cubicBezTo>
                  <a:cubicBezTo>
                    <a:pt x="0" y="0"/>
                    <a:pt x="0" y="0"/>
                    <a:pt x="0" y="0"/>
                  </a:cubicBezTo>
                  <a:cubicBezTo>
                    <a:pt x="0" y="4"/>
                    <a:pt x="9" y="7"/>
                    <a:pt x="19" y="7"/>
                  </a:cubicBezTo>
                  <a:cubicBezTo>
                    <a:pt x="30" y="7"/>
                    <a:pt x="39" y="4"/>
                    <a:pt x="39" y="0"/>
                  </a:cubicBezTo>
                  <a:close/>
                </a:path>
              </a:pathLst>
            </a:custGeom>
            <a:solidFill>
              <a:srgbClr val="007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 name="Oval 445">
              <a:extLst>
                <a:ext uri="{FF2B5EF4-FFF2-40B4-BE49-F238E27FC236}">
                  <a16:creationId xmlns:a16="http://schemas.microsoft.com/office/drawing/2014/main" id="{8BCF9FB9-A943-4E79-971F-112DB4137787}"/>
                </a:ext>
              </a:extLst>
            </p:cNvPr>
            <p:cNvSpPr>
              <a:spLocks noChangeArrowheads="1"/>
            </p:cNvSpPr>
            <p:nvPr/>
          </p:nvSpPr>
          <p:spPr bwMode="auto">
            <a:xfrm>
              <a:off x="1506538" y="5511800"/>
              <a:ext cx="147638" cy="49213"/>
            </a:xfrm>
            <a:prstGeom prst="ellipse">
              <a:avLst/>
            </a:pr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 name="Freeform 446">
              <a:extLst>
                <a:ext uri="{FF2B5EF4-FFF2-40B4-BE49-F238E27FC236}">
                  <a16:creationId xmlns:a16="http://schemas.microsoft.com/office/drawing/2014/main" id="{0ECED855-DAAF-479E-9DE4-0AEA4B66DC53}"/>
                </a:ext>
              </a:extLst>
            </p:cNvPr>
            <p:cNvSpPr>
              <a:spLocks/>
            </p:cNvSpPr>
            <p:nvPr/>
          </p:nvSpPr>
          <p:spPr bwMode="auto">
            <a:xfrm>
              <a:off x="1654176" y="5605463"/>
              <a:ext cx="144463" cy="76200"/>
            </a:xfrm>
            <a:custGeom>
              <a:avLst/>
              <a:gdLst>
                <a:gd name="T0" fmla="*/ 38 w 38"/>
                <a:gd name="T1" fmla="*/ 0 h 20"/>
                <a:gd name="T2" fmla="*/ 38 w 38"/>
                <a:gd name="T3" fmla="*/ 13 h 20"/>
                <a:gd name="T4" fmla="*/ 19 w 38"/>
                <a:gd name="T5" fmla="*/ 20 h 20"/>
                <a:gd name="T6" fmla="*/ 0 w 38"/>
                <a:gd name="T7" fmla="*/ 13 h 20"/>
                <a:gd name="T8" fmla="*/ 0 w 38"/>
                <a:gd name="T9" fmla="*/ 0 h 20"/>
                <a:gd name="T10" fmla="*/ 19 w 38"/>
                <a:gd name="T11" fmla="*/ 7 h 20"/>
                <a:gd name="T12" fmla="*/ 38 w 38"/>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8" h="20">
                  <a:moveTo>
                    <a:pt x="38" y="0"/>
                  </a:moveTo>
                  <a:cubicBezTo>
                    <a:pt x="38" y="13"/>
                    <a:pt x="38" y="13"/>
                    <a:pt x="38" y="13"/>
                  </a:cubicBezTo>
                  <a:cubicBezTo>
                    <a:pt x="38" y="17"/>
                    <a:pt x="29" y="20"/>
                    <a:pt x="19" y="20"/>
                  </a:cubicBezTo>
                  <a:cubicBezTo>
                    <a:pt x="8" y="20"/>
                    <a:pt x="0" y="17"/>
                    <a:pt x="0" y="13"/>
                  </a:cubicBezTo>
                  <a:cubicBezTo>
                    <a:pt x="0" y="0"/>
                    <a:pt x="0" y="0"/>
                    <a:pt x="0" y="0"/>
                  </a:cubicBezTo>
                  <a:cubicBezTo>
                    <a:pt x="0" y="4"/>
                    <a:pt x="8" y="7"/>
                    <a:pt x="19" y="7"/>
                  </a:cubicBezTo>
                  <a:cubicBezTo>
                    <a:pt x="29" y="7"/>
                    <a:pt x="38" y="4"/>
                    <a:pt x="38" y="0"/>
                  </a:cubicBezTo>
                  <a:close/>
                </a:path>
              </a:pathLst>
            </a:custGeom>
            <a:solidFill>
              <a:srgbClr val="007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 name="Oval 447">
              <a:extLst>
                <a:ext uri="{FF2B5EF4-FFF2-40B4-BE49-F238E27FC236}">
                  <a16:creationId xmlns:a16="http://schemas.microsoft.com/office/drawing/2014/main" id="{709248A6-FCE1-4FFF-B813-E8E8ADF3543A}"/>
                </a:ext>
              </a:extLst>
            </p:cNvPr>
            <p:cNvSpPr>
              <a:spLocks noChangeArrowheads="1"/>
            </p:cNvSpPr>
            <p:nvPr/>
          </p:nvSpPr>
          <p:spPr bwMode="auto">
            <a:xfrm>
              <a:off x="1654176" y="5583238"/>
              <a:ext cx="144463" cy="49213"/>
            </a:xfrm>
            <a:prstGeom prst="ellipse">
              <a:avLst/>
            </a:pr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74" name="Group 73">
            <a:extLst>
              <a:ext uri="{FF2B5EF4-FFF2-40B4-BE49-F238E27FC236}">
                <a16:creationId xmlns:a16="http://schemas.microsoft.com/office/drawing/2014/main" id="{F665CD71-0FB4-4A5B-9513-3497FAD1BEFF}"/>
              </a:ext>
            </a:extLst>
          </p:cNvPr>
          <p:cNvGrpSpPr/>
          <p:nvPr/>
        </p:nvGrpSpPr>
        <p:grpSpPr>
          <a:xfrm>
            <a:off x="9958328" y="3888772"/>
            <a:ext cx="971518" cy="971518"/>
            <a:chOff x="7187500" y="839949"/>
            <a:chExt cx="1422400" cy="1422400"/>
          </a:xfrm>
        </p:grpSpPr>
        <p:sp>
          <p:nvSpPr>
            <p:cNvPr id="75" name="Oval 74">
              <a:extLst>
                <a:ext uri="{FF2B5EF4-FFF2-40B4-BE49-F238E27FC236}">
                  <a16:creationId xmlns:a16="http://schemas.microsoft.com/office/drawing/2014/main" id="{F0A9A0D5-95D0-44D5-AE5C-C9D98CF617B9}"/>
                </a:ext>
              </a:extLst>
            </p:cNvPr>
            <p:cNvSpPr/>
            <p:nvPr/>
          </p:nvSpPr>
          <p:spPr>
            <a:xfrm>
              <a:off x="7187500" y="839949"/>
              <a:ext cx="1422400" cy="142240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2FEC0FD0-9837-446C-ADD4-C1C93E157D60}"/>
                </a:ext>
              </a:extLst>
            </p:cNvPr>
            <p:cNvSpPr/>
            <p:nvPr/>
          </p:nvSpPr>
          <p:spPr>
            <a:xfrm>
              <a:off x="7412941" y="1065390"/>
              <a:ext cx="971519" cy="971519"/>
            </a:xfrm>
            <a:prstGeom prst="ellipse">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D7E87880-5F0E-40E7-A948-A61FC76B9B61}"/>
              </a:ext>
            </a:extLst>
          </p:cNvPr>
          <p:cNvGrpSpPr/>
          <p:nvPr/>
        </p:nvGrpSpPr>
        <p:grpSpPr>
          <a:xfrm>
            <a:off x="10276047" y="4228035"/>
            <a:ext cx="336080" cy="292993"/>
            <a:chOff x="1216026" y="5511800"/>
            <a:chExt cx="681038" cy="593725"/>
          </a:xfrm>
          <a:effectLst>
            <a:outerShdw dist="38100" dir="2700000" algn="tl" rotWithShape="0">
              <a:prstClr val="black">
                <a:alpha val="20000"/>
              </a:prstClr>
            </a:outerShdw>
          </a:effectLst>
        </p:grpSpPr>
        <p:sp>
          <p:nvSpPr>
            <p:cNvPr id="78" name="Freeform 437">
              <a:extLst>
                <a:ext uri="{FF2B5EF4-FFF2-40B4-BE49-F238E27FC236}">
                  <a16:creationId xmlns:a16="http://schemas.microsoft.com/office/drawing/2014/main" id="{79658024-63F6-45B1-AE92-6161BED6E5F2}"/>
                </a:ext>
              </a:extLst>
            </p:cNvPr>
            <p:cNvSpPr>
              <a:spLocks/>
            </p:cNvSpPr>
            <p:nvPr/>
          </p:nvSpPr>
          <p:spPr bwMode="auto">
            <a:xfrm>
              <a:off x="1216026" y="5511800"/>
              <a:ext cx="681038" cy="593725"/>
            </a:xfrm>
            <a:custGeom>
              <a:avLst/>
              <a:gdLst>
                <a:gd name="T0" fmla="*/ 245 w 429"/>
                <a:gd name="T1" fmla="*/ 0 h 374"/>
                <a:gd name="T2" fmla="*/ 0 w 429"/>
                <a:gd name="T3" fmla="*/ 90 h 374"/>
                <a:gd name="T4" fmla="*/ 0 w 429"/>
                <a:gd name="T5" fmla="*/ 281 h 374"/>
                <a:gd name="T6" fmla="*/ 183 w 429"/>
                <a:gd name="T7" fmla="*/ 374 h 374"/>
                <a:gd name="T8" fmla="*/ 429 w 429"/>
                <a:gd name="T9" fmla="*/ 281 h 374"/>
                <a:gd name="T10" fmla="*/ 429 w 429"/>
                <a:gd name="T11" fmla="*/ 90 h 374"/>
                <a:gd name="T12" fmla="*/ 245 w 429"/>
                <a:gd name="T13" fmla="*/ 0 h 374"/>
              </a:gdLst>
              <a:ahLst/>
              <a:cxnLst>
                <a:cxn ang="0">
                  <a:pos x="T0" y="T1"/>
                </a:cxn>
                <a:cxn ang="0">
                  <a:pos x="T2" y="T3"/>
                </a:cxn>
                <a:cxn ang="0">
                  <a:pos x="T4" y="T5"/>
                </a:cxn>
                <a:cxn ang="0">
                  <a:pos x="T6" y="T7"/>
                </a:cxn>
                <a:cxn ang="0">
                  <a:pos x="T8" y="T9"/>
                </a:cxn>
                <a:cxn ang="0">
                  <a:pos x="T10" y="T11"/>
                </a:cxn>
                <a:cxn ang="0">
                  <a:pos x="T12" y="T13"/>
                </a:cxn>
              </a:cxnLst>
              <a:rect l="0" t="0" r="r" b="b"/>
              <a:pathLst>
                <a:path w="429" h="374">
                  <a:moveTo>
                    <a:pt x="245" y="0"/>
                  </a:moveTo>
                  <a:lnTo>
                    <a:pt x="0" y="90"/>
                  </a:lnTo>
                  <a:lnTo>
                    <a:pt x="0" y="281"/>
                  </a:lnTo>
                  <a:lnTo>
                    <a:pt x="183" y="374"/>
                  </a:lnTo>
                  <a:lnTo>
                    <a:pt x="429" y="281"/>
                  </a:lnTo>
                  <a:lnTo>
                    <a:pt x="429" y="90"/>
                  </a:lnTo>
                  <a:lnTo>
                    <a:pt x="245" y="0"/>
                  </a:lnTo>
                  <a:close/>
                </a:path>
              </a:pathLst>
            </a:custGeom>
            <a:solidFill>
              <a:srgbClr val="00F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9" name="Freeform 438">
              <a:extLst>
                <a:ext uri="{FF2B5EF4-FFF2-40B4-BE49-F238E27FC236}">
                  <a16:creationId xmlns:a16="http://schemas.microsoft.com/office/drawing/2014/main" id="{9F750EA9-EACF-41C4-A00F-8E7021C4BF73}"/>
                </a:ext>
              </a:extLst>
            </p:cNvPr>
            <p:cNvSpPr>
              <a:spLocks/>
            </p:cNvSpPr>
            <p:nvPr/>
          </p:nvSpPr>
          <p:spPr bwMode="auto">
            <a:xfrm>
              <a:off x="1506538" y="5654675"/>
              <a:ext cx="390525" cy="450850"/>
            </a:xfrm>
            <a:custGeom>
              <a:avLst/>
              <a:gdLst>
                <a:gd name="T0" fmla="*/ 246 w 246"/>
                <a:gd name="T1" fmla="*/ 191 h 284"/>
                <a:gd name="T2" fmla="*/ 0 w 246"/>
                <a:gd name="T3" fmla="*/ 284 h 284"/>
                <a:gd name="T4" fmla="*/ 0 w 246"/>
                <a:gd name="T5" fmla="*/ 93 h 284"/>
                <a:gd name="T6" fmla="*/ 246 w 246"/>
                <a:gd name="T7" fmla="*/ 0 h 284"/>
                <a:gd name="T8" fmla="*/ 246 w 246"/>
                <a:gd name="T9" fmla="*/ 191 h 284"/>
              </a:gdLst>
              <a:ahLst/>
              <a:cxnLst>
                <a:cxn ang="0">
                  <a:pos x="T0" y="T1"/>
                </a:cxn>
                <a:cxn ang="0">
                  <a:pos x="T2" y="T3"/>
                </a:cxn>
                <a:cxn ang="0">
                  <a:pos x="T4" y="T5"/>
                </a:cxn>
                <a:cxn ang="0">
                  <a:pos x="T6" y="T7"/>
                </a:cxn>
                <a:cxn ang="0">
                  <a:pos x="T8" y="T9"/>
                </a:cxn>
              </a:cxnLst>
              <a:rect l="0" t="0" r="r" b="b"/>
              <a:pathLst>
                <a:path w="246" h="284">
                  <a:moveTo>
                    <a:pt x="246" y="191"/>
                  </a:moveTo>
                  <a:lnTo>
                    <a:pt x="0" y="284"/>
                  </a:lnTo>
                  <a:lnTo>
                    <a:pt x="0" y="93"/>
                  </a:lnTo>
                  <a:lnTo>
                    <a:pt x="246" y="0"/>
                  </a:lnTo>
                  <a:lnTo>
                    <a:pt x="246" y="191"/>
                  </a:ln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 name="Freeform 439">
              <a:extLst>
                <a:ext uri="{FF2B5EF4-FFF2-40B4-BE49-F238E27FC236}">
                  <a16:creationId xmlns:a16="http://schemas.microsoft.com/office/drawing/2014/main" id="{59FC54DA-7BE8-4E38-BC0D-8E8D4BDB6A81}"/>
                </a:ext>
              </a:extLst>
            </p:cNvPr>
            <p:cNvSpPr>
              <a:spLocks/>
            </p:cNvSpPr>
            <p:nvPr/>
          </p:nvSpPr>
          <p:spPr bwMode="auto">
            <a:xfrm>
              <a:off x="1216026" y="5654675"/>
              <a:ext cx="290513" cy="450850"/>
            </a:xfrm>
            <a:custGeom>
              <a:avLst/>
              <a:gdLst>
                <a:gd name="T0" fmla="*/ 0 w 183"/>
                <a:gd name="T1" fmla="*/ 191 h 284"/>
                <a:gd name="T2" fmla="*/ 183 w 183"/>
                <a:gd name="T3" fmla="*/ 284 h 284"/>
                <a:gd name="T4" fmla="*/ 183 w 183"/>
                <a:gd name="T5" fmla="*/ 93 h 284"/>
                <a:gd name="T6" fmla="*/ 0 w 183"/>
                <a:gd name="T7" fmla="*/ 0 h 284"/>
                <a:gd name="T8" fmla="*/ 0 w 183"/>
                <a:gd name="T9" fmla="*/ 191 h 284"/>
              </a:gdLst>
              <a:ahLst/>
              <a:cxnLst>
                <a:cxn ang="0">
                  <a:pos x="T0" y="T1"/>
                </a:cxn>
                <a:cxn ang="0">
                  <a:pos x="T2" y="T3"/>
                </a:cxn>
                <a:cxn ang="0">
                  <a:pos x="T4" y="T5"/>
                </a:cxn>
                <a:cxn ang="0">
                  <a:pos x="T6" y="T7"/>
                </a:cxn>
                <a:cxn ang="0">
                  <a:pos x="T8" y="T9"/>
                </a:cxn>
              </a:cxnLst>
              <a:rect l="0" t="0" r="r" b="b"/>
              <a:pathLst>
                <a:path w="183" h="284">
                  <a:moveTo>
                    <a:pt x="0" y="191"/>
                  </a:moveTo>
                  <a:lnTo>
                    <a:pt x="183" y="284"/>
                  </a:lnTo>
                  <a:lnTo>
                    <a:pt x="183" y="93"/>
                  </a:lnTo>
                  <a:lnTo>
                    <a:pt x="0" y="0"/>
                  </a:lnTo>
                  <a:lnTo>
                    <a:pt x="0" y="191"/>
                  </a:ln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 name="Freeform 440">
              <a:extLst>
                <a:ext uri="{FF2B5EF4-FFF2-40B4-BE49-F238E27FC236}">
                  <a16:creationId xmlns:a16="http://schemas.microsoft.com/office/drawing/2014/main" id="{1FC9062E-EAAB-4391-A07F-47CF81192A08}"/>
                </a:ext>
              </a:extLst>
            </p:cNvPr>
            <p:cNvSpPr>
              <a:spLocks/>
            </p:cNvSpPr>
            <p:nvPr/>
          </p:nvSpPr>
          <p:spPr bwMode="auto">
            <a:xfrm>
              <a:off x="1457326" y="5681663"/>
              <a:ext cx="147638" cy="71438"/>
            </a:xfrm>
            <a:custGeom>
              <a:avLst/>
              <a:gdLst>
                <a:gd name="T0" fmla="*/ 39 w 39"/>
                <a:gd name="T1" fmla="*/ 0 h 19"/>
                <a:gd name="T2" fmla="*/ 39 w 39"/>
                <a:gd name="T3" fmla="*/ 12 h 19"/>
                <a:gd name="T4" fmla="*/ 20 w 39"/>
                <a:gd name="T5" fmla="*/ 19 h 19"/>
                <a:gd name="T6" fmla="*/ 0 w 39"/>
                <a:gd name="T7" fmla="*/ 12 h 19"/>
                <a:gd name="T8" fmla="*/ 0 w 39"/>
                <a:gd name="T9" fmla="*/ 0 h 19"/>
                <a:gd name="T10" fmla="*/ 20 w 39"/>
                <a:gd name="T11" fmla="*/ 6 h 19"/>
                <a:gd name="T12" fmla="*/ 39 w 39"/>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9" h="19">
                  <a:moveTo>
                    <a:pt x="39" y="0"/>
                  </a:moveTo>
                  <a:cubicBezTo>
                    <a:pt x="39" y="12"/>
                    <a:pt x="39" y="12"/>
                    <a:pt x="39" y="12"/>
                  </a:cubicBezTo>
                  <a:cubicBezTo>
                    <a:pt x="39" y="16"/>
                    <a:pt x="30" y="19"/>
                    <a:pt x="20" y="19"/>
                  </a:cubicBezTo>
                  <a:cubicBezTo>
                    <a:pt x="9" y="19"/>
                    <a:pt x="0" y="16"/>
                    <a:pt x="0" y="12"/>
                  </a:cubicBezTo>
                  <a:cubicBezTo>
                    <a:pt x="0" y="0"/>
                    <a:pt x="0" y="0"/>
                    <a:pt x="0" y="0"/>
                  </a:cubicBezTo>
                  <a:cubicBezTo>
                    <a:pt x="0" y="3"/>
                    <a:pt x="9" y="6"/>
                    <a:pt x="20" y="6"/>
                  </a:cubicBezTo>
                  <a:cubicBezTo>
                    <a:pt x="30" y="6"/>
                    <a:pt x="39" y="3"/>
                    <a:pt x="39" y="0"/>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 name="Oval 441">
              <a:extLst>
                <a:ext uri="{FF2B5EF4-FFF2-40B4-BE49-F238E27FC236}">
                  <a16:creationId xmlns:a16="http://schemas.microsoft.com/office/drawing/2014/main" id="{335DC759-50C1-407B-B0D6-B6FDC893428F}"/>
                </a:ext>
              </a:extLst>
            </p:cNvPr>
            <p:cNvSpPr>
              <a:spLocks noChangeArrowheads="1"/>
            </p:cNvSpPr>
            <p:nvPr/>
          </p:nvSpPr>
          <p:spPr bwMode="auto">
            <a:xfrm>
              <a:off x="1457326" y="5654675"/>
              <a:ext cx="147638" cy="49213"/>
            </a:xfrm>
            <a:prstGeom prst="ellipse">
              <a:avLst/>
            </a:prstGeom>
            <a:solidFill>
              <a:srgbClr val="00F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3" name="Freeform 442">
              <a:extLst>
                <a:ext uri="{FF2B5EF4-FFF2-40B4-BE49-F238E27FC236}">
                  <a16:creationId xmlns:a16="http://schemas.microsoft.com/office/drawing/2014/main" id="{56A35EA7-4AEC-4257-B524-6005BB3E2E83}"/>
                </a:ext>
              </a:extLst>
            </p:cNvPr>
            <p:cNvSpPr>
              <a:spLocks/>
            </p:cNvSpPr>
            <p:nvPr/>
          </p:nvSpPr>
          <p:spPr bwMode="auto">
            <a:xfrm>
              <a:off x="1314451" y="5605463"/>
              <a:ext cx="142875" cy="76200"/>
            </a:xfrm>
            <a:custGeom>
              <a:avLst/>
              <a:gdLst>
                <a:gd name="T0" fmla="*/ 38 w 38"/>
                <a:gd name="T1" fmla="*/ 0 h 20"/>
                <a:gd name="T2" fmla="*/ 38 w 38"/>
                <a:gd name="T3" fmla="*/ 13 h 20"/>
                <a:gd name="T4" fmla="*/ 19 w 38"/>
                <a:gd name="T5" fmla="*/ 20 h 20"/>
                <a:gd name="T6" fmla="*/ 0 w 38"/>
                <a:gd name="T7" fmla="*/ 13 h 20"/>
                <a:gd name="T8" fmla="*/ 0 w 38"/>
                <a:gd name="T9" fmla="*/ 0 h 20"/>
                <a:gd name="T10" fmla="*/ 19 w 38"/>
                <a:gd name="T11" fmla="*/ 7 h 20"/>
                <a:gd name="T12" fmla="*/ 38 w 38"/>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8" h="20">
                  <a:moveTo>
                    <a:pt x="38" y="0"/>
                  </a:moveTo>
                  <a:cubicBezTo>
                    <a:pt x="38" y="13"/>
                    <a:pt x="38" y="13"/>
                    <a:pt x="38" y="13"/>
                  </a:cubicBezTo>
                  <a:cubicBezTo>
                    <a:pt x="38" y="17"/>
                    <a:pt x="30" y="20"/>
                    <a:pt x="19" y="20"/>
                  </a:cubicBezTo>
                  <a:cubicBezTo>
                    <a:pt x="9" y="20"/>
                    <a:pt x="0" y="17"/>
                    <a:pt x="0" y="13"/>
                  </a:cubicBezTo>
                  <a:cubicBezTo>
                    <a:pt x="0" y="0"/>
                    <a:pt x="0" y="0"/>
                    <a:pt x="0" y="0"/>
                  </a:cubicBezTo>
                  <a:cubicBezTo>
                    <a:pt x="0" y="4"/>
                    <a:pt x="9" y="7"/>
                    <a:pt x="19" y="7"/>
                  </a:cubicBezTo>
                  <a:cubicBezTo>
                    <a:pt x="30" y="7"/>
                    <a:pt x="38" y="4"/>
                    <a:pt x="38" y="0"/>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 name="Oval 443">
              <a:extLst>
                <a:ext uri="{FF2B5EF4-FFF2-40B4-BE49-F238E27FC236}">
                  <a16:creationId xmlns:a16="http://schemas.microsoft.com/office/drawing/2014/main" id="{7BFC2DFA-1AF3-43F6-B36F-2C5244094280}"/>
                </a:ext>
              </a:extLst>
            </p:cNvPr>
            <p:cNvSpPr>
              <a:spLocks noChangeArrowheads="1"/>
            </p:cNvSpPr>
            <p:nvPr/>
          </p:nvSpPr>
          <p:spPr bwMode="auto">
            <a:xfrm>
              <a:off x="1314451" y="5583238"/>
              <a:ext cx="142875" cy="49213"/>
            </a:xfrm>
            <a:prstGeom prst="ellipse">
              <a:avLst/>
            </a:prstGeom>
            <a:solidFill>
              <a:srgbClr val="00F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5" name="Freeform 444">
              <a:extLst>
                <a:ext uri="{FF2B5EF4-FFF2-40B4-BE49-F238E27FC236}">
                  <a16:creationId xmlns:a16="http://schemas.microsoft.com/office/drawing/2014/main" id="{BA31AD76-8204-47D9-9E45-15A854496103}"/>
                </a:ext>
              </a:extLst>
            </p:cNvPr>
            <p:cNvSpPr>
              <a:spLocks/>
            </p:cNvSpPr>
            <p:nvPr/>
          </p:nvSpPr>
          <p:spPr bwMode="auto">
            <a:xfrm>
              <a:off x="1506538" y="5534025"/>
              <a:ext cx="147638" cy="71438"/>
            </a:xfrm>
            <a:custGeom>
              <a:avLst/>
              <a:gdLst>
                <a:gd name="T0" fmla="*/ 39 w 39"/>
                <a:gd name="T1" fmla="*/ 0 h 19"/>
                <a:gd name="T2" fmla="*/ 39 w 39"/>
                <a:gd name="T3" fmla="*/ 13 h 19"/>
                <a:gd name="T4" fmla="*/ 19 w 39"/>
                <a:gd name="T5" fmla="*/ 19 h 19"/>
                <a:gd name="T6" fmla="*/ 0 w 39"/>
                <a:gd name="T7" fmla="*/ 13 h 19"/>
                <a:gd name="T8" fmla="*/ 0 w 39"/>
                <a:gd name="T9" fmla="*/ 0 h 19"/>
                <a:gd name="T10" fmla="*/ 19 w 39"/>
                <a:gd name="T11" fmla="*/ 7 h 19"/>
                <a:gd name="T12" fmla="*/ 39 w 39"/>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9" h="19">
                  <a:moveTo>
                    <a:pt x="39" y="0"/>
                  </a:moveTo>
                  <a:cubicBezTo>
                    <a:pt x="39" y="13"/>
                    <a:pt x="39" y="13"/>
                    <a:pt x="39" y="13"/>
                  </a:cubicBezTo>
                  <a:cubicBezTo>
                    <a:pt x="39" y="17"/>
                    <a:pt x="30" y="19"/>
                    <a:pt x="19" y="19"/>
                  </a:cubicBezTo>
                  <a:cubicBezTo>
                    <a:pt x="9" y="19"/>
                    <a:pt x="0" y="17"/>
                    <a:pt x="0" y="13"/>
                  </a:cubicBezTo>
                  <a:cubicBezTo>
                    <a:pt x="0" y="0"/>
                    <a:pt x="0" y="0"/>
                    <a:pt x="0" y="0"/>
                  </a:cubicBezTo>
                  <a:cubicBezTo>
                    <a:pt x="0" y="4"/>
                    <a:pt x="9" y="7"/>
                    <a:pt x="19" y="7"/>
                  </a:cubicBezTo>
                  <a:cubicBezTo>
                    <a:pt x="30" y="7"/>
                    <a:pt x="39" y="4"/>
                    <a:pt x="39" y="0"/>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6" name="Oval 445">
              <a:extLst>
                <a:ext uri="{FF2B5EF4-FFF2-40B4-BE49-F238E27FC236}">
                  <a16:creationId xmlns:a16="http://schemas.microsoft.com/office/drawing/2014/main" id="{DC40E1A6-B62C-41C6-8F0E-FD0C2C912FC3}"/>
                </a:ext>
              </a:extLst>
            </p:cNvPr>
            <p:cNvSpPr>
              <a:spLocks noChangeArrowheads="1"/>
            </p:cNvSpPr>
            <p:nvPr/>
          </p:nvSpPr>
          <p:spPr bwMode="auto">
            <a:xfrm>
              <a:off x="1506538" y="5511800"/>
              <a:ext cx="147638" cy="49213"/>
            </a:xfrm>
            <a:prstGeom prst="ellipse">
              <a:avLst/>
            </a:prstGeom>
            <a:solidFill>
              <a:srgbClr val="00F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 name="Freeform 446">
              <a:extLst>
                <a:ext uri="{FF2B5EF4-FFF2-40B4-BE49-F238E27FC236}">
                  <a16:creationId xmlns:a16="http://schemas.microsoft.com/office/drawing/2014/main" id="{E3D13415-9B22-4B54-8045-5C29D72B0A1D}"/>
                </a:ext>
              </a:extLst>
            </p:cNvPr>
            <p:cNvSpPr>
              <a:spLocks/>
            </p:cNvSpPr>
            <p:nvPr/>
          </p:nvSpPr>
          <p:spPr bwMode="auto">
            <a:xfrm>
              <a:off x="1654176" y="5605463"/>
              <a:ext cx="144463" cy="76200"/>
            </a:xfrm>
            <a:custGeom>
              <a:avLst/>
              <a:gdLst>
                <a:gd name="T0" fmla="*/ 38 w 38"/>
                <a:gd name="T1" fmla="*/ 0 h 20"/>
                <a:gd name="T2" fmla="*/ 38 w 38"/>
                <a:gd name="T3" fmla="*/ 13 h 20"/>
                <a:gd name="T4" fmla="*/ 19 w 38"/>
                <a:gd name="T5" fmla="*/ 20 h 20"/>
                <a:gd name="T6" fmla="*/ 0 w 38"/>
                <a:gd name="T7" fmla="*/ 13 h 20"/>
                <a:gd name="T8" fmla="*/ 0 w 38"/>
                <a:gd name="T9" fmla="*/ 0 h 20"/>
                <a:gd name="T10" fmla="*/ 19 w 38"/>
                <a:gd name="T11" fmla="*/ 7 h 20"/>
                <a:gd name="T12" fmla="*/ 38 w 38"/>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8" h="20">
                  <a:moveTo>
                    <a:pt x="38" y="0"/>
                  </a:moveTo>
                  <a:cubicBezTo>
                    <a:pt x="38" y="13"/>
                    <a:pt x="38" y="13"/>
                    <a:pt x="38" y="13"/>
                  </a:cubicBezTo>
                  <a:cubicBezTo>
                    <a:pt x="38" y="17"/>
                    <a:pt x="29" y="20"/>
                    <a:pt x="19" y="20"/>
                  </a:cubicBezTo>
                  <a:cubicBezTo>
                    <a:pt x="8" y="20"/>
                    <a:pt x="0" y="17"/>
                    <a:pt x="0" y="13"/>
                  </a:cubicBezTo>
                  <a:cubicBezTo>
                    <a:pt x="0" y="0"/>
                    <a:pt x="0" y="0"/>
                    <a:pt x="0" y="0"/>
                  </a:cubicBezTo>
                  <a:cubicBezTo>
                    <a:pt x="0" y="4"/>
                    <a:pt x="8" y="7"/>
                    <a:pt x="19" y="7"/>
                  </a:cubicBezTo>
                  <a:cubicBezTo>
                    <a:pt x="29" y="7"/>
                    <a:pt x="38" y="4"/>
                    <a:pt x="38" y="0"/>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 name="Oval 447">
              <a:extLst>
                <a:ext uri="{FF2B5EF4-FFF2-40B4-BE49-F238E27FC236}">
                  <a16:creationId xmlns:a16="http://schemas.microsoft.com/office/drawing/2014/main" id="{894F9E65-2001-495E-8151-572021C20A90}"/>
                </a:ext>
              </a:extLst>
            </p:cNvPr>
            <p:cNvSpPr>
              <a:spLocks noChangeArrowheads="1"/>
            </p:cNvSpPr>
            <p:nvPr/>
          </p:nvSpPr>
          <p:spPr bwMode="auto">
            <a:xfrm>
              <a:off x="1654176" y="5583238"/>
              <a:ext cx="144463" cy="49213"/>
            </a:xfrm>
            <a:prstGeom prst="ellipse">
              <a:avLst/>
            </a:prstGeom>
            <a:solidFill>
              <a:srgbClr val="00F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92" name="Group 91">
            <a:extLst>
              <a:ext uri="{FF2B5EF4-FFF2-40B4-BE49-F238E27FC236}">
                <a16:creationId xmlns:a16="http://schemas.microsoft.com/office/drawing/2014/main" id="{BF0A5B18-CDAF-4DC3-8697-A3F53178BA08}"/>
              </a:ext>
            </a:extLst>
          </p:cNvPr>
          <p:cNvGrpSpPr/>
          <p:nvPr/>
        </p:nvGrpSpPr>
        <p:grpSpPr>
          <a:xfrm>
            <a:off x="5381425" y="5789087"/>
            <a:ext cx="158851" cy="158851"/>
            <a:chOff x="7187500" y="839949"/>
            <a:chExt cx="1422400" cy="1422400"/>
          </a:xfrm>
        </p:grpSpPr>
        <p:sp>
          <p:nvSpPr>
            <p:cNvPr id="93" name="Oval 92">
              <a:extLst>
                <a:ext uri="{FF2B5EF4-FFF2-40B4-BE49-F238E27FC236}">
                  <a16:creationId xmlns:a16="http://schemas.microsoft.com/office/drawing/2014/main" id="{A6741847-6227-46B6-9C9D-05ED2E55E482}"/>
                </a:ext>
              </a:extLst>
            </p:cNvPr>
            <p:cNvSpPr/>
            <p:nvPr/>
          </p:nvSpPr>
          <p:spPr>
            <a:xfrm>
              <a:off x="7187500" y="839949"/>
              <a:ext cx="1422400" cy="142240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07CA5194-6AD1-409A-8A85-6F35049DC687}"/>
                </a:ext>
              </a:extLst>
            </p:cNvPr>
            <p:cNvSpPr/>
            <p:nvPr/>
          </p:nvSpPr>
          <p:spPr>
            <a:xfrm>
              <a:off x="7412941" y="1065390"/>
              <a:ext cx="971519" cy="971519"/>
            </a:xfrm>
            <a:prstGeom prst="ellipse">
              <a:avLst/>
            </a:prstGeom>
            <a:solidFill>
              <a:srgbClr val="FFD1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a:extLst>
              <a:ext uri="{FF2B5EF4-FFF2-40B4-BE49-F238E27FC236}">
                <a16:creationId xmlns:a16="http://schemas.microsoft.com/office/drawing/2014/main" id="{52497C10-3462-43E6-BC29-4B1041AB2F5B}"/>
              </a:ext>
            </a:extLst>
          </p:cNvPr>
          <p:cNvGrpSpPr/>
          <p:nvPr/>
        </p:nvGrpSpPr>
        <p:grpSpPr>
          <a:xfrm>
            <a:off x="7873044" y="5789087"/>
            <a:ext cx="158851" cy="158851"/>
            <a:chOff x="7187500" y="839949"/>
            <a:chExt cx="1422400" cy="1422400"/>
          </a:xfrm>
        </p:grpSpPr>
        <p:sp>
          <p:nvSpPr>
            <p:cNvPr id="96" name="Oval 95">
              <a:extLst>
                <a:ext uri="{FF2B5EF4-FFF2-40B4-BE49-F238E27FC236}">
                  <a16:creationId xmlns:a16="http://schemas.microsoft.com/office/drawing/2014/main" id="{DC45A68F-D0A8-4507-809E-CF3BE76DFB82}"/>
                </a:ext>
              </a:extLst>
            </p:cNvPr>
            <p:cNvSpPr/>
            <p:nvPr/>
          </p:nvSpPr>
          <p:spPr>
            <a:xfrm>
              <a:off x="7187500" y="839949"/>
              <a:ext cx="1422400" cy="142240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B43601C5-E852-435B-BC06-948D4ACB4C48}"/>
                </a:ext>
              </a:extLst>
            </p:cNvPr>
            <p:cNvSpPr/>
            <p:nvPr/>
          </p:nvSpPr>
          <p:spPr>
            <a:xfrm>
              <a:off x="7412941" y="1065390"/>
              <a:ext cx="971519" cy="971519"/>
            </a:xfrm>
            <a:prstGeom prst="ellipse">
              <a:avLst/>
            </a:prstGeom>
            <a:solidFill>
              <a:srgbClr val="FFD1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 name="Group 97">
            <a:extLst>
              <a:ext uri="{FF2B5EF4-FFF2-40B4-BE49-F238E27FC236}">
                <a16:creationId xmlns:a16="http://schemas.microsoft.com/office/drawing/2014/main" id="{D0565F9A-1010-46A8-B294-789182861227}"/>
              </a:ext>
            </a:extLst>
          </p:cNvPr>
          <p:cNvGrpSpPr/>
          <p:nvPr/>
        </p:nvGrpSpPr>
        <p:grpSpPr>
          <a:xfrm>
            <a:off x="10364662" y="5789087"/>
            <a:ext cx="158851" cy="158851"/>
            <a:chOff x="7187500" y="839949"/>
            <a:chExt cx="1422400" cy="1422400"/>
          </a:xfrm>
        </p:grpSpPr>
        <p:sp>
          <p:nvSpPr>
            <p:cNvPr id="99" name="Oval 98">
              <a:extLst>
                <a:ext uri="{FF2B5EF4-FFF2-40B4-BE49-F238E27FC236}">
                  <a16:creationId xmlns:a16="http://schemas.microsoft.com/office/drawing/2014/main" id="{0DABEFEB-D8FD-4EB7-AA60-EAA4B3551DD4}"/>
                </a:ext>
              </a:extLst>
            </p:cNvPr>
            <p:cNvSpPr/>
            <p:nvPr/>
          </p:nvSpPr>
          <p:spPr>
            <a:xfrm>
              <a:off x="7187500" y="839949"/>
              <a:ext cx="1422400" cy="142240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23ADE667-8CD9-4D5E-87B6-77ACAFF8F20B}"/>
                </a:ext>
              </a:extLst>
            </p:cNvPr>
            <p:cNvSpPr/>
            <p:nvPr/>
          </p:nvSpPr>
          <p:spPr>
            <a:xfrm>
              <a:off x="7412941" y="1065390"/>
              <a:ext cx="971519" cy="971519"/>
            </a:xfrm>
            <a:prstGeom prst="ellipse">
              <a:avLst/>
            </a:prstGeom>
            <a:solidFill>
              <a:srgbClr val="FFD1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1" name="Title 1">
            <a:extLst>
              <a:ext uri="{FF2B5EF4-FFF2-40B4-BE49-F238E27FC236}">
                <a16:creationId xmlns:a16="http://schemas.microsoft.com/office/drawing/2014/main" id="{AFBDD37B-848F-45DD-B0B6-6EA0FD37358F}"/>
              </a:ext>
            </a:extLst>
          </p:cNvPr>
          <p:cNvSpPr txBox="1">
            <a:spLocks/>
          </p:cNvSpPr>
          <p:nvPr/>
        </p:nvSpPr>
        <p:spPr>
          <a:xfrm>
            <a:off x="4416585" y="4930582"/>
            <a:ext cx="2088530" cy="792074"/>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1200"/>
              </a:spcAft>
            </a:pPr>
            <a:r>
              <a:rPr lang="en-US" sz="1400" i="1" dirty="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400" i="1"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400" i="1" dirty="0">
                <a:solidFill>
                  <a:schemeClr val="tx1">
                    <a:lumMod val="75000"/>
                    <a:lumOff val="25000"/>
                  </a:schemeClr>
                </a:solidFill>
                <a:latin typeface="Segoe UI" panose="020B0502040204020203" pitchFamily="34" charset="0"/>
                <a:cs typeface="Segoe UI" panose="020B0502040204020203" pitchFamily="34" charset="0"/>
              </a:rPr>
              <a:t>, </a:t>
            </a:r>
            <a:r>
              <a:rPr lang="en-US" sz="1400" i="1" dirty="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400" i="1" dirty="0">
                <a:solidFill>
                  <a:schemeClr val="tx1">
                    <a:lumMod val="75000"/>
                    <a:lumOff val="25000"/>
                  </a:schemeClr>
                </a:solidFill>
                <a:latin typeface="Segoe UI" panose="020B0502040204020203" pitchFamily="34" charset="0"/>
                <a:cs typeface="Segoe UI" panose="020B0502040204020203" pitchFamily="34" charset="0"/>
              </a:rPr>
              <a:t> </a:t>
            </a:r>
            <a:r>
              <a:rPr lang="en-US" sz="1400" i="1" dirty="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400" i="1" dirty="0">
                <a:solidFill>
                  <a:schemeClr val="tx1">
                    <a:lumMod val="75000"/>
                    <a:lumOff val="25000"/>
                  </a:schemeClr>
                </a:solidFill>
                <a:latin typeface="Segoe UI" panose="020B0502040204020203" pitchFamily="34" charset="0"/>
                <a:cs typeface="Segoe UI" panose="020B0502040204020203" pitchFamily="34" charset="0"/>
              </a:rPr>
              <a:t> </a:t>
            </a:r>
            <a:r>
              <a:rPr lang="en-US" sz="1400" i="1" dirty="0" err="1">
                <a:solidFill>
                  <a:schemeClr val="tx1">
                    <a:lumMod val="75000"/>
                    <a:lumOff val="25000"/>
                  </a:schemeClr>
                </a:solidFill>
                <a:latin typeface="Segoe UI" panose="020B0502040204020203" pitchFamily="34" charset="0"/>
                <a:cs typeface="Segoe UI" panose="020B0502040204020203" pitchFamily="34" charset="0"/>
              </a:rPr>
              <a:t>elit</a:t>
            </a:r>
            <a:r>
              <a:rPr lang="en-US" sz="1400" i="1" dirty="0">
                <a:solidFill>
                  <a:schemeClr val="tx1">
                    <a:lumMod val="75000"/>
                    <a:lumOff val="25000"/>
                  </a:schemeClr>
                </a:solidFill>
                <a:latin typeface="Segoe UI" panose="020B0502040204020203" pitchFamily="34" charset="0"/>
                <a:cs typeface="Segoe UI" panose="020B0502040204020203" pitchFamily="34" charset="0"/>
              </a:rPr>
              <a:t>. Integer</a:t>
            </a:r>
          </a:p>
        </p:txBody>
      </p:sp>
      <p:sp>
        <p:nvSpPr>
          <p:cNvPr id="102" name="Title 1">
            <a:extLst>
              <a:ext uri="{FF2B5EF4-FFF2-40B4-BE49-F238E27FC236}">
                <a16:creationId xmlns:a16="http://schemas.microsoft.com/office/drawing/2014/main" id="{185E9AC7-31D9-4660-99E1-C2A0B3D81B88}"/>
              </a:ext>
            </a:extLst>
          </p:cNvPr>
          <p:cNvSpPr txBox="1">
            <a:spLocks/>
          </p:cNvSpPr>
          <p:nvPr/>
        </p:nvSpPr>
        <p:spPr>
          <a:xfrm>
            <a:off x="6908204" y="4930582"/>
            <a:ext cx="2088530" cy="792074"/>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1200"/>
              </a:spcAft>
            </a:pPr>
            <a:r>
              <a:rPr lang="en-US" sz="1400" i="1" dirty="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400" i="1"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400" i="1" dirty="0">
                <a:solidFill>
                  <a:schemeClr val="tx1">
                    <a:lumMod val="75000"/>
                    <a:lumOff val="25000"/>
                  </a:schemeClr>
                </a:solidFill>
                <a:latin typeface="Segoe UI" panose="020B0502040204020203" pitchFamily="34" charset="0"/>
                <a:cs typeface="Segoe UI" panose="020B0502040204020203" pitchFamily="34" charset="0"/>
              </a:rPr>
              <a:t>, </a:t>
            </a:r>
            <a:r>
              <a:rPr lang="en-US" sz="1400" i="1" dirty="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400" i="1" dirty="0">
                <a:solidFill>
                  <a:schemeClr val="tx1">
                    <a:lumMod val="75000"/>
                    <a:lumOff val="25000"/>
                  </a:schemeClr>
                </a:solidFill>
                <a:latin typeface="Segoe UI" panose="020B0502040204020203" pitchFamily="34" charset="0"/>
                <a:cs typeface="Segoe UI" panose="020B0502040204020203" pitchFamily="34" charset="0"/>
              </a:rPr>
              <a:t> </a:t>
            </a:r>
            <a:r>
              <a:rPr lang="en-US" sz="1400" i="1" dirty="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400" i="1" dirty="0">
                <a:solidFill>
                  <a:schemeClr val="tx1">
                    <a:lumMod val="75000"/>
                    <a:lumOff val="25000"/>
                  </a:schemeClr>
                </a:solidFill>
                <a:latin typeface="Segoe UI" panose="020B0502040204020203" pitchFamily="34" charset="0"/>
                <a:cs typeface="Segoe UI" panose="020B0502040204020203" pitchFamily="34" charset="0"/>
              </a:rPr>
              <a:t> </a:t>
            </a:r>
            <a:r>
              <a:rPr lang="en-US" sz="1400" i="1" dirty="0" err="1">
                <a:solidFill>
                  <a:schemeClr val="tx1">
                    <a:lumMod val="75000"/>
                    <a:lumOff val="25000"/>
                  </a:schemeClr>
                </a:solidFill>
                <a:latin typeface="Segoe UI" panose="020B0502040204020203" pitchFamily="34" charset="0"/>
                <a:cs typeface="Segoe UI" panose="020B0502040204020203" pitchFamily="34" charset="0"/>
              </a:rPr>
              <a:t>elit</a:t>
            </a:r>
            <a:r>
              <a:rPr lang="en-US" sz="1400" i="1" dirty="0">
                <a:solidFill>
                  <a:schemeClr val="tx1">
                    <a:lumMod val="75000"/>
                    <a:lumOff val="25000"/>
                  </a:schemeClr>
                </a:solidFill>
                <a:latin typeface="Segoe UI" panose="020B0502040204020203" pitchFamily="34" charset="0"/>
                <a:cs typeface="Segoe UI" panose="020B0502040204020203" pitchFamily="34" charset="0"/>
              </a:rPr>
              <a:t>. Integer</a:t>
            </a:r>
          </a:p>
        </p:txBody>
      </p:sp>
      <p:sp>
        <p:nvSpPr>
          <p:cNvPr id="103" name="Title 1">
            <a:extLst>
              <a:ext uri="{FF2B5EF4-FFF2-40B4-BE49-F238E27FC236}">
                <a16:creationId xmlns:a16="http://schemas.microsoft.com/office/drawing/2014/main" id="{9CB50477-D67A-44CA-8EFD-1A39ECFAA1AD}"/>
              </a:ext>
            </a:extLst>
          </p:cNvPr>
          <p:cNvSpPr txBox="1">
            <a:spLocks/>
          </p:cNvSpPr>
          <p:nvPr/>
        </p:nvSpPr>
        <p:spPr>
          <a:xfrm>
            <a:off x="9399822" y="4930582"/>
            <a:ext cx="2088530" cy="792074"/>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1200"/>
              </a:spcAft>
            </a:pPr>
            <a:r>
              <a:rPr lang="en-US" sz="1400" i="1" dirty="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400" i="1"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400" i="1" dirty="0">
                <a:solidFill>
                  <a:schemeClr val="tx1">
                    <a:lumMod val="75000"/>
                    <a:lumOff val="25000"/>
                  </a:schemeClr>
                </a:solidFill>
                <a:latin typeface="Segoe UI" panose="020B0502040204020203" pitchFamily="34" charset="0"/>
                <a:cs typeface="Segoe UI" panose="020B0502040204020203" pitchFamily="34" charset="0"/>
              </a:rPr>
              <a:t>, </a:t>
            </a:r>
            <a:r>
              <a:rPr lang="en-US" sz="1400" i="1" dirty="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400" i="1" dirty="0">
                <a:solidFill>
                  <a:schemeClr val="tx1">
                    <a:lumMod val="75000"/>
                    <a:lumOff val="25000"/>
                  </a:schemeClr>
                </a:solidFill>
                <a:latin typeface="Segoe UI" panose="020B0502040204020203" pitchFamily="34" charset="0"/>
                <a:cs typeface="Segoe UI" panose="020B0502040204020203" pitchFamily="34" charset="0"/>
              </a:rPr>
              <a:t> </a:t>
            </a:r>
            <a:r>
              <a:rPr lang="en-US" sz="1400" i="1" dirty="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400" i="1" dirty="0">
                <a:solidFill>
                  <a:schemeClr val="tx1">
                    <a:lumMod val="75000"/>
                    <a:lumOff val="25000"/>
                  </a:schemeClr>
                </a:solidFill>
                <a:latin typeface="Segoe UI" panose="020B0502040204020203" pitchFamily="34" charset="0"/>
                <a:cs typeface="Segoe UI" panose="020B0502040204020203" pitchFamily="34" charset="0"/>
              </a:rPr>
              <a:t> </a:t>
            </a:r>
            <a:r>
              <a:rPr lang="en-US" sz="1400" i="1" dirty="0" err="1">
                <a:solidFill>
                  <a:schemeClr val="tx1">
                    <a:lumMod val="75000"/>
                    <a:lumOff val="25000"/>
                  </a:schemeClr>
                </a:solidFill>
                <a:latin typeface="Segoe UI" panose="020B0502040204020203" pitchFamily="34" charset="0"/>
                <a:cs typeface="Segoe UI" panose="020B0502040204020203" pitchFamily="34" charset="0"/>
              </a:rPr>
              <a:t>elit</a:t>
            </a:r>
            <a:r>
              <a:rPr lang="en-US" sz="1400" i="1" dirty="0">
                <a:solidFill>
                  <a:schemeClr val="tx1">
                    <a:lumMod val="75000"/>
                    <a:lumOff val="25000"/>
                  </a:schemeClr>
                </a:solidFill>
                <a:latin typeface="Segoe UI" panose="020B0502040204020203" pitchFamily="34" charset="0"/>
                <a:cs typeface="Segoe UI" panose="020B0502040204020203" pitchFamily="34" charset="0"/>
              </a:rPr>
              <a:t>. Integer</a:t>
            </a:r>
          </a:p>
        </p:txBody>
      </p:sp>
      <p:pic>
        <p:nvPicPr>
          <p:cNvPr id="2" name="Picture 1" descr="A red and blue text on a black background&#10;&#10;Description automatically generated">
            <a:extLst>
              <a:ext uri="{FF2B5EF4-FFF2-40B4-BE49-F238E27FC236}">
                <a16:creationId xmlns:a16="http://schemas.microsoft.com/office/drawing/2014/main" id="{AA543008-E2F6-E26F-8FF1-187925E5A2B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82082" y="5584086"/>
            <a:ext cx="1813024" cy="1813024"/>
          </a:xfrm>
          <a:prstGeom prst="rect">
            <a:avLst/>
          </a:prstGeom>
        </p:spPr>
      </p:pic>
      <p:pic>
        <p:nvPicPr>
          <p:cNvPr id="5" name="Picture 4">
            <a:extLst>
              <a:ext uri="{FF2B5EF4-FFF2-40B4-BE49-F238E27FC236}">
                <a16:creationId xmlns:a16="http://schemas.microsoft.com/office/drawing/2014/main" id="{C808C7CC-B2F5-80BF-95E1-0443FCA8D7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1044568" y="2141040"/>
            <a:ext cx="3290147" cy="4195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white robot with a black background&#10;&#10;Description automatically generated">
            <a:extLst>
              <a:ext uri="{FF2B5EF4-FFF2-40B4-BE49-F238E27FC236}">
                <a16:creationId xmlns:a16="http://schemas.microsoft.com/office/drawing/2014/main" id="{E5FFDE20-16AA-74B9-2543-60152EC22B0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3955" y="3429000"/>
            <a:ext cx="3826722" cy="3826722"/>
          </a:xfrm>
          <a:prstGeom prst="rect">
            <a:avLst/>
          </a:prstGeom>
        </p:spPr>
      </p:pic>
    </p:spTree>
    <p:extLst>
      <p:ext uri="{BB962C8B-B14F-4D97-AF65-F5344CB8AC3E}">
        <p14:creationId xmlns:p14="http://schemas.microsoft.com/office/powerpoint/2010/main" val="7546844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87A70785-B463-47B1-B122-587FAB7F5F32}"/>
              </a:ext>
            </a:extLst>
          </p:cNvPr>
          <p:cNvGraphicFramePr>
            <a:graphicFrameLocks noChangeAspect="1"/>
          </p:cNvGraphicFramePr>
          <p:nvPr>
            <p:custDataLst>
              <p:tags r:id="rId1"/>
            </p:custDataLst>
            <p:extLst>
              <p:ext uri="{D42A27DB-BD31-4B8C-83A1-F6EECF244321}">
                <p14:modId xmlns:p14="http://schemas.microsoft.com/office/powerpoint/2010/main" val="41837201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11" name="Object 10" hidden="1">
                        <a:extLst>
                          <a:ext uri="{FF2B5EF4-FFF2-40B4-BE49-F238E27FC236}">
                            <a16:creationId xmlns:a16="http://schemas.microsoft.com/office/drawing/2014/main" id="{87A70785-B463-47B1-B122-587FAB7F5F3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8" name="Rectangle 37" hidden="1">
            <a:extLst>
              <a:ext uri="{FF2B5EF4-FFF2-40B4-BE49-F238E27FC236}">
                <a16:creationId xmlns:a16="http://schemas.microsoft.com/office/drawing/2014/main" id="{83383D2E-35DD-485A-93B5-4DC7FDFCD1F9}"/>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da-DK" sz="4400" b="1" dirty="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62" name="Rectángulo 6175">
            <a:extLst>
              <a:ext uri="{FF2B5EF4-FFF2-40B4-BE49-F238E27FC236}">
                <a16:creationId xmlns:a16="http://schemas.microsoft.com/office/drawing/2014/main" id="{23C290D0-6A72-452F-8582-ADE87DA110D0}"/>
              </a:ext>
            </a:extLst>
          </p:cNvPr>
          <p:cNvSpPr/>
          <p:nvPr/>
        </p:nvSpPr>
        <p:spPr>
          <a:xfrm flipV="1">
            <a:off x="9645188" y="-3"/>
            <a:ext cx="2546812" cy="6858002"/>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任意多边形: 形状 16">
            <a:extLst>
              <a:ext uri="{FF2B5EF4-FFF2-40B4-BE49-F238E27FC236}">
                <a16:creationId xmlns:a16="http://schemas.microsoft.com/office/drawing/2014/main" id="{3036D63D-5F0C-4766-ADC0-263540C0E3E8}"/>
              </a:ext>
            </a:extLst>
          </p:cNvPr>
          <p:cNvSpPr/>
          <p:nvPr/>
        </p:nvSpPr>
        <p:spPr>
          <a:xfrm rot="16200000">
            <a:off x="8101975" y="525429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9">
            <a:extLst>
              <a:ext uri="{FF2B5EF4-FFF2-40B4-BE49-F238E27FC236}">
                <a16:creationId xmlns:a16="http://schemas.microsoft.com/office/drawing/2014/main" id="{DBE949EE-E1FD-4D2F-815C-865A15CEC628}"/>
              </a:ext>
            </a:extLst>
          </p:cNvPr>
          <p:cNvSpPr/>
          <p:nvPr/>
        </p:nvSpPr>
        <p:spPr>
          <a:xfrm>
            <a:off x="6736443" y="1"/>
            <a:ext cx="4891314" cy="3429000"/>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BDF70C0-AE68-4F28-B206-5BECDA2258B4}"/>
              </a:ext>
            </a:extLst>
          </p:cNvPr>
          <p:cNvSpPr/>
          <p:nvPr/>
        </p:nvSpPr>
        <p:spPr>
          <a:xfrm>
            <a:off x="6736443" y="983343"/>
            <a:ext cx="4891314" cy="4891314"/>
          </a:xfrm>
          <a:prstGeom prst="ellipse">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CB5E8A7-CBF9-4BE3-AB6A-AC503DDF6722}"/>
              </a:ext>
            </a:extLst>
          </p:cNvPr>
          <p:cNvSpPr/>
          <p:nvPr/>
        </p:nvSpPr>
        <p:spPr>
          <a:xfrm>
            <a:off x="7344642" y="1591542"/>
            <a:ext cx="3674916" cy="3674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a:extLst>
              <a:ext uri="{FF2B5EF4-FFF2-40B4-BE49-F238E27FC236}">
                <a16:creationId xmlns:a16="http://schemas.microsoft.com/office/drawing/2014/main" id="{3CE20153-770D-4CD4-A193-D94E03C3411A}"/>
              </a:ext>
            </a:extLst>
          </p:cNvPr>
          <p:cNvGrpSpPr/>
          <p:nvPr/>
        </p:nvGrpSpPr>
        <p:grpSpPr>
          <a:xfrm>
            <a:off x="6653150" y="3643997"/>
            <a:ext cx="1293091" cy="1293091"/>
            <a:chOff x="7187500" y="839949"/>
            <a:chExt cx="1422400" cy="1422400"/>
          </a:xfrm>
        </p:grpSpPr>
        <p:sp>
          <p:nvSpPr>
            <p:cNvPr id="67" name="Oval 66">
              <a:extLst>
                <a:ext uri="{FF2B5EF4-FFF2-40B4-BE49-F238E27FC236}">
                  <a16:creationId xmlns:a16="http://schemas.microsoft.com/office/drawing/2014/main" id="{C258DCCD-91D3-47FE-970E-D8F41D38CDEA}"/>
                </a:ext>
              </a:extLst>
            </p:cNvPr>
            <p:cNvSpPr/>
            <p:nvPr/>
          </p:nvSpPr>
          <p:spPr>
            <a:xfrm>
              <a:off x="7187500" y="839949"/>
              <a:ext cx="1422400" cy="142240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568FA93A-9258-4847-946B-9D18E1E01DC7}"/>
                </a:ext>
              </a:extLst>
            </p:cNvPr>
            <p:cNvSpPr/>
            <p:nvPr/>
          </p:nvSpPr>
          <p:spPr>
            <a:xfrm>
              <a:off x="7412941" y="1065390"/>
              <a:ext cx="971519" cy="971519"/>
            </a:xfrm>
            <a:prstGeom prst="ellipse">
              <a:avLst/>
            </a:prstGeom>
            <a:solidFill>
              <a:srgbClr val="FFD100"/>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9" name="Oval 58">
            <a:extLst>
              <a:ext uri="{FF2B5EF4-FFF2-40B4-BE49-F238E27FC236}">
                <a16:creationId xmlns:a16="http://schemas.microsoft.com/office/drawing/2014/main" id="{2C461919-26CB-4694-8C8B-0208664275C4}"/>
              </a:ext>
            </a:extLst>
          </p:cNvPr>
          <p:cNvSpPr/>
          <p:nvPr/>
        </p:nvSpPr>
        <p:spPr>
          <a:xfrm>
            <a:off x="4323443" y="3517329"/>
            <a:ext cx="472979" cy="472978"/>
          </a:xfrm>
          <a:prstGeom prst="ellipse">
            <a:avLst/>
          </a:prstGeom>
          <a:solidFill>
            <a:srgbClr val="FFD1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F716B2FA-9E78-4668-AB0D-467B1CE001D0}"/>
              </a:ext>
            </a:extLst>
          </p:cNvPr>
          <p:cNvSpPr/>
          <p:nvPr/>
        </p:nvSpPr>
        <p:spPr>
          <a:xfrm>
            <a:off x="2443843" y="3517329"/>
            <a:ext cx="472979" cy="472978"/>
          </a:xfrm>
          <a:prstGeom prst="ellipse">
            <a:avLst/>
          </a:prstGeom>
          <a:solidFill>
            <a:srgbClr val="FFD1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370B0A9-86A8-4400-A409-E63F77FD58B9}"/>
              </a:ext>
            </a:extLst>
          </p:cNvPr>
          <p:cNvSpPr/>
          <p:nvPr/>
        </p:nvSpPr>
        <p:spPr>
          <a:xfrm>
            <a:off x="571478" y="3517329"/>
            <a:ext cx="472979" cy="472978"/>
          </a:xfrm>
          <a:prstGeom prst="ellipse">
            <a:avLst/>
          </a:prstGeom>
          <a:solidFill>
            <a:srgbClr val="FFD1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10590801-5138-4222-BF1B-BEB132CFF1F4}"/>
              </a:ext>
            </a:extLst>
          </p:cNvPr>
          <p:cNvGrpSpPr/>
          <p:nvPr/>
        </p:nvGrpSpPr>
        <p:grpSpPr>
          <a:xfrm>
            <a:off x="7048509" y="4038323"/>
            <a:ext cx="502372" cy="504439"/>
            <a:chOff x="3125788" y="636588"/>
            <a:chExt cx="771526" cy="774700"/>
          </a:xfrm>
          <a:effectLst>
            <a:outerShdw dist="38100" dir="2700000" algn="tl" rotWithShape="0">
              <a:prstClr val="black">
                <a:alpha val="20000"/>
              </a:prstClr>
            </a:outerShdw>
          </a:effectLst>
        </p:grpSpPr>
        <p:sp>
          <p:nvSpPr>
            <p:cNvPr id="21" name="Oval 17">
              <a:extLst>
                <a:ext uri="{FF2B5EF4-FFF2-40B4-BE49-F238E27FC236}">
                  <a16:creationId xmlns:a16="http://schemas.microsoft.com/office/drawing/2014/main" id="{9B7EC4BE-4968-4F6E-83C6-12B1868023CB}"/>
                </a:ext>
              </a:extLst>
            </p:cNvPr>
            <p:cNvSpPr>
              <a:spLocks noChangeArrowheads="1"/>
            </p:cNvSpPr>
            <p:nvPr/>
          </p:nvSpPr>
          <p:spPr bwMode="auto">
            <a:xfrm>
              <a:off x="3125788" y="636588"/>
              <a:ext cx="771525" cy="774700"/>
            </a:xfrm>
            <a:prstGeom prst="ellipse">
              <a:avLst/>
            </a:prstGeom>
            <a:solidFill>
              <a:srgbClr val="059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 name="Freeform 18">
              <a:extLst>
                <a:ext uri="{FF2B5EF4-FFF2-40B4-BE49-F238E27FC236}">
                  <a16:creationId xmlns:a16="http://schemas.microsoft.com/office/drawing/2014/main" id="{119FDC5C-3558-40BC-8908-04ED00989946}"/>
                </a:ext>
              </a:extLst>
            </p:cNvPr>
            <p:cNvSpPr>
              <a:spLocks/>
            </p:cNvSpPr>
            <p:nvPr/>
          </p:nvSpPr>
          <p:spPr bwMode="auto">
            <a:xfrm>
              <a:off x="3125788" y="636588"/>
              <a:ext cx="385763" cy="774700"/>
            </a:xfrm>
            <a:custGeom>
              <a:avLst/>
              <a:gdLst>
                <a:gd name="T0" fmla="*/ 102 w 102"/>
                <a:gd name="T1" fmla="*/ 0 h 205"/>
                <a:gd name="T2" fmla="*/ 0 w 102"/>
                <a:gd name="T3" fmla="*/ 103 h 205"/>
                <a:gd name="T4" fmla="*/ 102 w 102"/>
                <a:gd name="T5" fmla="*/ 205 h 205"/>
                <a:gd name="T6" fmla="*/ 102 w 102"/>
                <a:gd name="T7" fmla="*/ 0 h 205"/>
              </a:gdLst>
              <a:ahLst/>
              <a:cxnLst>
                <a:cxn ang="0">
                  <a:pos x="T0" y="T1"/>
                </a:cxn>
                <a:cxn ang="0">
                  <a:pos x="T2" y="T3"/>
                </a:cxn>
                <a:cxn ang="0">
                  <a:pos x="T4" y="T5"/>
                </a:cxn>
                <a:cxn ang="0">
                  <a:pos x="T6" y="T7"/>
                </a:cxn>
              </a:cxnLst>
              <a:rect l="0" t="0" r="r" b="b"/>
              <a:pathLst>
                <a:path w="102" h="205">
                  <a:moveTo>
                    <a:pt x="102" y="0"/>
                  </a:moveTo>
                  <a:cubicBezTo>
                    <a:pt x="45" y="0"/>
                    <a:pt x="0" y="46"/>
                    <a:pt x="0" y="103"/>
                  </a:cubicBezTo>
                  <a:cubicBezTo>
                    <a:pt x="0" y="159"/>
                    <a:pt x="45" y="205"/>
                    <a:pt x="102" y="205"/>
                  </a:cubicBezTo>
                  <a:lnTo>
                    <a:pt x="102" y="0"/>
                  </a:lnTo>
                  <a:close/>
                </a:path>
              </a:pathLst>
            </a:custGeom>
            <a:solidFill>
              <a:srgbClr val="21B2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 name="Freeform 19">
              <a:extLst>
                <a:ext uri="{FF2B5EF4-FFF2-40B4-BE49-F238E27FC236}">
                  <a16:creationId xmlns:a16="http://schemas.microsoft.com/office/drawing/2014/main" id="{375EAAD2-8854-4F7A-BC9D-6B5B6D17BFCA}"/>
                </a:ext>
              </a:extLst>
            </p:cNvPr>
            <p:cNvSpPr>
              <a:spLocks noEditPoints="1"/>
            </p:cNvSpPr>
            <p:nvPr/>
          </p:nvSpPr>
          <p:spPr bwMode="auto">
            <a:xfrm>
              <a:off x="3136901" y="673101"/>
              <a:ext cx="760413" cy="733425"/>
            </a:xfrm>
            <a:custGeom>
              <a:avLst/>
              <a:gdLst>
                <a:gd name="T0" fmla="*/ 117 w 201"/>
                <a:gd name="T1" fmla="*/ 158 h 194"/>
                <a:gd name="T2" fmla="*/ 116 w 201"/>
                <a:gd name="T3" fmla="*/ 149 h 194"/>
                <a:gd name="T4" fmla="*/ 132 w 201"/>
                <a:gd name="T5" fmla="*/ 145 h 194"/>
                <a:gd name="T6" fmla="*/ 117 w 201"/>
                <a:gd name="T7" fmla="*/ 158 h 194"/>
                <a:gd name="T8" fmla="*/ 162 w 201"/>
                <a:gd name="T9" fmla="*/ 125 h 194"/>
                <a:gd name="T10" fmla="*/ 180 w 201"/>
                <a:gd name="T11" fmla="*/ 91 h 194"/>
                <a:gd name="T12" fmla="*/ 180 w 201"/>
                <a:gd name="T13" fmla="*/ 91 h 194"/>
                <a:gd name="T14" fmla="*/ 201 w 201"/>
                <a:gd name="T15" fmla="*/ 91 h 194"/>
                <a:gd name="T16" fmla="*/ 201 w 201"/>
                <a:gd name="T17" fmla="*/ 82 h 194"/>
                <a:gd name="T18" fmla="*/ 183 w 201"/>
                <a:gd name="T19" fmla="*/ 82 h 194"/>
                <a:gd name="T20" fmla="*/ 190 w 201"/>
                <a:gd name="T21" fmla="*/ 45 h 194"/>
                <a:gd name="T22" fmla="*/ 181 w 201"/>
                <a:gd name="T23" fmla="*/ 31 h 194"/>
                <a:gd name="T24" fmla="*/ 173 w 201"/>
                <a:gd name="T25" fmla="*/ 82 h 194"/>
                <a:gd name="T26" fmla="*/ 173 w 201"/>
                <a:gd name="T27" fmla="*/ 82 h 194"/>
                <a:gd name="T28" fmla="*/ 106 w 201"/>
                <a:gd name="T29" fmla="*/ 57 h 194"/>
                <a:gd name="T30" fmla="*/ 76 w 201"/>
                <a:gd name="T31" fmla="*/ 29 h 194"/>
                <a:gd name="T32" fmla="*/ 89 w 201"/>
                <a:gd name="T33" fmla="*/ 30 h 194"/>
                <a:gd name="T34" fmla="*/ 162 w 201"/>
                <a:gd name="T35" fmla="*/ 12 h 194"/>
                <a:gd name="T36" fmla="*/ 153 w 201"/>
                <a:gd name="T37" fmla="*/ 6 h 194"/>
                <a:gd name="T38" fmla="*/ 68 w 201"/>
                <a:gd name="T39" fmla="*/ 19 h 194"/>
                <a:gd name="T40" fmla="*/ 56 w 201"/>
                <a:gd name="T41" fmla="*/ 0 h 194"/>
                <a:gd name="T42" fmla="*/ 47 w 201"/>
                <a:gd name="T43" fmla="*/ 4 h 194"/>
                <a:gd name="T44" fmla="*/ 55 w 201"/>
                <a:gd name="T45" fmla="*/ 16 h 194"/>
                <a:gd name="T46" fmla="*/ 37 w 201"/>
                <a:gd name="T47" fmla="*/ 11 h 194"/>
                <a:gd name="T48" fmla="*/ 29 w 201"/>
                <a:gd name="T49" fmla="*/ 18 h 194"/>
                <a:gd name="T50" fmla="*/ 63 w 201"/>
                <a:gd name="T51" fmla="*/ 28 h 194"/>
                <a:gd name="T52" fmla="*/ 63 w 201"/>
                <a:gd name="T53" fmla="*/ 28 h 194"/>
                <a:gd name="T54" fmla="*/ 101 w 201"/>
                <a:gd name="T55" fmla="*/ 65 h 194"/>
                <a:gd name="T56" fmla="*/ 170 w 201"/>
                <a:gd name="T57" fmla="*/ 90 h 194"/>
                <a:gd name="T58" fmla="*/ 145 w 201"/>
                <a:gd name="T59" fmla="*/ 132 h 194"/>
                <a:gd name="T60" fmla="*/ 114 w 201"/>
                <a:gd name="T61" fmla="*/ 139 h 194"/>
                <a:gd name="T62" fmla="*/ 89 w 201"/>
                <a:gd name="T63" fmla="*/ 93 h 194"/>
                <a:gd name="T64" fmla="*/ 3 w 201"/>
                <a:gd name="T65" fmla="*/ 56 h 194"/>
                <a:gd name="T66" fmla="*/ 0 w 201"/>
                <a:gd name="T67" fmla="*/ 65 h 194"/>
                <a:gd name="T68" fmla="*/ 82 w 201"/>
                <a:gd name="T69" fmla="*/ 100 h 194"/>
                <a:gd name="T70" fmla="*/ 104 w 201"/>
                <a:gd name="T71" fmla="*/ 140 h 194"/>
                <a:gd name="T72" fmla="*/ 46 w 201"/>
                <a:gd name="T73" fmla="*/ 138 h 194"/>
                <a:gd name="T74" fmla="*/ 2 w 201"/>
                <a:gd name="T75" fmla="*/ 126 h 194"/>
                <a:gd name="T76" fmla="*/ 7 w 201"/>
                <a:gd name="T77" fmla="*/ 138 h 194"/>
                <a:gd name="T78" fmla="*/ 44 w 201"/>
                <a:gd name="T79" fmla="*/ 147 h 194"/>
                <a:gd name="T80" fmla="*/ 106 w 201"/>
                <a:gd name="T81" fmla="*/ 150 h 194"/>
                <a:gd name="T82" fmla="*/ 108 w 201"/>
                <a:gd name="T83" fmla="*/ 165 h 194"/>
                <a:gd name="T84" fmla="*/ 66 w 201"/>
                <a:gd name="T85" fmla="*/ 190 h 194"/>
                <a:gd name="T86" fmla="*/ 80 w 201"/>
                <a:gd name="T87" fmla="*/ 193 h 194"/>
                <a:gd name="T88" fmla="*/ 109 w 201"/>
                <a:gd name="T89" fmla="*/ 176 h 194"/>
                <a:gd name="T90" fmla="*/ 109 w 201"/>
                <a:gd name="T91" fmla="*/ 194 h 194"/>
                <a:gd name="T92" fmla="*/ 118 w 201"/>
                <a:gd name="T93" fmla="*/ 193 h 194"/>
                <a:gd name="T94" fmla="*/ 118 w 201"/>
                <a:gd name="T95" fmla="*/ 170 h 194"/>
                <a:gd name="T96" fmla="*/ 150 w 201"/>
                <a:gd name="T97" fmla="*/ 140 h 194"/>
                <a:gd name="T98" fmla="*/ 150 w 201"/>
                <a:gd name="T99" fmla="*/ 140 h 194"/>
                <a:gd name="T100" fmla="*/ 174 w 201"/>
                <a:gd name="T101" fmla="*/ 129 h 194"/>
                <a:gd name="T102" fmla="*/ 199 w 201"/>
                <a:gd name="T103" fmla="*/ 113 h 194"/>
                <a:gd name="T104" fmla="*/ 199 w 201"/>
                <a:gd name="T105" fmla="*/ 113 h 194"/>
                <a:gd name="T106" fmla="*/ 201 w 201"/>
                <a:gd name="T107" fmla="*/ 99 h 194"/>
                <a:gd name="T108" fmla="*/ 170 w 201"/>
                <a:gd name="T109" fmla="*/ 121 h 194"/>
                <a:gd name="T110" fmla="*/ 162 w 201"/>
                <a:gd name="T111" fmla="*/ 12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1" h="194">
                  <a:moveTo>
                    <a:pt x="117" y="158"/>
                  </a:moveTo>
                  <a:cubicBezTo>
                    <a:pt x="117" y="155"/>
                    <a:pt x="116" y="152"/>
                    <a:pt x="116" y="149"/>
                  </a:cubicBezTo>
                  <a:cubicBezTo>
                    <a:pt x="121" y="148"/>
                    <a:pt x="127" y="147"/>
                    <a:pt x="132" y="145"/>
                  </a:cubicBezTo>
                  <a:cubicBezTo>
                    <a:pt x="127" y="150"/>
                    <a:pt x="122" y="154"/>
                    <a:pt x="117" y="158"/>
                  </a:cubicBezTo>
                  <a:close/>
                  <a:moveTo>
                    <a:pt x="162" y="125"/>
                  </a:moveTo>
                  <a:cubicBezTo>
                    <a:pt x="169" y="114"/>
                    <a:pt x="175" y="103"/>
                    <a:pt x="180" y="91"/>
                  </a:cubicBezTo>
                  <a:cubicBezTo>
                    <a:pt x="180" y="91"/>
                    <a:pt x="180" y="91"/>
                    <a:pt x="180" y="91"/>
                  </a:cubicBezTo>
                  <a:cubicBezTo>
                    <a:pt x="187" y="91"/>
                    <a:pt x="194" y="91"/>
                    <a:pt x="201" y="91"/>
                  </a:cubicBezTo>
                  <a:cubicBezTo>
                    <a:pt x="201" y="88"/>
                    <a:pt x="201" y="85"/>
                    <a:pt x="201" y="82"/>
                  </a:cubicBezTo>
                  <a:cubicBezTo>
                    <a:pt x="194" y="82"/>
                    <a:pt x="188" y="82"/>
                    <a:pt x="183" y="82"/>
                  </a:cubicBezTo>
                  <a:cubicBezTo>
                    <a:pt x="186" y="71"/>
                    <a:pt x="189" y="58"/>
                    <a:pt x="190" y="45"/>
                  </a:cubicBezTo>
                  <a:cubicBezTo>
                    <a:pt x="187" y="40"/>
                    <a:pt x="184" y="35"/>
                    <a:pt x="181" y="31"/>
                  </a:cubicBezTo>
                  <a:cubicBezTo>
                    <a:pt x="181" y="47"/>
                    <a:pt x="178" y="65"/>
                    <a:pt x="173" y="82"/>
                  </a:cubicBezTo>
                  <a:cubicBezTo>
                    <a:pt x="173" y="82"/>
                    <a:pt x="173" y="82"/>
                    <a:pt x="173" y="82"/>
                  </a:cubicBezTo>
                  <a:cubicBezTo>
                    <a:pt x="148" y="79"/>
                    <a:pt x="124" y="69"/>
                    <a:pt x="106" y="57"/>
                  </a:cubicBezTo>
                  <a:cubicBezTo>
                    <a:pt x="96" y="49"/>
                    <a:pt x="85" y="40"/>
                    <a:pt x="76" y="29"/>
                  </a:cubicBezTo>
                  <a:cubicBezTo>
                    <a:pt x="81" y="30"/>
                    <a:pt x="85" y="30"/>
                    <a:pt x="89" y="30"/>
                  </a:cubicBezTo>
                  <a:cubicBezTo>
                    <a:pt x="114" y="30"/>
                    <a:pt x="139" y="23"/>
                    <a:pt x="162" y="12"/>
                  </a:cubicBezTo>
                  <a:cubicBezTo>
                    <a:pt x="159" y="9"/>
                    <a:pt x="156" y="7"/>
                    <a:pt x="153" y="6"/>
                  </a:cubicBezTo>
                  <a:cubicBezTo>
                    <a:pt x="127" y="19"/>
                    <a:pt x="98" y="24"/>
                    <a:pt x="68" y="19"/>
                  </a:cubicBezTo>
                  <a:cubicBezTo>
                    <a:pt x="64" y="13"/>
                    <a:pt x="60" y="6"/>
                    <a:pt x="56" y="0"/>
                  </a:cubicBezTo>
                  <a:cubicBezTo>
                    <a:pt x="53" y="1"/>
                    <a:pt x="50" y="3"/>
                    <a:pt x="47" y="4"/>
                  </a:cubicBezTo>
                  <a:cubicBezTo>
                    <a:pt x="49" y="8"/>
                    <a:pt x="52" y="12"/>
                    <a:pt x="55" y="16"/>
                  </a:cubicBezTo>
                  <a:cubicBezTo>
                    <a:pt x="49" y="15"/>
                    <a:pt x="43" y="13"/>
                    <a:pt x="37" y="11"/>
                  </a:cubicBezTo>
                  <a:cubicBezTo>
                    <a:pt x="34" y="13"/>
                    <a:pt x="32" y="15"/>
                    <a:pt x="29" y="18"/>
                  </a:cubicBezTo>
                  <a:cubicBezTo>
                    <a:pt x="40" y="22"/>
                    <a:pt x="51" y="26"/>
                    <a:pt x="63" y="28"/>
                  </a:cubicBezTo>
                  <a:cubicBezTo>
                    <a:pt x="63" y="28"/>
                    <a:pt x="63" y="28"/>
                    <a:pt x="63" y="28"/>
                  </a:cubicBezTo>
                  <a:cubicBezTo>
                    <a:pt x="74" y="42"/>
                    <a:pt x="86" y="54"/>
                    <a:pt x="101" y="65"/>
                  </a:cubicBezTo>
                  <a:cubicBezTo>
                    <a:pt x="118" y="77"/>
                    <a:pt x="144" y="87"/>
                    <a:pt x="170" y="90"/>
                  </a:cubicBezTo>
                  <a:cubicBezTo>
                    <a:pt x="168" y="96"/>
                    <a:pt x="159" y="115"/>
                    <a:pt x="145" y="132"/>
                  </a:cubicBezTo>
                  <a:cubicBezTo>
                    <a:pt x="134" y="135"/>
                    <a:pt x="124" y="138"/>
                    <a:pt x="114" y="139"/>
                  </a:cubicBezTo>
                  <a:cubicBezTo>
                    <a:pt x="109" y="121"/>
                    <a:pt x="100" y="106"/>
                    <a:pt x="89" y="93"/>
                  </a:cubicBezTo>
                  <a:cubicBezTo>
                    <a:pt x="62" y="64"/>
                    <a:pt x="24" y="57"/>
                    <a:pt x="3" y="56"/>
                  </a:cubicBezTo>
                  <a:cubicBezTo>
                    <a:pt x="2" y="59"/>
                    <a:pt x="1" y="62"/>
                    <a:pt x="0" y="65"/>
                  </a:cubicBezTo>
                  <a:cubicBezTo>
                    <a:pt x="19" y="67"/>
                    <a:pt x="56" y="72"/>
                    <a:pt x="82" y="100"/>
                  </a:cubicBezTo>
                  <a:cubicBezTo>
                    <a:pt x="92" y="111"/>
                    <a:pt x="100" y="124"/>
                    <a:pt x="104" y="140"/>
                  </a:cubicBezTo>
                  <a:cubicBezTo>
                    <a:pt x="85" y="142"/>
                    <a:pt x="66" y="141"/>
                    <a:pt x="46" y="138"/>
                  </a:cubicBezTo>
                  <a:cubicBezTo>
                    <a:pt x="38" y="137"/>
                    <a:pt x="21" y="133"/>
                    <a:pt x="2" y="126"/>
                  </a:cubicBezTo>
                  <a:cubicBezTo>
                    <a:pt x="4" y="131"/>
                    <a:pt x="5" y="134"/>
                    <a:pt x="7" y="138"/>
                  </a:cubicBezTo>
                  <a:cubicBezTo>
                    <a:pt x="28" y="144"/>
                    <a:pt x="41" y="147"/>
                    <a:pt x="44" y="147"/>
                  </a:cubicBezTo>
                  <a:cubicBezTo>
                    <a:pt x="65" y="151"/>
                    <a:pt x="86" y="152"/>
                    <a:pt x="106" y="150"/>
                  </a:cubicBezTo>
                  <a:cubicBezTo>
                    <a:pt x="107" y="155"/>
                    <a:pt x="108" y="160"/>
                    <a:pt x="108" y="165"/>
                  </a:cubicBezTo>
                  <a:cubicBezTo>
                    <a:pt x="95" y="174"/>
                    <a:pt x="81" y="183"/>
                    <a:pt x="66" y="190"/>
                  </a:cubicBezTo>
                  <a:cubicBezTo>
                    <a:pt x="71" y="191"/>
                    <a:pt x="75" y="192"/>
                    <a:pt x="80" y="193"/>
                  </a:cubicBezTo>
                  <a:cubicBezTo>
                    <a:pt x="90" y="188"/>
                    <a:pt x="100" y="183"/>
                    <a:pt x="109" y="176"/>
                  </a:cubicBezTo>
                  <a:cubicBezTo>
                    <a:pt x="109" y="182"/>
                    <a:pt x="109" y="188"/>
                    <a:pt x="109" y="194"/>
                  </a:cubicBezTo>
                  <a:cubicBezTo>
                    <a:pt x="112" y="194"/>
                    <a:pt x="115" y="194"/>
                    <a:pt x="118" y="193"/>
                  </a:cubicBezTo>
                  <a:cubicBezTo>
                    <a:pt x="119" y="185"/>
                    <a:pt x="119" y="177"/>
                    <a:pt x="118" y="170"/>
                  </a:cubicBezTo>
                  <a:cubicBezTo>
                    <a:pt x="130" y="161"/>
                    <a:pt x="141" y="151"/>
                    <a:pt x="150" y="140"/>
                  </a:cubicBezTo>
                  <a:cubicBezTo>
                    <a:pt x="150" y="140"/>
                    <a:pt x="150" y="140"/>
                    <a:pt x="150" y="140"/>
                  </a:cubicBezTo>
                  <a:cubicBezTo>
                    <a:pt x="159" y="137"/>
                    <a:pt x="167" y="133"/>
                    <a:pt x="174" y="129"/>
                  </a:cubicBezTo>
                  <a:cubicBezTo>
                    <a:pt x="184" y="124"/>
                    <a:pt x="192" y="119"/>
                    <a:pt x="199" y="113"/>
                  </a:cubicBezTo>
                  <a:cubicBezTo>
                    <a:pt x="199" y="113"/>
                    <a:pt x="199" y="113"/>
                    <a:pt x="199" y="113"/>
                  </a:cubicBezTo>
                  <a:cubicBezTo>
                    <a:pt x="200" y="108"/>
                    <a:pt x="201" y="104"/>
                    <a:pt x="201" y="99"/>
                  </a:cubicBezTo>
                  <a:cubicBezTo>
                    <a:pt x="193" y="107"/>
                    <a:pt x="182" y="114"/>
                    <a:pt x="170" y="121"/>
                  </a:cubicBezTo>
                  <a:cubicBezTo>
                    <a:pt x="167" y="122"/>
                    <a:pt x="165" y="123"/>
                    <a:pt x="162" y="125"/>
                  </a:cubicBezTo>
                  <a:close/>
                </a:path>
              </a:pathLst>
            </a:custGeom>
            <a:solidFill>
              <a:srgbClr val="40C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 name="Freeform 20">
              <a:extLst>
                <a:ext uri="{FF2B5EF4-FFF2-40B4-BE49-F238E27FC236}">
                  <a16:creationId xmlns:a16="http://schemas.microsoft.com/office/drawing/2014/main" id="{DC93A7A0-4FEC-403F-B3EC-8E947259B401}"/>
                </a:ext>
              </a:extLst>
            </p:cNvPr>
            <p:cNvSpPr>
              <a:spLocks/>
            </p:cNvSpPr>
            <p:nvPr/>
          </p:nvSpPr>
          <p:spPr bwMode="auto">
            <a:xfrm>
              <a:off x="3246438" y="673101"/>
              <a:ext cx="265113" cy="238125"/>
            </a:xfrm>
            <a:custGeom>
              <a:avLst/>
              <a:gdLst>
                <a:gd name="T0" fmla="*/ 70 w 70"/>
                <a:gd name="T1" fmla="*/ 30 h 63"/>
                <a:gd name="T2" fmla="*/ 70 w 70"/>
                <a:gd name="T3" fmla="*/ 21 h 63"/>
                <a:gd name="T4" fmla="*/ 39 w 70"/>
                <a:gd name="T5" fmla="*/ 19 h 63"/>
                <a:gd name="T6" fmla="*/ 27 w 70"/>
                <a:gd name="T7" fmla="*/ 0 h 63"/>
                <a:gd name="T8" fmla="*/ 18 w 70"/>
                <a:gd name="T9" fmla="*/ 4 h 63"/>
                <a:gd name="T10" fmla="*/ 26 w 70"/>
                <a:gd name="T11" fmla="*/ 16 h 63"/>
                <a:gd name="T12" fmla="*/ 8 w 70"/>
                <a:gd name="T13" fmla="*/ 11 h 63"/>
                <a:gd name="T14" fmla="*/ 0 w 70"/>
                <a:gd name="T15" fmla="*/ 18 h 63"/>
                <a:gd name="T16" fmla="*/ 34 w 70"/>
                <a:gd name="T17" fmla="*/ 28 h 63"/>
                <a:gd name="T18" fmla="*/ 34 w 70"/>
                <a:gd name="T19" fmla="*/ 28 h 63"/>
                <a:gd name="T20" fmla="*/ 70 w 70"/>
                <a:gd name="T21" fmla="*/ 63 h 63"/>
                <a:gd name="T22" fmla="*/ 70 w 70"/>
                <a:gd name="T23" fmla="*/ 51 h 63"/>
                <a:gd name="T24" fmla="*/ 48 w 70"/>
                <a:gd name="T25" fmla="*/ 29 h 63"/>
                <a:gd name="T26" fmla="*/ 60 w 70"/>
                <a:gd name="T27" fmla="*/ 30 h 63"/>
                <a:gd name="T28" fmla="*/ 70 w 70"/>
                <a:gd name="T29" fmla="*/ 3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3">
                  <a:moveTo>
                    <a:pt x="70" y="30"/>
                  </a:moveTo>
                  <a:cubicBezTo>
                    <a:pt x="70" y="21"/>
                    <a:pt x="70" y="21"/>
                    <a:pt x="70" y="21"/>
                  </a:cubicBezTo>
                  <a:cubicBezTo>
                    <a:pt x="60" y="21"/>
                    <a:pt x="50" y="21"/>
                    <a:pt x="39" y="19"/>
                  </a:cubicBezTo>
                  <a:cubicBezTo>
                    <a:pt x="35" y="13"/>
                    <a:pt x="31" y="6"/>
                    <a:pt x="27" y="0"/>
                  </a:cubicBezTo>
                  <a:cubicBezTo>
                    <a:pt x="24" y="1"/>
                    <a:pt x="21" y="2"/>
                    <a:pt x="18" y="4"/>
                  </a:cubicBezTo>
                  <a:cubicBezTo>
                    <a:pt x="20" y="8"/>
                    <a:pt x="23" y="12"/>
                    <a:pt x="26" y="16"/>
                  </a:cubicBezTo>
                  <a:cubicBezTo>
                    <a:pt x="20" y="15"/>
                    <a:pt x="14" y="13"/>
                    <a:pt x="8" y="11"/>
                  </a:cubicBezTo>
                  <a:cubicBezTo>
                    <a:pt x="5" y="13"/>
                    <a:pt x="3" y="15"/>
                    <a:pt x="0" y="18"/>
                  </a:cubicBezTo>
                  <a:cubicBezTo>
                    <a:pt x="11" y="22"/>
                    <a:pt x="22" y="26"/>
                    <a:pt x="34" y="28"/>
                  </a:cubicBezTo>
                  <a:cubicBezTo>
                    <a:pt x="34" y="28"/>
                    <a:pt x="34" y="28"/>
                    <a:pt x="34" y="28"/>
                  </a:cubicBezTo>
                  <a:cubicBezTo>
                    <a:pt x="44" y="41"/>
                    <a:pt x="56" y="53"/>
                    <a:pt x="70" y="63"/>
                  </a:cubicBezTo>
                  <a:cubicBezTo>
                    <a:pt x="70" y="51"/>
                    <a:pt x="70" y="51"/>
                    <a:pt x="70" y="51"/>
                  </a:cubicBezTo>
                  <a:cubicBezTo>
                    <a:pt x="62" y="45"/>
                    <a:pt x="54" y="37"/>
                    <a:pt x="48" y="29"/>
                  </a:cubicBezTo>
                  <a:cubicBezTo>
                    <a:pt x="52" y="30"/>
                    <a:pt x="56" y="30"/>
                    <a:pt x="60" y="30"/>
                  </a:cubicBezTo>
                  <a:cubicBezTo>
                    <a:pt x="63" y="30"/>
                    <a:pt x="67" y="30"/>
                    <a:pt x="70" y="30"/>
                  </a:cubicBezTo>
                  <a:close/>
                </a:path>
              </a:pathLst>
            </a:custGeom>
            <a:solidFill>
              <a:srgbClr val="6FD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Oval 21">
              <a:extLst>
                <a:ext uri="{FF2B5EF4-FFF2-40B4-BE49-F238E27FC236}">
                  <a16:creationId xmlns:a16="http://schemas.microsoft.com/office/drawing/2014/main" id="{5FC2DE4B-24A1-407D-AEE0-48D44C0010FF}"/>
                </a:ext>
              </a:extLst>
            </p:cNvPr>
            <p:cNvSpPr>
              <a:spLocks noChangeArrowheads="1"/>
            </p:cNvSpPr>
            <p:nvPr/>
          </p:nvSpPr>
          <p:spPr bwMode="auto">
            <a:xfrm>
              <a:off x="3341688" y="722313"/>
              <a:ext cx="71438" cy="730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 name="Freeform 22">
              <a:extLst>
                <a:ext uri="{FF2B5EF4-FFF2-40B4-BE49-F238E27FC236}">
                  <a16:creationId xmlns:a16="http://schemas.microsoft.com/office/drawing/2014/main" id="{29CCEC1C-3BAE-4E87-BF8E-4B1DA9AC6937}"/>
                </a:ext>
              </a:extLst>
            </p:cNvPr>
            <p:cNvSpPr>
              <a:spLocks/>
            </p:cNvSpPr>
            <p:nvPr/>
          </p:nvSpPr>
          <p:spPr bwMode="auto">
            <a:xfrm>
              <a:off x="3136901" y="782638"/>
              <a:ext cx="374650" cy="563563"/>
            </a:xfrm>
            <a:custGeom>
              <a:avLst/>
              <a:gdLst>
                <a:gd name="T0" fmla="*/ 99 w 99"/>
                <a:gd name="T1" fmla="*/ 97 h 149"/>
                <a:gd name="T2" fmla="*/ 99 w 99"/>
                <a:gd name="T3" fmla="*/ 77 h 149"/>
                <a:gd name="T4" fmla="*/ 89 w 99"/>
                <a:gd name="T5" fmla="*/ 64 h 149"/>
                <a:gd name="T6" fmla="*/ 46 w 99"/>
                <a:gd name="T7" fmla="*/ 36 h 149"/>
                <a:gd name="T8" fmla="*/ 18 w 99"/>
                <a:gd name="T9" fmla="*/ 0 h 149"/>
                <a:gd name="T10" fmla="*/ 13 w 99"/>
                <a:gd name="T11" fmla="*/ 8 h 149"/>
                <a:gd name="T12" fmla="*/ 33 w 99"/>
                <a:gd name="T13" fmla="*/ 32 h 149"/>
                <a:gd name="T14" fmla="*/ 3 w 99"/>
                <a:gd name="T15" fmla="*/ 27 h 149"/>
                <a:gd name="T16" fmla="*/ 0 w 99"/>
                <a:gd name="T17" fmla="*/ 36 h 149"/>
                <a:gd name="T18" fmla="*/ 40 w 99"/>
                <a:gd name="T19" fmla="*/ 44 h 149"/>
                <a:gd name="T20" fmla="*/ 48 w 99"/>
                <a:gd name="T21" fmla="*/ 71 h 149"/>
                <a:gd name="T22" fmla="*/ 46 w 99"/>
                <a:gd name="T23" fmla="*/ 109 h 149"/>
                <a:gd name="T24" fmla="*/ 2 w 99"/>
                <a:gd name="T25" fmla="*/ 98 h 149"/>
                <a:gd name="T26" fmla="*/ 7 w 99"/>
                <a:gd name="T27" fmla="*/ 109 h 149"/>
                <a:gd name="T28" fmla="*/ 44 w 99"/>
                <a:gd name="T29" fmla="*/ 118 h 149"/>
                <a:gd name="T30" fmla="*/ 35 w 99"/>
                <a:gd name="T31" fmla="*/ 144 h 149"/>
                <a:gd name="T32" fmla="*/ 43 w 99"/>
                <a:gd name="T33" fmla="*/ 149 h 149"/>
                <a:gd name="T34" fmla="*/ 54 w 99"/>
                <a:gd name="T35" fmla="*/ 120 h 149"/>
                <a:gd name="T36" fmla="*/ 99 w 99"/>
                <a:gd name="T37" fmla="*/ 121 h 149"/>
                <a:gd name="T38" fmla="*/ 99 w 99"/>
                <a:gd name="T39" fmla="*/ 112 h 149"/>
                <a:gd name="T40" fmla="*/ 56 w 99"/>
                <a:gd name="T41" fmla="*/ 110 h 149"/>
                <a:gd name="T42" fmla="*/ 57 w 99"/>
                <a:gd name="T43" fmla="*/ 76 h 149"/>
                <a:gd name="T44" fmla="*/ 52 w 99"/>
                <a:gd name="T45" fmla="*/ 49 h 149"/>
                <a:gd name="T46" fmla="*/ 82 w 99"/>
                <a:gd name="T47" fmla="*/ 71 h 149"/>
                <a:gd name="T48" fmla="*/ 99 w 99"/>
                <a:gd name="T49" fmla="*/ 97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9" h="149">
                  <a:moveTo>
                    <a:pt x="99" y="97"/>
                  </a:moveTo>
                  <a:cubicBezTo>
                    <a:pt x="99" y="77"/>
                    <a:pt x="99" y="77"/>
                    <a:pt x="99" y="77"/>
                  </a:cubicBezTo>
                  <a:cubicBezTo>
                    <a:pt x="96" y="72"/>
                    <a:pt x="92" y="68"/>
                    <a:pt x="89" y="64"/>
                  </a:cubicBezTo>
                  <a:cubicBezTo>
                    <a:pt x="76" y="50"/>
                    <a:pt x="61" y="42"/>
                    <a:pt x="46" y="36"/>
                  </a:cubicBezTo>
                  <a:cubicBezTo>
                    <a:pt x="39" y="22"/>
                    <a:pt x="29" y="10"/>
                    <a:pt x="18" y="0"/>
                  </a:cubicBezTo>
                  <a:cubicBezTo>
                    <a:pt x="16" y="3"/>
                    <a:pt x="15" y="5"/>
                    <a:pt x="13" y="8"/>
                  </a:cubicBezTo>
                  <a:cubicBezTo>
                    <a:pt x="21" y="15"/>
                    <a:pt x="28" y="23"/>
                    <a:pt x="33" y="32"/>
                  </a:cubicBezTo>
                  <a:cubicBezTo>
                    <a:pt x="22" y="29"/>
                    <a:pt x="11" y="28"/>
                    <a:pt x="3" y="27"/>
                  </a:cubicBezTo>
                  <a:cubicBezTo>
                    <a:pt x="2" y="31"/>
                    <a:pt x="1" y="33"/>
                    <a:pt x="0" y="36"/>
                  </a:cubicBezTo>
                  <a:cubicBezTo>
                    <a:pt x="10" y="37"/>
                    <a:pt x="25" y="39"/>
                    <a:pt x="40" y="44"/>
                  </a:cubicBezTo>
                  <a:cubicBezTo>
                    <a:pt x="44" y="53"/>
                    <a:pt x="46" y="62"/>
                    <a:pt x="48" y="71"/>
                  </a:cubicBezTo>
                  <a:cubicBezTo>
                    <a:pt x="49" y="83"/>
                    <a:pt x="49" y="96"/>
                    <a:pt x="46" y="109"/>
                  </a:cubicBezTo>
                  <a:cubicBezTo>
                    <a:pt x="38" y="108"/>
                    <a:pt x="21" y="104"/>
                    <a:pt x="2" y="98"/>
                  </a:cubicBezTo>
                  <a:cubicBezTo>
                    <a:pt x="4" y="101"/>
                    <a:pt x="5" y="105"/>
                    <a:pt x="7" y="109"/>
                  </a:cubicBezTo>
                  <a:cubicBezTo>
                    <a:pt x="28" y="115"/>
                    <a:pt x="41" y="118"/>
                    <a:pt x="44" y="118"/>
                  </a:cubicBezTo>
                  <a:cubicBezTo>
                    <a:pt x="42" y="127"/>
                    <a:pt x="39" y="136"/>
                    <a:pt x="35" y="144"/>
                  </a:cubicBezTo>
                  <a:cubicBezTo>
                    <a:pt x="38" y="146"/>
                    <a:pt x="41" y="148"/>
                    <a:pt x="43" y="149"/>
                  </a:cubicBezTo>
                  <a:cubicBezTo>
                    <a:pt x="48" y="140"/>
                    <a:pt x="51" y="130"/>
                    <a:pt x="54" y="120"/>
                  </a:cubicBezTo>
                  <a:cubicBezTo>
                    <a:pt x="69" y="122"/>
                    <a:pt x="84" y="122"/>
                    <a:pt x="99" y="121"/>
                  </a:cubicBezTo>
                  <a:cubicBezTo>
                    <a:pt x="99" y="112"/>
                    <a:pt x="99" y="112"/>
                    <a:pt x="99" y="112"/>
                  </a:cubicBezTo>
                  <a:cubicBezTo>
                    <a:pt x="85" y="113"/>
                    <a:pt x="70" y="112"/>
                    <a:pt x="56" y="110"/>
                  </a:cubicBezTo>
                  <a:cubicBezTo>
                    <a:pt x="58" y="99"/>
                    <a:pt x="59" y="87"/>
                    <a:pt x="57" y="76"/>
                  </a:cubicBezTo>
                  <a:cubicBezTo>
                    <a:pt x="57" y="67"/>
                    <a:pt x="55" y="58"/>
                    <a:pt x="52" y="49"/>
                  </a:cubicBezTo>
                  <a:cubicBezTo>
                    <a:pt x="62" y="54"/>
                    <a:pt x="73" y="61"/>
                    <a:pt x="82" y="71"/>
                  </a:cubicBezTo>
                  <a:cubicBezTo>
                    <a:pt x="89" y="78"/>
                    <a:pt x="95" y="87"/>
                    <a:pt x="99" y="97"/>
                  </a:cubicBezTo>
                  <a:close/>
                </a:path>
              </a:pathLst>
            </a:custGeom>
            <a:solidFill>
              <a:srgbClr val="6FD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 name="Oval 23">
              <a:extLst>
                <a:ext uri="{FF2B5EF4-FFF2-40B4-BE49-F238E27FC236}">
                  <a16:creationId xmlns:a16="http://schemas.microsoft.com/office/drawing/2014/main" id="{EEC0C5B1-C0E2-4763-812F-BB716DFE10AF}"/>
                </a:ext>
              </a:extLst>
            </p:cNvPr>
            <p:cNvSpPr>
              <a:spLocks noChangeArrowheads="1"/>
            </p:cNvSpPr>
            <p:nvPr/>
          </p:nvSpPr>
          <p:spPr bwMode="auto">
            <a:xfrm>
              <a:off x="3511551" y="1181101"/>
              <a:ext cx="71438" cy="71438"/>
            </a:xfrm>
            <a:prstGeom prst="ellipse">
              <a:avLst/>
            </a:prstGeom>
            <a:solidFill>
              <a:srgbClr val="C9F2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 name="Oval 24">
              <a:extLst>
                <a:ext uri="{FF2B5EF4-FFF2-40B4-BE49-F238E27FC236}">
                  <a16:creationId xmlns:a16="http://schemas.microsoft.com/office/drawing/2014/main" id="{673E4C22-81DD-44F5-A1AE-FAD16D804107}"/>
                </a:ext>
              </a:extLst>
            </p:cNvPr>
            <p:cNvSpPr>
              <a:spLocks noChangeArrowheads="1"/>
            </p:cNvSpPr>
            <p:nvPr/>
          </p:nvSpPr>
          <p:spPr bwMode="auto">
            <a:xfrm>
              <a:off x="3530601" y="1274763"/>
              <a:ext cx="71438" cy="71438"/>
            </a:xfrm>
            <a:prstGeom prst="ellipse">
              <a:avLst/>
            </a:prstGeom>
            <a:solidFill>
              <a:srgbClr val="C9F2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Oval 25">
              <a:extLst>
                <a:ext uri="{FF2B5EF4-FFF2-40B4-BE49-F238E27FC236}">
                  <a16:creationId xmlns:a16="http://schemas.microsoft.com/office/drawing/2014/main" id="{B42F2FF5-26FC-4029-AE77-9A0BC9D90352}"/>
                </a:ext>
              </a:extLst>
            </p:cNvPr>
            <p:cNvSpPr>
              <a:spLocks noChangeArrowheads="1"/>
            </p:cNvSpPr>
            <p:nvPr/>
          </p:nvSpPr>
          <p:spPr bwMode="auto">
            <a:xfrm>
              <a:off x="3265488" y="904876"/>
              <a:ext cx="73025" cy="714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Oval 26">
              <a:extLst>
                <a:ext uri="{FF2B5EF4-FFF2-40B4-BE49-F238E27FC236}">
                  <a16:creationId xmlns:a16="http://schemas.microsoft.com/office/drawing/2014/main" id="{C9B7A970-E157-4253-ADC8-742BC2A5B9C8}"/>
                </a:ext>
              </a:extLst>
            </p:cNvPr>
            <p:cNvSpPr>
              <a:spLocks noChangeArrowheads="1"/>
            </p:cNvSpPr>
            <p:nvPr/>
          </p:nvSpPr>
          <p:spPr bwMode="auto">
            <a:xfrm>
              <a:off x="3292476" y="1025526"/>
              <a:ext cx="76200" cy="714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Oval 27">
              <a:extLst>
                <a:ext uri="{FF2B5EF4-FFF2-40B4-BE49-F238E27FC236}">
                  <a16:creationId xmlns:a16="http://schemas.microsoft.com/office/drawing/2014/main" id="{76B04E96-8B4D-425C-801A-794EB412DC4F}"/>
                </a:ext>
              </a:extLst>
            </p:cNvPr>
            <p:cNvSpPr>
              <a:spLocks noChangeArrowheads="1"/>
            </p:cNvSpPr>
            <p:nvPr/>
          </p:nvSpPr>
          <p:spPr bwMode="auto">
            <a:xfrm>
              <a:off x="3292476" y="1181101"/>
              <a:ext cx="76200" cy="714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Oval 28">
              <a:extLst>
                <a:ext uri="{FF2B5EF4-FFF2-40B4-BE49-F238E27FC236}">
                  <a16:creationId xmlns:a16="http://schemas.microsoft.com/office/drawing/2014/main" id="{C742F321-06FC-47E5-AE63-92ED3EF2F3A4}"/>
                </a:ext>
              </a:extLst>
            </p:cNvPr>
            <p:cNvSpPr>
              <a:spLocks noChangeArrowheads="1"/>
            </p:cNvSpPr>
            <p:nvPr/>
          </p:nvSpPr>
          <p:spPr bwMode="auto">
            <a:xfrm>
              <a:off x="3549651" y="722313"/>
              <a:ext cx="71438" cy="73025"/>
            </a:xfrm>
            <a:prstGeom prst="ellipse">
              <a:avLst/>
            </a:prstGeom>
            <a:solidFill>
              <a:srgbClr val="C9F2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Oval 29">
              <a:extLst>
                <a:ext uri="{FF2B5EF4-FFF2-40B4-BE49-F238E27FC236}">
                  <a16:creationId xmlns:a16="http://schemas.microsoft.com/office/drawing/2014/main" id="{2D2FB96E-87D7-439A-B689-0AB245606922}"/>
                </a:ext>
              </a:extLst>
            </p:cNvPr>
            <p:cNvSpPr>
              <a:spLocks noChangeArrowheads="1"/>
            </p:cNvSpPr>
            <p:nvPr/>
          </p:nvSpPr>
          <p:spPr bwMode="auto">
            <a:xfrm>
              <a:off x="3765551" y="965201"/>
              <a:ext cx="71438" cy="71438"/>
            </a:xfrm>
            <a:prstGeom prst="ellipse">
              <a:avLst/>
            </a:prstGeom>
            <a:solidFill>
              <a:srgbClr val="C9F2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Oval 30">
              <a:extLst>
                <a:ext uri="{FF2B5EF4-FFF2-40B4-BE49-F238E27FC236}">
                  <a16:creationId xmlns:a16="http://schemas.microsoft.com/office/drawing/2014/main" id="{B1AD5879-D52C-4CC3-A0EE-8952403A8384}"/>
                </a:ext>
              </a:extLst>
            </p:cNvPr>
            <p:cNvSpPr>
              <a:spLocks noChangeArrowheads="1"/>
            </p:cNvSpPr>
            <p:nvPr/>
          </p:nvSpPr>
          <p:spPr bwMode="auto">
            <a:xfrm>
              <a:off x="3656013" y="1157288"/>
              <a:ext cx="74613" cy="71438"/>
            </a:xfrm>
            <a:prstGeom prst="ellipse">
              <a:avLst/>
            </a:prstGeom>
            <a:solidFill>
              <a:srgbClr val="C9F2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Oval 31">
              <a:extLst>
                <a:ext uri="{FF2B5EF4-FFF2-40B4-BE49-F238E27FC236}">
                  <a16:creationId xmlns:a16="http://schemas.microsoft.com/office/drawing/2014/main" id="{F5FF4F32-86FC-4285-AB93-E40183FE7F8F}"/>
                </a:ext>
              </a:extLst>
            </p:cNvPr>
            <p:cNvSpPr>
              <a:spLocks noChangeArrowheads="1"/>
            </p:cNvSpPr>
            <p:nvPr/>
          </p:nvSpPr>
          <p:spPr bwMode="auto">
            <a:xfrm>
              <a:off x="3473451" y="855663"/>
              <a:ext cx="76200" cy="71438"/>
            </a:xfrm>
            <a:prstGeom prst="ellipse">
              <a:avLst/>
            </a:prstGeom>
            <a:solidFill>
              <a:srgbClr val="C9F2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32">
              <a:extLst>
                <a:ext uri="{FF2B5EF4-FFF2-40B4-BE49-F238E27FC236}">
                  <a16:creationId xmlns:a16="http://schemas.microsoft.com/office/drawing/2014/main" id="{1DC0C454-8220-4627-AA3B-796447E44C79}"/>
                </a:ext>
              </a:extLst>
            </p:cNvPr>
            <p:cNvSpPr>
              <a:spLocks/>
            </p:cNvSpPr>
            <p:nvPr/>
          </p:nvSpPr>
          <p:spPr bwMode="auto">
            <a:xfrm>
              <a:off x="3473451" y="855663"/>
              <a:ext cx="38100" cy="71438"/>
            </a:xfrm>
            <a:custGeom>
              <a:avLst/>
              <a:gdLst>
                <a:gd name="T0" fmla="*/ 0 w 10"/>
                <a:gd name="T1" fmla="*/ 9 h 19"/>
                <a:gd name="T2" fmla="*/ 10 w 10"/>
                <a:gd name="T3" fmla="*/ 19 h 19"/>
                <a:gd name="T4" fmla="*/ 10 w 10"/>
                <a:gd name="T5" fmla="*/ 0 h 19"/>
                <a:gd name="T6" fmla="*/ 0 w 10"/>
                <a:gd name="T7" fmla="*/ 9 h 19"/>
              </a:gdLst>
              <a:ahLst/>
              <a:cxnLst>
                <a:cxn ang="0">
                  <a:pos x="T0" y="T1"/>
                </a:cxn>
                <a:cxn ang="0">
                  <a:pos x="T2" y="T3"/>
                </a:cxn>
                <a:cxn ang="0">
                  <a:pos x="T4" y="T5"/>
                </a:cxn>
                <a:cxn ang="0">
                  <a:pos x="T6" y="T7"/>
                </a:cxn>
              </a:cxnLst>
              <a:rect l="0" t="0" r="r" b="b"/>
              <a:pathLst>
                <a:path w="10" h="19">
                  <a:moveTo>
                    <a:pt x="0" y="9"/>
                  </a:moveTo>
                  <a:cubicBezTo>
                    <a:pt x="0" y="15"/>
                    <a:pt x="5" y="19"/>
                    <a:pt x="10" y="19"/>
                  </a:cubicBezTo>
                  <a:cubicBezTo>
                    <a:pt x="10" y="0"/>
                    <a:pt x="10" y="0"/>
                    <a:pt x="10" y="0"/>
                  </a:cubicBezTo>
                  <a:cubicBezTo>
                    <a:pt x="5" y="0"/>
                    <a:pt x="0" y="4"/>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37" name="Title 1">
            <a:extLst>
              <a:ext uri="{FF2B5EF4-FFF2-40B4-BE49-F238E27FC236}">
                <a16:creationId xmlns:a16="http://schemas.microsoft.com/office/drawing/2014/main" id="{12CB22A1-04A3-4C29-8EFA-FEF5A791375E}"/>
              </a:ext>
            </a:extLst>
          </p:cNvPr>
          <p:cNvSpPr>
            <a:spLocks noGrp="1"/>
          </p:cNvSpPr>
          <p:nvPr>
            <p:ph type="title"/>
          </p:nvPr>
        </p:nvSpPr>
        <p:spPr>
          <a:xfrm>
            <a:off x="564241" y="365125"/>
            <a:ext cx="5531759" cy="1404298"/>
          </a:xfrm>
        </p:spPr>
        <p:txBody>
          <a:bodyPr lIns="0" rIns="0">
            <a:normAutofit/>
          </a:bodyPr>
          <a:lstStyle/>
          <a:p>
            <a:r>
              <a:rPr lang="da-DK" b="1" dirty="0">
                <a:solidFill>
                  <a:schemeClr val="tx1">
                    <a:lumMod val="75000"/>
                    <a:lumOff val="25000"/>
                  </a:schemeClr>
                </a:solidFill>
                <a:latin typeface="Segoe UI" panose="020B0502040204020203" pitchFamily="34" charset="0"/>
                <a:cs typeface="Segoe UI" panose="020B0502040204020203" pitchFamily="34" charset="0"/>
              </a:rPr>
              <a:t>Lorem ipsum dolor sit amet</a:t>
            </a:r>
            <a:endParaRPr lang="en-US" dirty="0">
              <a:solidFill>
                <a:schemeClr val="tx1">
                  <a:lumMod val="75000"/>
                  <a:lumOff val="25000"/>
                </a:schemeClr>
              </a:solidFill>
            </a:endParaRPr>
          </a:p>
        </p:txBody>
      </p:sp>
      <p:sp>
        <p:nvSpPr>
          <p:cNvPr id="39" name="Title 1">
            <a:extLst>
              <a:ext uri="{FF2B5EF4-FFF2-40B4-BE49-F238E27FC236}">
                <a16:creationId xmlns:a16="http://schemas.microsoft.com/office/drawing/2014/main" id="{F932CD32-163F-4A64-AD53-875D70DB8ED9}"/>
              </a:ext>
            </a:extLst>
          </p:cNvPr>
          <p:cNvSpPr txBox="1">
            <a:spLocks/>
          </p:cNvSpPr>
          <p:nvPr/>
        </p:nvSpPr>
        <p:spPr>
          <a:xfrm>
            <a:off x="564241" y="1815771"/>
            <a:ext cx="5531759" cy="161323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2000" dirty="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2000" dirty="0" err="1">
                <a:solidFill>
                  <a:schemeClr val="tx1">
                    <a:lumMod val="75000"/>
                    <a:lumOff val="25000"/>
                  </a:schemeClr>
                </a:solidFill>
                <a:latin typeface="Segoe UI" panose="020B0502040204020203" pitchFamily="34" charset="0"/>
                <a:cs typeface="Segoe UI" panose="020B0502040204020203" pitchFamily="34" charset="0"/>
              </a:rPr>
              <a:t>amet</a:t>
            </a:r>
            <a:r>
              <a:rPr lang="en-US" sz="2000" dirty="0">
                <a:solidFill>
                  <a:schemeClr val="tx1">
                    <a:lumMod val="75000"/>
                    <a:lumOff val="25000"/>
                  </a:schemeClr>
                </a:solidFill>
                <a:latin typeface="Segoe UI" panose="020B0502040204020203" pitchFamily="34" charset="0"/>
                <a:cs typeface="Segoe UI" panose="020B0502040204020203" pitchFamily="34" charset="0"/>
              </a:rPr>
              <a:t>, </a:t>
            </a:r>
            <a:r>
              <a:rPr lang="en-US" sz="2000" dirty="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2000" dirty="0">
                <a:solidFill>
                  <a:schemeClr val="tx1">
                    <a:lumMod val="75000"/>
                    <a:lumOff val="25000"/>
                  </a:schemeClr>
                </a:solidFill>
                <a:latin typeface="Segoe UI" panose="020B0502040204020203" pitchFamily="34" charset="0"/>
                <a:cs typeface="Segoe UI" panose="020B0502040204020203" pitchFamily="34" charset="0"/>
              </a:rPr>
              <a:t> </a:t>
            </a:r>
            <a:r>
              <a:rPr lang="en-US" sz="2000" dirty="0" err="1">
                <a:solidFill>
                  <a:schemeClr val="tx1">
                    <a:lumMod val="75000"/>
                    <a:lumOff val="25000"/>
                  </a:schemeClr>
                </a:solidFill>
                <a:latin typeface="Segoe UI" panose="020B0502040204020203" pitchFamily="34" charset="0"/>
                <a:cs typeface="Segoe UI" panose="020B0502040204020203" pitchFamily="34" charset="0"/>
              </a:rPr>
              <a:t>adipiscing</a:t>
            </a:r>
            <a:r>
              <a:rPr lang="en-US" sz="2000" dirty="0">
                <a:solidFill>
                  <a:schemeClr val="tx1">
                    <a:lumMod val="75000"/>
                    <a:lumOff val="25000"/>
                  </a:schemeClr>
                </a:solidFill>
                <a:latin typeface="Segoe UI" panose="020B0502040204020203" pitchFamily="34" charset="0"/>
                <a:cs typeface="Segoe UI" panose="020B0502040204020203" pitchFamily="34" charset="0"/>
              </a:rPr>
              <a:t> </a:t>
            </a:r>
            <a:r>
              <a:rPr lang="en-US" sz="2000" dirty="0" err="1">
                <a:solidFill>
                  <a:schemeClr val="tx1">
                    <a:lumMod val="75000"/>
                    <a:lumOff val="25000"/>
                  </a:schemeClr>
                </a:solidFill>
                <a:latin typeface="Segoe UI" panose="020B0502040204020203" pitchFamily="34" charset="0"/>
                <a:cs typeface="Segoe UI" panose="020B0502040204020203" pitchFamily="34" charset="0"/>
              </a:rPr>
              <a:t>elit</a:t>
            </a:r>
            <a:r>
              <a:rPr lang="en-US" sz="2000" dirty="0">
                <a:solidFill>
                  <a:schemeClr val="tx1">
                    <a:lumMod val="75000"/>
                    <a:lumOff val="25000"/>
                  </a:schemeClr>
                </a:solidFill>
                <a:latin typeface="Segoe UI" panose="020B0502040204020203" pitchFamily="34" charset="0"/>
                <a:cs typeface="Segoe UI" panose="020B0502040204020203" pitchFamily="34" charset="0"/>
              </a:rPr>
              <a:t>. Nunc in </a:t>
            </a:r>
            <a:r>
              <a:rPr lang="en-US" sz="2000" dirty="0" err="1">
                <a:solidFill>
                  <a:schemeClr val="tx1">
                    <a:lumMod val="75000"/>
                    <a:lumOff val="25000"/>
                  </a:schemeClr>
                </a:solidFill>
                <a:latin typeface="Segoe UI" panose="020B0502040204020203" pitchFamily="34" charset="0"/>
                <a:cs typeface="Segoe UI" panose="020B0502040204020203" pitchFamily="34" charset="0"/>
              </a:rPr>
              <a:t>aliquet</a:t>
            </a:r>
            <a:r>
              <a:rPr lang="en-US" sz="2000" dirty="0">
                <a:solidFill>
                  <a:schemeClr val="tx1">
                    <a:lumMod val="75000"/>
                    <a:lumOff val="25000"/>
                  </a:schemeClr>
                </a:solidFill>
                <a:latin typeface="Segoe UI" panose="020B0502040204020203" pitchFamily="34" charset="0"/>
                <a:cs typeface="Segoe UI" panose="020B0502040204020203" pitchFamily="34" charset="0"/>
              </a:rPr>
              <a:t> </a:t>
            </a:r>
            <a:r>
              <a:rPr lang="en-US" sz="2000" dirty="0" err="1">
                <a:solidFill>
                  <a:schemeClr val="tx1">
                    <a:lumMod val="75000"/>
                    <a:lumOff val="25000"/>
                  </a:schemeClr>
                </a:solidFill>
                <a:latin typeface="Segoe UI" panose="020B0502040204020203" pitchFamily="34" charset="0"/>
                <a:cs typeface="Segoe UI" panose="020B0502040204020203" pitchFamily="34" charset="0"/>
              </a:rPr>
              <a:t>nunc</a:t>
            </a:r>
            <a:r>
              <a:rPr lang="en-US" sz="2000" dirty="0">
                <a:solidFill>
                  <a:schemeClr val="tx1">
                    <a:lumMod val="75000"/>
                    <a:lumOff val="25000"/>
                  </a:schemeClr>
                </a:solidFill>
                <a:latin typeface="Segoe UI" panose="020B0502040204020203" pitchFamily="34" charset="0"/>
                <a:cs typeface="Segoe UI" panose="020B0502040204020203" pitchFamily="34" charset="0"/>
              </a:rPr>
              <a:t>. Morbi </a:t>
            </a:r>
            <a:r>
              <a:rPr lang="en-US" sz="2000" dirty="0" err="1">
                <a:solidFill>
                  <a:schemeClr val="tx1">
                    <a:lumMod val="75000"/>
                    <a:lumOff val="25000"/>
                  </a:schemeClr>
                </a:solidFill>
                <a:latin typeface="Segoe UI" panose="020B0502040204020203" pitchFamily="34" charset="0"/>
                <a:cs typeface="Segoe UI" panose="020B0502040204020203" pitchFamily="34" charset="0"/>
              </a:rPr>
              <a:t>efficitur</a:t>
            </a:r>
            <a:r>
              <a:rPr lang="en-US" sz="2000" dirty="0">
                <a:solidFill>
                  <a:schemeClr val="tx1">
                    <a:lumMod val="75000"/>
                    <a:lumOff val="25000"/>
                  </a:schemeClr>
                </a:solidFill>
                <a:latin typeface="Segoe UI" panose="020B0502040204020203" pitchFamily="34" charset="0"/>
                <a:cs typeface="Segoe UI" panose="020B0502040204020203" pitchFamily="34" charset="0"/>
              </a:rPr>
              <a:t> libero at </a:t>
            </a:r>
            <a:r>
              <a:rPr lang="en-US" sz="2000" dirty="0" err="1">
                <a:solidFill>
                  <a:schemeClr val="tx1">
                    <a:lumMod val="75000"/>
                    <a:lumOff val="25000"/>
                  </a:schemeClr>
                </a:solidFill>
                <a:latin typeface="Segoe UI" panose="020B0502040204020203" pitchFamily="34" charset="0"/>
                <a:cs typeface="Segoe UI" panose="020B0502040204020203" pitchFamily="34" charset="0"/>
              </a:rPr>
              <a:t>lectus</a:t>
            </a:r>
            <a:r>
              <a:rPr lang="en-US" sz="2000" dirty="0">
                <a:solidFill>
                  <a:schemeClr val="tx1">
                    <a:lumMod val="75000"/>
                    <a:lumOff val="25000"/>
                  </a:schemeClr>
                </a:solidFill>
                <a:latin typeface="Segoe UI" panose="020B0502040204020203" pitchFamily="34" charset="0"/>
                <a:cs typeface="Segoe UI" panose="020B0502040204020203" pitchFamily="34" charset="0"/>
              </a:rPr>
              <a:t> </a:t>
            </a:r>
            <a:r>
              <a:rPr lang="en-US" sz="2000" dirty="0" err="1">
                <a:solidFill>
                  <a:schemeClr val="tx1">
                    <a:lumMod val="75000"/>
                    <a:lumOff val="25000"/>
                  </a:schemeClr>
                </a:solidFill>
                <a:latin typeface="Segoe UI" panose="020B0502040204020203" pitchFamily="34" charset="0"/>
                <a:cs typeface="Segoe UI" panose="020B0502040204020203" pitchFamily="34" charset="0"/>
              </a:rPr>
              <a:t>laoreet</a:t>
            </a:r>
            <a:r>
              <a:rPr lang="en-US" sz="2000" dirty="0">
                <a:solidFill>
                  <a:schemeClr val="tx1">
                    <a:lumMod val="75000"/>
                    <a:lumOff val="25000"/>
                  </a:schemeClr>
                </a:solidFill>
                <a:latin typeface="Segoe UI" panose="020B0502040204020203" pitchFamily="34" charset="0"/>
                <a:cs typeface="Segoe UI" panose="020B0502040204020203" pitchFamily="34" charset="0"/>
              </a:rPr>
              <a:t>, et </a:t>
            </a:r>
            <a:r>
              <a:rPr lang="en-US" sz="2000" dirty="0" err="1">
                <a:solidFill>
                  <a:schemeClr val="tx1">
                    <a:lumMod val="75000"/>
                    <a:lumOff val="25000"/>
                  </a:schemeClr>
                </a:solidFill>
                <a:latin typeface="Segoe UI" panose="020B0502040204020203" pitchFamily="34" charset="0"/>
                <a:cs typeface="Segoe UI" panose="020B0502040204020203" pitchFamily="34" charset="0"/>
              </a:rPr>
              <a:t>malesuada</a:t>
            </a:r>
            <a:r>
              <a:rPr lang="en-US" sz="2000" dirty="0">
                <a:solidFill>
                  <a:schemeClr val="tx1">
                    <a:lumMod val="75000"/>
                    <a:lumOff val="25000"/>
                  </a:schemeClr>
                </a:solidFill>
                <a:latin typeface="Segoe UI" panose="020B0502040204020203" pitchFamily="34" charset="0"/>
                <a:cs typeface="Segoe UI" panose="020B0502040204020203" pitchFamily="34" charset="0"/>
              </a:rPr>
              <a:t> </a:t>
            </a:r>
            <a:r>
              <a:rPr lang="en-US" sz="2000" dirty="0" err="1">
                <a:solidFill>
                  <a:schemeClr val="tx1">
                    <a:lumMod val="75000"/>
                    <a:lumOff val="25000"/>
                  </a:schemeClr>
                </a:solidFill>
                <a:latin typeface="Segoe UI" panose="020B0502040204020203" pitchFamily="34" charset="0"/>
                <a:cs typeface="Segoe UI" panose="020B0502040204020203" pitchFamily="34" charset="0"/>
              </a:rPr>
              <a:t>tortor</a:t>
            </a:r>
            <a:r>
              <a:rPr lang="en-US" sz="2000" dirty="0">
                <a:solidFill>
                  <a:schemeClr val="tx1">
                    <a:lumMod val="75000"/>
                    <a:lumOff val="25000"/>
                  </a:schemeClr>
                </a:solidFill>
                <a:latin typeface="Segoe UI" panose="020B0502040204020203" pitchFamily="34" charset="0"/>
                <a:cs typeface="Segoe UI" panose="020B0502040204020203" pitchFamily="34" charset="0"/>
              </a:rPr>
              <a:t> </a:t>
            </a:r>
            <a:r>
              <a:rPr lang="en-US" sz="2000" dirty="0" err="1">
                <a:solidFill>
                  <a:schemeClr val="tx1">
                    <a:lumMod val="75000"/>
                    <a:lumOff val="25000"/>
                  </a:schemeClr>
                </a:solidFill>
                <a:latin typeface="Segoe UI" panose="020B0502040204020203" pitchFamily="34" charset="0"/>
                <a:cs typeface="Segoe UI" panose="020B0502040204020203" pitchFamily="34" charset="0"/>
              </a:rPr>
              <a:t>sodales</a:t>
            </a:r>
            <a:r>
              <a:rPr lang="en-US" sz="2000" dirty="0">
                <a:solidFill>
                  <a:schemeClr val="tx1">
                    <a:lumMod val="75000"/>
                    <a:lumOff val="25000"/>
                  </a:schemeClr>
                </a:solidFill>
                <a:latin typeface="Segoe UI" panose="020B0502040204020203" pitchFamily="34" charset="0"/>
                <a:cs typeface="Segoe UI" panose="020B0502040204020203" pitchFamily="34" charset="0"/>
              </a:rPr>
              <a:t>. </a:t>
            </a:r>
            <a:r>
              <a:rPr lang="en-US" sz="2000" dirty="0" err="1">
                <a:solidFill>
                  <a:schemeClr val="tx1">
                    <a:lumMod val="75000"/>
                    <a:lumOff val="25000"/>
                  </a:schemeClr>
                </a:solidFill>
                <a:latin typeface="Segoe UI" panose="020B0502040204020203" pitchFamily="34" charset="0"/>
                <a:cs typeface="Segoe UI" panose="020B0502040204020203" pitchFamily="34" charset="0"/>
              </a:rPr>
              <a:t>Fusce</a:t>
            </a:r>
            <a:r>
              <a:rPr lang="en-US" sz="2000" dirty="0">
                <a:solidFill>
                  <a:schemeClr val="tx1">
                    <a:lumMod val="75000"/>
                    <a:lumOff val="25000"/>
                  </a:schemeClr>
                </a:solidFill>
                <a:latin typeface="Segoe UI" panose="020B0502040204020203" pitchFamily="34" charset="0"/>
                <a:cs typeface="Segoe UI" panose="020B0502040204020203" pitchFamily="34" charset="0"/>
              </a:rPr>
              <a:t> </a:t>
            </a:r>
            <a:r>
              <a:rPr lang="en-US" sz="2000" dirty="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2000" dirty="0">
                <a:solidFill>
                  <a:schemeClr val="tx1">
                    <a:lumMod val="75000"/>
                    <a:lumOff val="25000"/>
                  </a:schemeClr>
                </a:solidFill>
                <a:latin typeface="Segoe UI" panose="020B0502040204020203" pitchFamily="34" charset="0"/>
                <a:cs typeface="Segoe UI" panose="020B0502040204020203" pitchFamily="34" charset="0"/>
              </a:rPr>
              <a:t> maximus </a:t>
            </a:r>
            <a:r>
              <a:rPr lang="en-US" sz="2000" dirty="0" err="1">
                <a:solidFill>
                  <a:schemeClr val="tx1">
                    <a:lumMod val="75000"/>
                    <a:lumOff val="25000"/>
                  </a:schemeClr>
                </a:solidFill>
                <a:latin typeface="Segoe UI" panose="020B0502040204020203" pitchFamily="34" charset="0"/>
                <a:cs typeface="Segoe UI" panose="020B0502040204020203" pitchFamily="34" charset="0"/>
              </a:rPr>
              <a:t>laoreet</a:t>
            </a:r>
            <a:r>
              <a:rPr lang="en-US" sz="2000" dirty="0">
                <a:solidFill>
                  <a:schemeClr val="tx1">
                    <a:lumMod val="75000"/>
                    <a:lumOff val="25000"/>
                  </a:schemeClr>
                </a:solidFill>
                <a:latin typeface="Segoe UI" panose="020B0502040204020203" pitchFamily="34" charset="0"/>
                <a:cs typeface="Segoe UI" panose="020B0502040204020203" pitchFamily="34" charset="0"/>
              </a:rPr>
              <a:t>. </a:t>
            </a:r>
            <a:r>
              <a:rPr lang="en-US" sz="2000" dirty="0" err="1">
                <a:solidFill>
                  <a:schemeClr val="tx1">
                    <a:lumMod val="75000"/>
                    <a:lumOff val="25000"/>
                  </a:schemeClr>
                </a:solidFill>
                <a:latin typeface="Segoe UI" panose="020B0502040204020203" pitchFamily="34" charset="0"/>
                <a:cs typeface="Segoe UI" panose="020B0502040204020203" pitchFamily="34" charset="0"/>
              </a:rPr>
              <a:t>Curabitur</a:t>
            </a:r>
            <a:endParaRPr lang="en-US" sz="20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40" name="Title 1">
            <a:extLst>
              <a:ext uri="{FF2B5EF4-FFF2-40B4-BE49-F238E27FC236}">
                <a16:creationId xmlns:a16="http://schemas.microsoft.com/office/drawing/2014/main" id="{4483A081-A6F8-4AE1-9C96-F42F23D5E4D0}"/>
              </a:ext>
            </a:extLst>
          </p:cNvPr>
          <p:cNvSpPr txBox="1">
            <a:spLocks/>
          </p:cNvSpPr>
          <p:nvPr/>
        </p:nvSpPr>
        <p:spPr>
          <a:xfrm>
            <a:off x="564242" y="4078635"/>
            <a:ext cx="1750888" cy="1796021"/>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600" dirty="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600"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600" dirty="0">
                <a:solidFill>
                  <a:schemeClr val="tx1">
                    <a:lumMod val="75000"/>
                    <a:lumOff val="25000"/>
                  </a:schemeClr>
                </a:solidFill>
                <a:latin typeface="Segoe UI" panose="020B0502040204020203" pitchFamily="34" charset="0"/>
                <a:cs typeface="Segoe UI" panose="020B0502040204020203" pitchFamily="34" charset="0"/>
              </a:rPr>
              <a:t>, </a:t>
            </a:r>
            <a:r>
              <a:rPr lang="en-US" sz="1600" dirty="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600" dirty="0">
                <a:solidFill>
                  <a:schemeClr val="tx1">
                    <a:lumMod val="75000"/>
                    <a:lumOff val="25000"/>
                  </a:schemeClr>
                </a:solidFill>
                <a:latin typeface="Segoe UI" panose="020B0502040204020203" pitchFamily="34" charset="0"/>
                <a:cs typeface="Segoe UI" panose="020B0502040204020203" pitchFamily="34" charset="0"/>
              </a:rPr>
              <a:t> </a:t>
            </a:r>
            <a:r>
              <a:rPr lang="en-US" sz="1600" dirty="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600" dirty="0">
                <a:solidFill>
                  <a:schemeClr val="tx1">
                    <a:lumMod val="75000"/>
                    <a:lumOff val="25000"/>
                  </a:schemeClr>
                </a:solidFill>
                <a:latin typeface="Segoe UI" panose="020B0502040204020203" pitchFamily="34" charset="0"/>
                <a:cs typeface="Segoe UI" panose="020B0502040204020203" pitchFamily="34" charset="0"/>
              </a:rPr>
              <a:t> </a:t>
            </a:r>
            <a:r>
              <a:rPr lang="en-US" sz="1600" dirty="0" err="1">
                <a:solidFill>
                  <a:schemeClr val="tx1">
                    <a:lumMod val="75000"/>
                    <a:lumOff val="25000"/>
                  </a:schemeClr>
                </a:solidFill>
                <a:latin typeface="Segoe UI" panose="020B0502040204020203" pitchFamily="34" charset="0"/>
                <a:cs typeface="Segoe UI" panose="020B0502040204020203" pitchFamily="34" charset="0"/>
              </a:rPr>
              <a:t>elit</a:t>
            </a:r>
            <a:r>
              <a:rPr lang="en-US" sz="1600" dirty="0">
                <a:solidFill>
                  <a:schemeClr val="tx1">
                    <a:lumMod val="75000"/>
                    <a:lumOff val="25000"/>
                  </a:schemeClr>
                </a:solidFill>
                <a:latin typeface="Segoe UI" panose="020B0502040204020203" pitchFamily="34" charset="0"/>
                <a:cs typeface="Segoe UI" panose="020B0502040204020203" pitchFamily="34" charset="0"/>
              </a:rPr>
              <a:t>. Nunc in </a:t>
            </a:r>
            <a:r>
              <a:rPr lang="en-US" sz="1600" dirty="0" err="1">
                <a:solidFill>
                  <a:schemeClr val="tx1">
                    <a:lumMod val="75000"/>
                    <a:lumOff val="25000"/>
                  </a:schemeClr>
                </a:solidFill>
                <a:latin typeface="Segoe UI" panose="020B0502040204020203" pitchFamily="34" charset="0"/>
                <a:cs typeface="Segoe UI" panose="020B0502040204020203" pitchFamily="34" charset="0"/>
              </a:rPr>
              <a:t>aliquet</a:t>
            </a:r>
            <a:r>
              <a:rPr lang="en-US" sz="1600" dirty="0">
                <a:solidFill>
                  <a:schemeClr val="tx1">
                    <a:lumMod val="75000"/>
                    <a:lumOff val="25000"/>
                  </a:schemeClr>
                </a:solidFill>
                <a:latin typeface="Segoe UI" panose="020B0502040204020203" pitchFamily="34" charset="0"/>
                <a:cs typeface="Segoe UI" panose="020B0502040204020203" pitchFamily="34" charset="0"/>
              </a:rPr>
              <a:t> </a:t>
            </a:r>
            <a:r>
              <a:rPr lang="en-US" sz="1600" dirty="0" err="1">
                <a:solidFill>
                  <a:schemeClr val="tx1">
                    <a:lumMod val="75000"/>
                    <a:lumOff val="25000"/>
                  </a:schemeClr>
                </a:solidFill>
                <a:latin typeface="Segoe UI" panose="020B0502040204020203" pitchFamily="34" charset="0"/>
                <a:cs typeface="Segoe UI" panose="020B0502040204020203" pitchFamily="34" charset="0"/>
              </a:rPr>
              <a:t>nunc</a:t>
            </a:r>
            <a:r>
              <a:rPr lang="en-US" sz="1600" dirty="0">
                <a:solidFill>
                  <a:schemeClr val="tx1">
                    <a:lumMod val="75000"/>
                    <a:lumOff val="25000"/>
                  </a:schemeClr>
                </a:solidFill>
                <a:latin typeface="Segoe UI" panose="020B0502040204020203" pitchFamily="34" charset="0"/>
                <a:cs typeface="Segoe UI" panose="020B0502040204020203" pitchFamily="34" charset="0"/>
              </a:rPr>
              <a:t>. Morbi </a:t>
            </a:r>
            <a:r>
              <a:rPr lang="en-US" sz="1600" dirty="0" err="1">
                <a:solidFill>
                  <a:schemeClr val="tx1">
                    <a:lumMod val="75000"/>
                    <a:lumOff val="25000"/>
                  </a:schemeClr>
                </a:solidFill>
                <a:latin typeface="Segoe UI" panose="020B0502040204020203" pitchFamily="34" charset="0"/>
                <a:cs typeface="Segoe UI" panose="020B0502040204020203" pitchFamily="34" charset="0"/>
              </a:rPr>
              <a:t>efficitur</a:t>
            </a:r>
            <a:r>
              <a:rPr lang="en-US" sz="1600" dirty="0">
                <a:solidFill>
                  <a:schemeClr val="tx1">
                    <a:lumMod val="75000"/>
                    <a:lumOff val="25000"/>
                  </a:schemeClr>
                </a:solidFill>
                <a:latin typeface="Segoe UI" panose="020B0502040204020203" pitchFamily="34" charset="0"/>
                <a:cs typeface="Segoe UI" panose="020B0502040204020203" pitchFamily="34" charset="0"/>
              </a:rPr>
              <a:t> libero at</a:t>
            </a:r>
          </a:p>
        </p:txBody>
      </p:sp>
      <p:sp>
        <p:nvSpPr>
          <p:cNvPr id="46" name="Title 1">
            <a:extLst>
              <a:ext uri="{FF2B5EF4-FFF2-40B4-BE49-F238E27FC236}">
                <a16:creationId xmlns:a16="http://schemas.microsoft.com/office/drawing/2014/main" id="{FC8AA70B-8285-448B-8EB3-F85A97341228}"/>
              </a:ext>
            </a:extLst>
          </p:cNvPr>
          <p:cNvSpPr txBox="1">
            <a:spLocks/>
          </p:cNvSpPr>
          <p:nvPr/>
        </p:nvSpPr>
        <p:spPr>
          <a:xfrm>
            <a:off x="2443843" y="4078635"/>
            <a:ext cx="1750888" cy="1796021"/>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600" dirty="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600"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600" dirty="0">
                <a:solidFill>
                  <a:schemeClr val="tx1">
                    <a:lumMod val="75000"/>
                    <a:lumOff val="25000"/>
                  </a:schemeClr>
                </a:solidFill>
                <a:latin typeface="Segoe UI" panose="020B0502040204020203" pitchFamily="34" charset="0"/>
                <a:cs typeface="Segoe UI" panose="020B0502040204020203" pitchFamily="34" charset="0"/>
              </a:rPr>
              <a:t>, </a:t>
            </a:r>
            <a:r>
              <a:rPr lang="en-US" sz="1600" dirty="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600" dirty="0">
                <a:solidFill>
                  <a:schemeClr val="tx1">
                    <a:lumMod val="75000"/>
                    <a:lumOff val="25000"/>
                  </a:schemeClr>
                </a:solidFill>
                <a:latin typeface="Segoe UI" panose="020B0502040204020203" pitchFamily="34" charset="0"/>
                <a:cs typeface="Segoe UI" panose="020B0502040204020203" pitchFamily="34" charset="0"/>
              </a:rPr>
              <a:t> </a:t>
            </a:r>
            <a:r>
              <a:rPr lang="en-US" sz="1600" dirty="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600" dirty="0">
                <a:solidFill>
                  <a:schemeClr val="tx1">
                    <a:lumMod val="75000"/>
                    <a:lumOff val="25000"/>
                  </a:schemeClr>
                </a:solidFill>
                <a:latin typeface="Segoe UI" panose="020B0502040204020203" pitchFamily="34" charset="0"/>
                <a:cs typeface="Segoe UI" panose="020B0502040204020203" pitchFamily="34" charset="0"/>
              </a:rPr>
              <a:t> </a:t>
            </a:r>
            <a:r>
              <a:rPr lang="en-US" sz="1600" dirty="0" err="1">
                <a:solidFill>
                  <a:schemeClr val="tx1">
                    <a:lumMod val="75000"/>
                    <a:lumOff val="25000"/>
                  </a:schemeClr>
                </a:solidFill>
                <a:latin typeface="Segoe UI" panose="020B0502040204020203" pitchFamily="34" charset="0"/>
                <a:cs typeface="Segoe UI" panose="020B0502040204020203" pitchFamily="34" charset="0"/>
              </a:rPr>
              <a:t>elit</a:t>
            </a:r>
            <a:r>
              <a:rPr lang="en-US" sz="1600" dirty="0">
                <a:solidFill>
                  <a:schemeClr val="tx1">
                    <a:lumMod val="75000"/>
                    <a:lumOff val="25000"/>
                  </a:schemeClr>
                </a:solidFill>
                <a:latin typeface="Segoe UI" panose="020B0502040204020203" pitchFamily="34" charset="0"/>
                <a:cs typeface="Segoe UI" panose="020B0502040204020203" pitchFamily="34" charset="0"/>
              </a:rPr>
              <a:t>. Nunc in </a:t>
            </a:r>
            <a:r>
              <a:rPr lang="en-US" sz="1600" dirty="0" err="1">
                <a:solidFill>
                  <a:schemeClr val="tx1">
                    <a:lumMod val="75000"/>
                    <a:lumOff val="25000"/>
                  </a:schemeClr>
                </a:solidFill>
                <a:latin typeface="Segoe UI" panose="020B0502040204020203" pitchFamily="34" charset="0"/>
                <a:cs typeface="Segoe UI" panose="020B0502040204020203" pitchFamily="34" charset="0"/>
              </a:rPr>
              <a:t>aliquet</a:t>
            </a:r>
            <a:r>
              <a:rPr lang="en-US" sz="1600" dirty="0">
                <a:solidFill>
                  <a:schemeClr val="tx1">
                    <a:lumMod val="75000"/>
                    <a:lumOff val="25000"/>
                  </a:schemeClr>
                </a:solidFill>
                <a:latin typeface="Segoe UI" panose="020B0502040204020203" pitchFamily="34" charset="0"/>
                <a:cs typeface="Segoe UI" panose="020B0502040204020203" pitchFamily="34" charset="0"/>
              </a:rPr>
              <a:t> </a:t>
            </a:r>
            <a:r>
              <a:rPr lang="en-US" sz="1600" dirty="0" err="1">
                <a:solidFill>
                  <a:schemeClr val="tx1">
                    <a:lumMod val="75000"/>
                    <a:lumOff val="25000"/>
                  </a:schemeClr>
                </a:solidFill>
                <a:latin typeface="Segoe UI" panose="020B0502040204020203" pitchFamily="34" charset="0"/>
                <a:cs typeface="Segoe UI" panose="020B0502040204020203" pitchFamily="34" charset="0"/>
              </a:rPr>
              <a:t>nunc</a:t>
            </a:r>
            <a:r>
              <a:rPr lang="en-US" sz="1600" dirty="0">
                <a:solidFill>
                  <a:schemeClr val="tx1">
                    <a:lumMod val="75000"/>
                    <a:lumOff val="25000"/>
                  </a:schemeClr>
                </a:solidFill>
                <a:latin typeface="Segoe UI" panose="020B0502040204020203" pitchFamily="34" charset="0"/>
                <a:cs typeface="Segoe UI" panose="020B0502040204020203" pitchFamily="34" charset="0"/>
              </a:rPr>
              <a:t>. Morbi </a:t>
            </a:r>
            <a:r>
              <a:rPr lang="en-US" sz="1600" dirty="0" err="1">
                <a:solidFill>
                  <a:schemeClr val="tx1">
                    <a:lumMod val="75000"/>
                    <a:lumOff val="25000"/>
                  </a:schemeClr>
                </a:solidFill>
                <a:latin typeface="Segoe UI" panose="020B0502040204020203" pitchFamily="34" charset="0"/>
                <a:cs typeface="Segoe UI" panose="020B0502040204020203" pitchFamily="34" charset="0"/>
              </a:rPr>
              <a:t>efficitur</a:t>
            </a:r>
            <a:r>
              <a:rPr lang="en-US" sz="1600" dirty="0">
                <a:solidFill>
                  <a:schemeClr val="tx1">
                    <a:lumMod val="75000"/>
                    <a:lumOff val="25000"/>
                  </a:schemeClr>
                </a:solidFill>
                <a:latin typeface="Segoe UI" panose="020B0502040204020203" pitchFamily="34" charset="0"/>
                <a:cs typeface="Segoe UI" panose="020B0502040204020203" pitchFamily="34" charset="0"/>
              </a:rPr>
              <a:t> libero at</a:t>
            </a:r>
          </a:p>
        </p:txBody>
      </p:sp>
      <p:sp>
        <p:nvSpPr>
          <p:cNvPr id="47" name="Title 1">
            <a:extLst>
              <a:ext uri="{FF2B5EF4-FFF2-40B4-BE49-F238E27FC236}">
                <a16:creationId xmlns:a16="http://schemas.microsoft.com/office/drawing/2014/main" id="{9403184E-48E5-467D-A3AB-73EA9E36DBF5}"/>
              </a:ext>
            </a:extLst>
          </p:cNvPr>
          <p:cNvSpPr txBox="1">
            <a:spLocks/>
          </p:cNvSpPr>
          <p:nvPr/>
        </p:nvSpPr>
        <p:spPr>
          <a:xfrm>
            <a:off x="4323443" y="4078635"/>
            <a:ext cx="1750888" cy="1796021"/>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600" dirty="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600" dirty="0" err="1">
                <a:solidFill>
                  <a:schemeClr val="tx1">
                    <a:lumMod val="75000"/>
                    <a:lumOff val="25000"/>
                  </a:schemeClr>
                </a:solidFill>
                <a:latin typeface="Segoe UI" panose="020B0502040204020203" pitchFamily="34" charset="0"/>
                <a:cs typeface="Segoe UI" panose="020B0502040204020203" pitchFamily="34" charset="0"/>
              </a:rPr>
              <a:t>amet</a:t>
            </a:r>
            <a:r>
              <a:rPr lang="en-US" sz="1600" dirty="0">
                <a:solidFill>
                  <a:schemeClr val="tx1">
                    <a:lumMod val="75000"/>
                    <a:lumOff val="25000"/>
                  </a:schemeClr>
                </a:solidFill>
                <a:latin typeface="Segoe UI" panose="020B0502040204020203" pitchFamily="34" charset="0"/>
                <a:cs typeface="Segoe UI" panose="020B0502040204020203" pitchFamily="34" charset="0"/>
              </a:rPr>
              <a:t>, </a:t>
            </a:r>
            <a:r>
              <a:rPr lang="en-US" sz="1600" dirty="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600" dirty="0">
                <a:solidFill>
                  <a:schemeClr val="tx1">
                    <a:lumMod val="75000"/>
                    <a:lumOff val="25000"/>
                  </a:schemeClr>
                </a:solidFill>
                <a:latin typeface="Segoe UI" panose="020B0502040204020203" pitchFamily="34" charset="0"/>
                <a:cs typeface="Segoe UI" panose="020B0502040204020203" pitchFamily="34" charset="0"/>
              </a:rPr>
              <a:t> </a:t>
            </a:r>
            <a:r>
              <a:rPr lang="en-US" sz="1600" dirty="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600" dirty="0">
                <a:solidFill>
                  <a:schemeClr val="tx1">
                    <a:lumMod val="75000"/>
                    <a:lumOff val="25000"/>
                  </a:schemeClr>
                </a:solidFill>
                <a:latin typeface="Segoe UI" panose="020B0502040204020203" pitchFamily="34" charset="0"/>
                <a:cs typeface="Segoe UI" panose="020B0502040204020203" pitchFamily="34" charset="0"/>
              </a:rPr>
              <a:t> </a:t>
            </a:r>
            <a:r>
              <a:rPr lang="en-US" sz="1600" dirty="0" err="1">
                <a:solidFill>
                  <a:schemeClr val="tx1">
                    <a:lumMod val="75000"/>
                    <a:lumOff val="25000"/>
                  </a:schemeClr>
                </a:solidFill>
                <a:latin typeface="Segoe UI" panose="020B0502040204020203" pitchFamily="34" charset="0"/>
                <a:cs typeface="Segoe UI" panose="020B0502040204020203" pitchFamily="34" charset="0"/>
              </a:rPr>
              <a:t>elit</a:t>
            </a:r>
            <a:r>
              <a:rPr lang="en-US" sz="1600" dirty="0">
                <a:solidFill>
                  <a:schemeClr val="tx1">
                    <a:lumMod val="75000"/>
                    <a:lumOff val="25000"/>
                  </a:schemeClr>
                </a:solidFill>
                <a:latin typeface="Segoe UI" panose="020B0502040204020203" pitchFamily="34" charset="0"/>
                <a:cs typeface="Segoe UI" panose="020B0502040204020203" pitchFamily="34" charset="0"/>
              </a:rPr>
              <a:t>. Nunc in </a:t>
            </a:r>
            <a:r>
              <a:rPr lang="en-US" sz="1600" dirty="0" err="1">
                <a:solidFill>
                  <a:schemeClr val="tx1">
                    <a:lumMod val="75000"/>
                    <a:lumOff val="25000"/>
                  </a:schemeClr>
                </a:solidFill>
                <a:latin typeface="Segoe UI" panose="020B0502040204020203" pitchFamily="34" charset="0"/>
                <a:cs typeface="Segoe UI" panose="020B0502040204020203" pitchFamily="34" charset="0"/>
              </a:rPr>
              <a:t>aliquet</a:t>
            </a:r>
            <a:r>
              <a:rPr lang="en-US" sz="1600" dirty="0">
                <a:solidFill>
                  <a:schemeClr val="tx1">
                    <a:lumMod val="75000"/>
                    <a:lumOff val="25000"/>
                  </a:schemeClr>
                </a:solidFill>
                <a:latin typeface="Segoe UI" panose="020B0502040204020203" pitchFamily="34" charset="0"/>
                <a:cs typeface="Segoe UI" panose="020B0502040204020203" pitchFamily="34" charset="0"/>
              </a:rPr>
              <a:t> </a:t>
            </a:r>
            <a:r>
              <a:rPr lang="en-US" sz="1600" dirty="0" err="1">
                <a:solidFill>
                  <a:schemeClr val="tx1">
                    <a:lumMod val="75000"/>
                    <a:lumOff val="25000"/>
                  </a:schemeClr>
                </a:solidFill>
                <a:latin typeface="Segoe UI" panose="020B0502040204020203" pitchFamily="34" charset="0"/>
                <a:cs typeface="Segoe UI" panose="020B0502040204020203" pitchFamily="34" charset="0"/>
              </a:rPr>
              <a:t>nunc</a:t>
            </a:r>
            <a:r>
              <a:rPr lang="en-US" sz="1600" dirty="0">
                <a:solidFill>
                  <a:schemeClr val="tx1">
                    <a:lumMod val="75000"/>
                    <a:lumOff val="25000"/>
                  </a:schemeClr>
                </a:solidFill>
                <a:latin typeface="Segoe UI" panose="020B0502040204020203" pitchFamily="34" charset="0"/>
                <a:cs typeface="Segoe UI" panose="020B0502040204020203" pitchFamily="34" charset="0"/>
              </a:rPr>
              <a:t>. Morbi </a:t>
            </a:r>
            <a:r>
              <a:rPr lang="en-US" sz="1600" dirty="0" err="1">
                <a:solidFill>
                  <a:schemeClr val="tx1">
                    <a:lumMod val="75000"/>
                    <a:lumOff val="25000"/>
                  </a:schemeClr>
                </a:solidFill>
                <a:latin typeface="Segoe UI" panose="020B0502040204020203" pitchFamily="34" charset="0"/>
                <a:cs typeface="Segoe UI" panose="020B0502040204020203" pitchFamily="34" charset="0"/>
              </a:rPr>
              <a:t>efficitur</a:t>
            </a:r>
            <a:r>
              <a:rPr lang="en-US" sz="1600" dirty="0">
                <a:solidFill>
                  <a:schemeClr val="tx1">
                    <a:lumMod val="75000"/>
                    <a:lumOff val="25000"/>
                  </a:schemeClr>
                </a:solidFill>
                <a:latin typeface="Segoe UI" panose="020B0502040204020203" pitchFamily="34" charset="0"/>
                <a:cs typeface="Segoe UI" panose="020B0502040204020203" pitchFamily="34" charset="0"/>
              </a:rPr>
              <a:t> libero at</a:t>
            </a:r>
          </a:p>
        </p:txBody>
      </p:sp>
      <p:pic>
        <p:nvPicPr>
          <p:cNvPr id="3" name="Picture 2" descr="A toy building set with a blue figure&#10;&#10;Description automatically generated with medium confidence">
            <a:extLst>
              <a:ext uri="{FF2B5EF4-FFF2-40B4-BE49-F238E27FC236}">
                <a16:creationId xmlns:a16="http://schemas.microsoft.com/office/drawing/2014/main" id="{D422CF76-CC3F-BB20-D221-FA6348E752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73445" y="1296596"/>
            <a:ext cx="4346305" cy="4120978"/>
          </a:xfrm>
          <a:prstGeom prst="rect">
            <a:avLst/>
          </a:prstGeom>
        </p:spPr>
      </p:pic>
      <p:grpSp>
        <p:nvGrpSpPr>
          <p:cNvPr id="48" name="Group 47">
            <a:extLst>
              <a:ext uri="{FF2B5EF4-FFF2-40B4-BE49-F238E27FC236}">
                <a16:creationId xmlns:a16="http://schemas.microsoft.com/office/drawing/2014/main" id="{316B5DB8-9936-4425-903C-3DCAAF1B8DF6}"/>
              </a:ext>
            </a:extLst>
          </p:cNvPr>
          <p:cNvGrpSpPr/>
          <p:nvPr/>
        </p:nvGrpSpPr>
        <p:grpSpPr>
          <a:xfrm>
            <a:off x="2544959" y="3674502"/>
            <a:ext cx="270746" cy="158632"/>
            <a:chOff x="4113213" y="4046538"/>
            <a:chExt cx="360363" cy="211138"/>
          </a:xfrm>
          <a:solidFill>
            <a:schemeClr val="bg1"/>
          </a:solidFill>
        </p:grpSpPr>
        <p:sp>
          <p:nvSpPr>
            <p:cNvPr id="49" name="Freeform 84">
              <a:extLst>
                <a:ext uri="{FF2B5EF4-FFF2-40B4-BE49-F238E27FC236}">
                  <a16:creationId xmlns:a16="http://schemas.microsoft.com/office/drawing/2014/main" id="{978ED4B2-4FC2-4D5C-B6EB-9E5FA64AA6DD}"/>
                </a:ext>
              </a:extLst>
            </p:cNvPr>
            <p:cNvSpPr>
              <a:spLocks noEditPoints="1"/>
            </p:cNvSpPr>
            <p:nvPr/>
          </p:nvSpPr>
          <p:spPr bwMode="auto">
            <a:xfrm>
              <a:off x="4240213" y="4098925"/>
              <a:ext cx="104775" cy="104775"/>
            </a:xfrm>
            <a:custGeom>
              <a:avLst/>
              <a:gdLst>
                <a:gd name="T0" fmla="*/ 14 w 28"/>
                <a:gd name="T1" fmla="*/ 28 h 28"/>
                <a:gd name="T2" fmla="*/ 28 w 28"/>
                <a:gd name="T3" fmla="*/ 14 h 28"/>
                <a:gd name="T4" fmla="*/ 14 w 28"/>
                <a:gd name="T5" fmla="*/ 0 h 28"/>
                <a:gd name="T6" fmla="*/ 0 w 28"/>
                <a:gd name="T7" fmla="*/ 14 h 28"/>
                <a:gd name="T8" fmla="*/ 14 w 28"/>
                <a:gd name="T9" fmla="*/ 28 h 28"/>
                <a:gd name="T10" fmla="*/ 6 w 28"/>
                <a:gd name="T11" fmla="*/ 12 h 28"/>
                <a:gd name="T12" fmla="*/ 8 w 28"/>
                <a:gd name="T13" fmla="*/ 14 h 28"/>
                <a:gd name="T14" fmla="*/ 14 w 28"/>
                <a:gd name="T15" fmla="*/ 20 h 28"/>
                <a:gd name="T16" fmla="*/ 20 w 28"/>
                <a:gd name="T17" fmla="*/ 14 h 28"/>
                <a:gd name="T18" fmla="*/ 14 w 28"/>
                <a:gd name="T19" fmla="*/ 8 h 28"/>
                <a:gd name="T20" fmla="*/ 12 w 28"/>
                <a:gd name="T21" fmla="*/ 6 h 28"/>
                <a:gd name="T22" fmla="*/ 14 w 28"/>
                <a:gd name="T23" fmla="*/ 4 h 28"/>
                <a:gd name="T24" fmla="*/ 24 w 28"/>
                <a:gd name="T25" fmla="*/ 14 h 28"/>
                <a:gd name="T26" fmla="*/ 14 w 28"/>
                <a:gd name="T27" fmla="*/ 24 h 28"/>
                <a:gd name="T28" fmla="*/ 4 w 28"/>
                <a:gd name="T29" fmla="*/ 14 h 28"/>
                <a:gd name="T30" fmla="*/ 6 w 28"/>
                <a:gd name="T31" fmla="*/ 1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8">
                  <a:moveTo>
                    <a:pt x="14" y="28"/>
                  </a:moveTo>
                  <a:cubicBezTo>
                    <a:pt x="22" y="28"/>
                    <a:pt x="28" y="22"/>
                    <a:pt x="28" y="14"/>
                  </a:cubicBezTo>
                  <a:cubicBezTo>
                    <a:pt x="28" y="6"/>
                    <a:pt x="22" y="0"/>
                    <a:pt x="14" y="0"/>
                  </a:cubicBezTo>
                  <a:cubicBezTo>
                    <a:pt x="6" y="0"/>
                    <a:pt x="0" y="6"/>
                    <a:pt x="0" y="14"/>
                  </a:cubicBezTo>
                  <a:cubicBezTo>
                    <a:pt x="0" y="22"/>
                    <a:pt x="6" y="28"/>
                    <a:pt x="14" y="28"/>
                  </a:cubicBezTo>
                  <a:close/>
                  <a:moveTo>
                    <a:pt x="6" y="12"/>
                  </a:moveTo>
                  <a:cubicBezTo>
                    <a:pt x="7" y="12"/>
                    <a:pt x="8" y="13"/>
                    <a:pt x="8" y="14"/>
                  </a:cubicBezTo>
                  <a:cubicBezTo>
                    <a:pt x="8" y="17"/>
                    <a:pt x="11" y="20"/>
                    <a:pt x="14" y="20"/>
                  </a:cubicBezTo>
                  <a:cubicBezTo>
                    <a:pt x="17" y="20"/>
                    <a:pt x="20" y="17"/>
                    <a:pt x="20" y="14"/>
                  </a:cubicBezTo>
                  <a:cubicBezTo>
                    <a:pt x="20" y="11"/>
                    <a:pt x="17" y="8"/>
                    <a:pt x="14" y="8"/>
                  </a:cubicBezTo>
                  <a:cubicBezTo>
                    <a:pt x="13" y="8"/>
                    <a:pt x="12" y="7"/>
                    <a:pt x="12" y="6"/>
                  </a:cubicBezTo>
                  <a:cubicBezTo>
                    <a:pt x="12" y="5"/>
                    <a:pt x="13" y="4"/>
                    <a:pt x="14" y="4"/>
                  </a:cubicBezTo>
                  <a:cubicBezTo>
                    <a:pt x="20" y="4"/>
                    <a:pt x="24" y="8"/>
                    <a:pt x="24" y="14"/>
                  </a:cubicBezTo>
                  <a:cubicBezTo>
                    <a:pt x="24" y="20"/>
                    <a:pt x="20" y="24"/>
                    <a:pt x="14" y="24"/>
                  </a:cubicBezTo>
                  <a:cubicBezTo>
                    <a:pt x="8" y="24"/>
                    <a:pt x="4" y="20"/>
                    <a:pt x="4" y="14"/>
                  </a:cubicBezTo>
                  <a:cubicBezTo>
                    <a:pt x="4" y="13"/>
                    <a:pt x="5" y="12"/>
                    <a:pt x="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Freeform 85">
              <a:extLst>
                <a:ext uri="{FF2B5EF4-FFF2-40B4-BE49-F238E27FC236}">
                  <a16:creationId xmlns:a16="http://schemas.microsoft.com/office/drawing/2014/main" id="{9D03681D-C6C0-4DE4-8800-06242BBA790F}"/>
                </a:ext>
              </a:extLst>
            </p:cNvPr>
            <p:cNvSpPr>
              <a:spLocks noEditPoints="1"/>
            </p:cNvSpPr>
            <p:nvPr/>
          </p:nvSpPr>
          <p:spPr bwMode="auto">
            <a:xfrm>
              <a:off x="4113213" y="4046538"/>
              <a:ext cx="360363" cy="211138"/>
            </a:xfrm>
            <a:custGeom>
              <a:avLst/>
              <a:gdLst>
                <a:gd name="T0" fmla="*/ 0 w 96"/>
                <a:gd name="T1" fmla="*/ 29 h 56"/>
                <a:gd name="T2" fmla="*/ 48 w 96"/>
                <a:gd name="T3" fmla="*/ 56 h 56"/>
                <a:gd name="T4" fmla="*/ 96 w 96"/>
                <a:gd name="T5" fmla="*/ 29 h 56"/>
                <a:gd name="T6" fmla="*/ 96 w 96"/>
                <a:gd name="T7" fmla="*/ 27 h 56"/>
                <a:gd name="T8" fmla="*/ 48 w 96"/>
                <a:gd name="T9" fmla="*/ 0 h 56"/>
                <a:gd name="T10" fmla="*/ 0 w 96"/>
                <a:gd name="T11" fmla="*/ 27 h 56"/>
                <a:gd name="T12" fmla="*/ 0 w 96"/>
                <a:gd name="T13" fmla="*/ 29 h 56"/>
                <a:gd name="T14" fmla="*/ 48 w 96"/>
                <a:gd name="T15" fmla="*/ 10 h 56"/>
                <a:gd name="T16" fmla="*/ 66 w 96"/>
                <a:gd name="T17" fmla="*/ 28 h 56"/>
                <a:gd name="T18" fmla="*/ 48 w 96"/>
                <a:gd name="T19" fmla="*/ 46 h 56"/>
                <a:gd name="T20" fmla="*/ 30 w 96"/>
                <a:gd name="T21" fmla="*/ 28 h 56"/>
                <a:gd name="T22" fmla="*/ 48 w 96"/>
                <a:gd name="T23"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 h="56">
                  <a:moveTo>
                    <a:pt x="0" y="29"/>
                  </a:moveTo>
                  <a:cubicBezTo>
                    <a:pt x="1" y="30"/>
                    <a:pt x="22" y="56"/>
                    <a:pt x="48" y="56"/>
                  </a:cubicBezTo>
                  <a:cubicBezTo>
                    <a:pt x="74" y="56"/>
                    <a:pt x="95" y="30"/>
                    <a:pt x="96" y="29"/>
                  </a:cubicBezTo>
                  <a:cubicBezTo>
                    <a:pt x="96" y="29"/>
                    <a:pt x="96" y="27"/>
                    <a:pt x="96" y="27"/>
                  </a:cubicBezTo>
                  <a:cubicBezTo>
                    <a:pt x="95" y="26"/>
                    <a:pt x="74" y="0"/>
                    <a:pt x="48" y="0"/>
                  </a:cubicBezTo>
                  <a:cubicBezTo>
                    <a:pt x="22" y="0"/>
                    <a:pt x="1" y="26"/>
                    <a:pt x="0" y="27"/>
                  </a:cubicBezTo>
                  <a:cubicBezTo>
                    <a:pt x="0" y="27"/>
                    <a:pt x="0" y="29"/>
                    <a:pt x="0" y="29"/>
                  </a:cubicBezTo>
                  <a:close/>
                  <a:moveTo>
                    <a:pt x="48" y="10"/>
                  </a:moveTo>
                  <a:cubicBezTo>
                    <a:pt x="58" y="10"/>
                    <a:pt x="66" y="18"/>
                    <a:pt x="66" y="28"/>
                  </a:cubicBezTo>
                  <a:cubicBezTo>
                    <a:pt x="66" y="38"/>
                    <a:pt x="58" y="46"/>
                    <a:pt x="48" y="46"/>
                  </a:cubicBezTo>
                  <a:cubicBezTo>
                    <a:pt x="38" y="46"/>
                    <a:pt x="30" y="38"/>
                    <a:pt x="30" y="28"/>
                  </a:cubicBezTo>
                  <a:cubicBezTo>
                    <a:pt x="30" y="18"/>
                    <a:pt x="38" y="10"/>
                    <a:pt x="48"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51" name="Group 50">
            <a:extLst>
              <a:ext uri="{FF2B5EF4-FFF2-40B4-BE49-F238E27FC236}">
                <a16:creationId xmlns:a16="http://schemas.microsoft.com/office/drawing/2014/main" id="{46FA531F-A02E-4502-AFBB-DFA4B40728F4}"/>
              </a:ext>
            </a:extLst>
          </p:cNvPr>
          <p:cNvGrpSpPr/>
          <p:nvPr/>
        </p:nvGrpSpPr>
        <p:grpSpPr>
          <a:xfrm>
            <a:off x="4436866" y="3639426"/>
            <a:ext cx="246133" cy="228785"/>
            <a:chOff x="6276975" y="3981450"/>
            <a:chExt cx="360363" cy="334963"/>
          </a:xfrm>
          <a:solidFill>
            <a:schemeClr val="bg1"/>
          </a:solidFill>
        </p:grpSpPr>
        <p:sp>
          <p:nvSpPr>
            <p:cNvPr id="52" name="Freeform 98">
              <a:extLst>
                <a:ext uri="{FF2B5EF4-FFF2-40B4-BE49-F238E27FC236}">
                  <a16:creationId xmlns:a16="http://schemas.microsoft.com/office/drawing/2014/main" id="{8F013092-CF82-4477-B9CA-475096DDA8F8}"/>
                </a:ext>
              </a:extLst>
            </p:cNvPr>
            <p:cNvSpPr>
              <a:spLocks noEditPoints="1"/>
            </p:cNvSpPr>
            <p:nvPr/>
          </p:nvSpPr>
          <p:spPr bwMode="auto">
            <a:xfrm>
              <a:off x="6472238" y="3981450"/>
              <a:ext cx="165100" cy="334963"/>
            </a:xfrm>
            <a:custGeom>
              <a:avLst/>
              <a:gdLst>
                <a:gd name="T0" fmla="*/ 14 w 44"/>
                <a:gd name="T1" fmla="*/ 37 h 89"/>
                <a:gd name="T2" fmla="*/ 12 w 44"/>
                <a:gd name="T3" fmla="*/ 39 h 89"/>
                <a:gd name="T4" fmla="*/ 10 w 44"/>
                <a:gd name="T5" fmla="*/ 37 h 89"/>
                <a:gd name="T6" fmla="*/ 0 w 44"/>
                <a:gd name="T7" fmla="*/ 31 h 89"/>
                <a:gd name="T8" fmla="*/ 0 w 44"/>
                <a:gd name="T9" fmla="*/ 67 h 89"/>
                <a:gd name="T10" fmla="*/ 22 w 44"/>
                <a:gd name="T11" fmla="*/ 89 h 89"/>
                <a:gd name="T12" fmla="*/ 44 w 44"/>
                <a:gd name="T13" fmla="*/ 67 h 89"/>
                <a:gd name="T14" fmla="*/ 40 w 44"/>
                <a:gd name="T15" fmla="*/ 54 h 89"/>
                <a:gd name="T16" fmla="*/ 28 w 44"/>
                <a:gd name="T17" fmla="*/ 26 h 89"/>
                <a:gd name="T18" fmla="*/ 27 w 44"/>
                <a:gd name="T19" fmla="*/ 26 h 89"/>
                <a:gd name="T20" fmla="*/ 22 w 44"/>
                <a:gd name="T21" fmla="*/ 20 h 89"/>
                <a:gd name="T22" fmla="*/ 16 w 44"/>
                <a:gd name="T23" fmla="*/ 5 h 89"/>
                <a:gd name="T24" fmla="*/ 15 w 44"/>
                <a:gd name="T25" fmla="*/ 4 h 89"/>
                <a:gd name="T26" fmla="*/ 1 w 44"/>
                <a:gd name="T27" fmla="*/ 4 h 89"/>
                <a:gd name="T28" fmla="*/ 0 w 44"/>
                <a:gd name="T29" fmla="*/ 5 h 89"/>
                <a:gd name="T30" fmla="*/ 0 w 44"/>
                <a:gd name="T31" fmla="*/ 27 h 89"/>
                <a:gd name="T32" fmla="*/ 14 w 44"/>
                <a:gd name="T33" fmla="*/ 37 h 89"/>
                <a:gd name="T34" fmla="*/ 22 w 44"/>
                <a:gd name="T35" fmla="*/ 85 h 89"/>
                <a:gd name="T36" fmla="*/ 4 w 44"/>
                <a:gd name="T37" fmla="*/ 67 h 89"/>
                <a:gd name="T38" fmla="*/ 22 w 44"/>
                <a:gd name="T39" fmla="*/ 49 h 89"/>
                <a:gd name="T40" fmla="*/ 40 w 44"/>
                <a:gd name="T41" fmla="*/ 67 h 89"/>
                <a:gd name="T42" fmla="*/ 22 w 44"/>
                <a:gd name="T43" fmla="*/ 8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89">
                  <a:moveTo>
                    <a:pt x="14" y="37"/>
                  </a:moveTo>
                  <a:cubicBezTo>
                    <a:pt x="14" y="38"/>
                    <a:pt x="13" y="39"/>
                    <a:pt x="12" y="39"/>
                  </a:cubicBezTo>
                  <a:cubicBezTo>
                    <a:pt x="11" y="39"/>
                    <a:pt x="10" y="38"/>
                    <a:pt x="10" y="37"/>
                  </a:cubicBezTo>
                  <a:cubicBezTo>
                    <a:pt x="10" y="35"/>
                    <a:pt x="6" y="32"/>
                    <a:pt x="0" y="31"/>
                  </a:cubicBezTo>
                  <a:cubicBezTo>
                    <a:pt x="0" y="67"/>
                    <a:pt x="0" y="67"/>
                    <a:pt x="0" y="67"/>
                  </a:cubicBezTo>
                  <a:cubicBezTo>
                    <a:pt x="0" y="79"/>
                    <a:pt x="10" y="89"/>
                    <a:pt x="22" y="89"/>
                  </a:cubicBezTo>
                  <a:cubicBezTo>
                    <a:pt x="34" y="89"/>
                    <a:pt x="44" y="79"/>
                    <a:pt x="44" y="67"/>
                  </a:cubicBezTo>
                  <a:cubicBezTo>
                    <a:pt x="44" y="62"/>
                    <a:pt x="42" y="58"/>
                    <a:pt x="40" y="54"/>
                  </a:cubicBezTo>
                  <a:cubicBezTo>
                    <a:pt x="28" y="26"/>
                    <a:pt x="28" y="26"/>
                    <a:pt x="28" y="26"/>
                  </a:cubicBezTo>
                  <a:cubicBezTo>
                    <a:pt x="28" y="26"/>
                    <a:pt x="28" y="26"/>
                    <a:pt x="27" y="26"/>
                  </a:cubicBezTo>
                  <a:cubicBezTo>
                    <a:pt x="22" y="20"/>
                    <a:pt x="22" y="20"/>
                    <a:pt x="22" y="20"/>
                  </a:cubicBezTo>
                  <a:cubicBezTo>
                    <a:pt x="16" y="5"/>
                    <a:pt x="16" y="5"/>
                    <a:pt x="16" y="5"/>
                  </a:cubicBezTo>
                  <a:cubicBezTo>
                    <a:pt x="16" y="4"/>
                    <a:pt x="16" y="4"/>
                    <a:pt x="15" y="4"/>
                  </a:cubicBezTo>
                  <a:cubicBezTo>
                    <a:pt x="12" y="0"/>
                    <a:pt x="4" y="0"/>
                    <a:pt x="1" y="4"/>
                  </a:cubicBezTo>
                  <a:cubicBezTo>
                    <a:pt x="0" y="4"/>
                    <a:pt x="0" y="5"/>
                    <a:pt x="0" y="5"/>
                  </a:cubicBezTo>
                  <a:cubicBezTo>
                    <a:pt x="0" y="27"/>
                    <a:pt x="0" y="27"/>
                    <a:pt x="0" y="27"/>
                  </a:cubicBezTo>
                  <a:cubicBezTo>
                    <a:pt x="8" y="28"/>
                    <a:pt x="14" y="32"/>
                    <a:pt x="14" y="37"/>
                  </a:cubicBezTo>
                  <a:close/>
                  <a:moveTo>
                    <a:pt x="22" y="85"/>
                  </a:moveTo>
                  <a:cubicBezTo>
                    <a:pt x="12" y="85"/>
                    <a:pt x="4" y="77"/>
                    <a:pt x="4" y="67"/>
                  </a:cubicBezTo>
                  <a:cubicBezTo>
                    <a:pt x="4" y="57"/>
                    <a:pt x="12" y="49"/>
                    <a:pt x="22" y="49"/>
                  </a:cubicBezTo>
                  <a:cubicBezTo>
                    <a:pt x="32" y="49"/>
                    <a:pt x="40" y="57"/>
                    <a:pt x="40" y="67"/>
                  </a:cubicBezTo>
                  <a:cubicBezTo>
                    <a:pt x="40" y="77"/>
                    <a:pt x="32" y="85"/>
                    <a:pt x="22"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 name="Freeform 99">
              <a:extLst>
                <a:ext uri="{FF2B5EF4-FFF2-40B4-BE49-F238E27FC236}">
                  <a16:creationId xmlns:a16="http://schemas.microsoft.com/office/drawing/2014/main" id="{D4074923-4236-4EF3-B21E-40B4A6DF2A5B}"/>
                </a:ext>
              </a:extLst>
            </p:cNvPr>
            <p:cNvSpPr>
              <a:spLocks noEditPoints="1"/>
            </p:cNvSpPr>
            <p:nvPr/>
          </p:nvSpPr>
          <p:spPr bwMode="auto">
            <a:xfrm>
              <a:off x="6276975" y="3981450"/>
              <a:ext cx="165100" cy="334963"/>
            </a:xfrm>
            <a:custGeom>
              <a:avLst/>
              <a:gdLst>
                <a:gd name="T0" fmla="*/ 0 w 44"/>
                <a:gd name="T1" fmla="*/ 67 h 89"/>
                <a:gd name="T2" fmla="*/ 22 w 44"/>
                <a:gd name="T3" fmla="*/ 89 h 89"/>
                <a:gd name="T4" fmla="*/ 44 w 44"/>
                <a:gd name="T5" fmla="*/ 67 h 89"/>
                <a:gd name="T6" fmla="*/ 44 w 44"/>
                <a:gd name="T7" fmla="*/ 31 h 89"/>
                <a:gd name="T8" fmla="*/ 34 w 44"/>
                <a:gd name="T9" fmla="*/ 37 h 89"/>
                <a:gd name="T10" fmla="*/ 32 w 44"/>
                <a:gd name="T11" fmla="*/ 39 h 89"/>
                <a:gd name="T12" fmla="*/ 30 w 44"/>
                <a:gd name="T13" fmla="*/ 37 h 89"/>
                <a:gd name="T14" fmla="*/ 44 w 44"/>
                <a:gd name="T15" fmla="*/ 27 h 89"/>
                <a:gd name="T16" fmla="*/ 44 w 44"/>
                <a:gd name="T17" fmla="*/ 5 h 89"/>
                <a:gd name="T18" fmla="*/ 43 w 44"/>
                <a:gd name="T19" fmla="*/ 4 h 89"/>
                <a:gd name="T20" fmla="*/ 29 w 44"/>
                <a:gd name="T21" fmla="*/ 4 h 89"/>
                <a:gd name="T22" fmla="*/ 28 w 44"/>
                <a:gd name="T23" fmla="*/ 4 h 89"/>
                <a:gd name="T24" fmla="*/ 22 w 44"/>
                <a:gd name="T25" fmla="*/ 20 h 89"/>
                <a:gd name="T26" fmla="*/ 17 w 44"/>
                <a:gd name="T27" fmla="*/ 26 h 89"/>
                <a:gd name="T28" fmla="*/ 16 w 44"/>
                <a:gd name="T29" fmla="*/ 26 h 89"/>
                <a:gd name="T30" fmla="*/ 4 w 44"/>
                <a:gd name="T31" fmla="*/ 54 h 89"/>
                <a:gd name="T32" fmla="*/ 0 w 44"/>
                <a:gd name="T33" fmla="*/ 67 h 89"/>
                <a:gd name="T34" fmla="*/ 22 w 44"/>
                <a:gd name="T35" fmla="*/ 85 h 89"/>
                <a:gd name="T36" fmla="*/ 4 w 44"/>
                <a:gd name="T37" fmla="*/ 67 h 89"/>
                <a:gd name="T38" fmla="*/ 22 w 44"/>
                <a:gd name="T39" fmla="*/ 49 h 89"/>
                <a:gd name="T40" fmla="*/ 40 w 44"/>
                <a:gd name="T41" fmla="*/ 67 h 89"/>
                <a:gd name="T42" fmla="*/ 22 w 44"/>
                <a:gd name="T43" fmla="*/ 8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89">
                  <a:moveTo>
                    <a:pt x="0" y="67"/>
                  </a:moveTo>
                  <a:cubicBezTo>
                    <a:pt x="0" y="79"/>
                    <a:pt x="10" y="89"/>
                    <a:pt x="22" y="89"/>
                  </a:cubicBezTo>
                  <a:cubicBezTo>
                    <a:pt x="34" y="89"/>
                    <a:pt x="44" y="79"/>
                    <a:pt x="44" y="67"/>
                  </a:cubicBezTo>
                  <a:cubicBezTo>
                    <a:pt x="44" y="31"/>
                    <a:pt x="44" y="31"/>
                    <a:pt x="44" y="31"/>
                  </a:cubicBezTo>
                  <a:cubicBezTo>
                    <a:pt x="38" y="32"/>
                    <a:pt x="34" y="35"/>
                    <a:pt x="34" y="37"/>
                  </a:cubicBezTo>
                  <a:cubicBezTo>
                    <a:pt x="34" y="38"/>
                    <a:pt x="33" y="39"/>
                    <a:pt x="32" y="39"/>
                  </a:cubicBezTo>
                  <a:cubicBezTo>
                    <a:pt x="31" y="39"/>
                    <a:pt x="30" y="38"/>
                    <a:pt x="30" y="37"/>
                  </a:cubicBezTo>
                  <a:cubicBezTo>
                    <a:pt x="30" y="32"/>
                    <a:pt x="36" y="28"/>
                    <a:pt x="44" y="27"/>
                  </a:cubicBezTo>
                  <a:cubicBezTo>
                    <a:pt x="44" y="5"/>
                    <a:pt x="44" y="5"/>
                    <a:pt x="44" y="5"/>
                  </a:cubicBezTo>
                  <a:cubicBezTo>
                    <a:pt x="44" y="5"/>
                    <a:pt x="44" y="4"/>
                    <a:pt x="43" y="4"/>
                  </a:cubicBezTo>
                  <a:cubicBezTo>
                    <a:pt x="40" y="0"/>
                    <a:pt x="32" y="0"/>
                    <a:pt x="29" y="4"/>
                  </a:cubicBezTo>
                  <a:cubicBezTo>
                    <a:pt x="28" y="4"/>
                    <a:pt x="28" y="4"/>
                    <a:pt x="28" y="4"/>
                  </a:cubicBezTo>
                  <a:cubicBezTo>
                    <a:pt x="22" y="20"/>
                    <a:pt x="22" y="20"/>
                    <a:pt x="22" y="20"/>
                  </a:cubicBezTo>
                  <a:cubicBezTo>
                    <a:pt x="17" y="26"/>
                    <a:pt x="17" y="26"/>
                    <a:pt x="17" y="26"/>
                  </a:cubicBezTo>
                  <a:cubicBezTo>
                    <a:pt x="16" y="26"/>
                    <a:pt x="16" y="26"/>
                    <a:pt x="16" y="26"/>
                  </a:cubicBezTo>
                  <a:cubicBezTo>
                    <a:pt x="4" y="54"/>
                    <a:pt x="4" y="54"/>
                    <a:pt x="4" y="54"/>
                  </a:cubicBezTo>
                  <a:cubicBezTo>
                    <a:pt x="2" y="58"/>
                    <a:pt x="0" y="62"/>
                    <a:pt x="0" y="67"/>
                  </a:cubicBezTo>
                  <a:close/>
                  <a:moveTo>
                    <a:pt x="22" y="85"/>
                  </a:moveTo>
                  <a:cubicBezTo>
                    <a:pt x="12" y="85"/>
                    <a:pt x="4" y="77"/>
                    <a:pt x="4" y="67"/>
                  </a:cubicBezTo>
                  <a:cubicBezTo>
                    <a:pt x="4" y="57"/>
                    <a:pt x="12" y="49"/>
                    <a:pt x="22" y="49"/>
                  </a:cubicBezTo>
                  <a:cubicBezTo>
                    <a:pt x="32" y="49"/>
                    <a:pt x="40" y="57"/>
                    <a:pt x="40" y="67"/>
                  </a:cubicBezTo>
                  <a:cubicBezTo>
                    <a:pt x="40" y="77"/>
                    <a:pt x="32" y="85"/>
                    <a:pt x="22"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p>
          </p:txBody>
        </p:sp>
        <p:sp>
          <p:nvSpPr>
            <p:cNvPr id="54" name="Freeform 100">
              <a:extLst>
                <a:ext uri="{FF2B5EF4-FFF2-40B4-BE49-F238E27FC236}">
                  <a16:creationId xmlns:a16="http://schemas.microsoft.com/office/drawing/2014/main" id="{CB4DB4FE-2D19-444B-87BB-D0EBADDFF69B}"/>
                </a:ext>
              </a:extLst>
            </p:cNvPr>
            <p:cNvSpPr>
              <a:spLocks/>
            </p:cNvSpPr>
            <p:nvPr/>
          </p:nvSpPr>
          <p:spPr bwMode="auto">
            <a:xfrm>
              <a:off x="6307138" y="4181475"/>
              <a:ext cx="58738" cy="60325"/>
            </a:xfrm>
            <a:custGeom>
              <a:avLst/>
              <a:gdLst>
                <a:gd name="T0" fmla="*/ 14 w 16"/>
                <a:gd name="T1" fmla="*/ 4 h 16"/>
                <a:gd name="T2" fmla="*/ 16 w 16"/>
                <a:gd name="T3" fmla="*/ 2 h 16"/>
                <a:gd name="T4" fmla="*/ 14 w 16"/>
                <a:gd name="T5" fmla="*/ 0 h 16"/>
                <a:gd name="T6" fmla="*/ 0 w 16"/>
                <a:gd name="T7" fmla="*/ 14 h 16"/>
                <a:gd name="T8" fmla="*/ 2 w 16"/>
                <a:gd name="T9" fmla="*/ 16 h 16"/>
                <a:gd name="T10" fmla="*/ 4 w 16"/>
                <a:gd name="T11" fmla="*/ 14 h 16"/>
                <a:gd name="T12" fmla="*/ 14 w 16"/>
                <a:gd name="T13" fmla="*/ 4 h 16"/>
              </a:gdLst>
              <a:ahLst/>
              <a:cxnLst>
                <a:cxn ang="0">
                  <a:pos x="T0" y="T1"/>
                </a:cxn>
                <a:cxn ang="0">
                  <a:pos x="T2" y="T3"/>
                </a:cxn>
                <a:cxn ang="0">
                  <a:pos x="T4" y="T5"/>
                </a:cxn>
                <a:cxn ang="0">
                  <a:pos x="T6" y="T7"/>
                </a:cxn>
                <a:cxn ang="0">
                  <a:pos x="T8" y="T9"/>
                </a:cxn>
                <a:cxn ang="0">
                  <a:pos x="T10" y="T11"/>
                </a:cxn>
                <a:cxn ang="0">
                  <a:pos x="T12" y="T13"/>
                </a:cxn>
              </a:cxnLst>
              <a:rect l="0" t="0" r="r" b="b"/>
              <a:pathLst>
                <a:path w="16" h="16">
                  <a:moveTo>
                    <a:pt x="14" y="4"/>
                  </a:moveTo>
                  <a:cubicBezTo>
                    <a:pt x="15" y="4"/>
                    <a:pt x="16" y="3"/>
                    <a:pt x="16" y="2"/>
                  </a:cubicBezTo>
                  <a:cubicBezTo>
                    <a:pt x="16" y="1"/>
                    <a:pt x="15" y="0"/>
                    <a:pt x="14" y="0"/>
                  </a:cubicBezTo>
                  <a:cubicBezTo>
                    <a:pt x="6" y="0"/>
                    <a:pt x="0" y="6"/>
                    <a:pt x="0" y="14"/>
                  </a:cubicBezTo>
                  <a:cubicBezTo>
                    <a:pt x="0" y="15"/>
                    <a:pt x="1" y="16"/>
                    <a:pt x="2" y="16"/>
                  </a:cubicBezTo>
                  <a:cubicBezTo>
                    <a:pt x="3" y="16"/>
                    <a:pt x="4" y="15"/>
                    <a:pt x="4" y="14"/>
                  </a:cubicBezTo>
                  <a:cubicBezTo>
                    <a:pt x="4" y="9"/>
                    <a:pt x="8" y="4"/>
                    <a:pt x="1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Freeform 101">
              <a:extLst>
                <a:ext uri="{FF2B5EF4-FFF2-40B4-BE49-F238E27FC236}">
                  <a16:creationId xmlns:a16="http://schemas.microsoft.com/office/drawing/2014/main" id="{6614D902-D818-489E-B644-7E70A16EE899}"/>
                </a:ext>
              </a:extLst>
            </p:cNvPr>
            <p:cNvSpPr>
              <a:spLocks/>
            </p:cNvSpPr>
            <p:nvPr/>
          </p:nvSpPr>
          <p:spPr bwMode="auto">
            <a:xfrm>
              <a:off x="6502400" y="4181475"/>
              <a:ext cx="58738" cy="60325"/>
            </a:xfrm>
            <a:custGeom>
              <a:avLst/>
              <a:gdLst>
                <a:gd name="T0" fmla="*/ 14 w 16"/>
                <a:gd name="T1" fmla="*/ 4 h 16"/>
                <a:gd name="T2" fmla="*/ 16 w 16"/>
                <a:gd name="T3" fmla="*/ 2 h 16"/>
                <a:gd name="T4" fmla="*/ 14 w 16"/>
                <a:gd name="T5" fmla="*/ 0 h 16"/>
                <a:gd name="T6" fmla="*/ 0 w 16"/>
                <a:gd name="T7" fmla="*/ 14 h 16"/>
                <a:gd name="T8" fmla="*/ 2 w 16"/>
                <a:gd name="T9" fmla="*/ 16 h 16"/>
                <a:gd name="T10" fmla="*/ 4 w 16"/>
                <a:gd name="T11" fmla="*/ 14 h 16"/>
                <a:gd name="T12" fmla="*/ 14 w 16"/>
                <a:gd name="T13" fmla="*/ 4 h 16"/>
              </a:gdLst>
              <a:ahLst/>
              <a:cxnLst>
                <a:cxn ang="0">
                  <a:pos x="T0" y="T1"/>
                </a:cxn>
                <a:cxn ang="0">
                  <a:pos x="T2" y="T3"/>
                </a:cxn>
                <a:cxn ang="0">
                  <a:pos x="T4" y="T5"/>
                </a:cxn>
                <a:cxn ang="0">
                  <a:pos x="T6" y="T7"/>
                </a:cxn>
                <a:cxn ang="0">
                  <a:pos x="T8" y="T9"/>
                </a:cxn>
                <a:cxn ang="0">
                  <a:pos x="T10" y="T11"/>
                </a:cxn>
                <a:cxn ang="0">
                  <a:pos x="T12" y="T13"/>
                </a:cxn>
              </a:cxnLst>
              <a:rect l="0" t="0" r="r" b="b"/>
              <a:pathLst>
                <a:path w="16" h="16">
                  <a:moveTo>
                    <a:pt x="14" y="4"/>
                  </a:moveTo>
                  <a:cubicBezTo>
                    <a:pt x="15" y="4"/>
                    <a:pt x="16" y="3"/>
                    <a:pt x="16" y="2"/>
                  </a:cubicBezTo>
                  <a:cubicBezTo>
                    <a:pt x="16" y="1"/>
                    <a:pt x="15" y="0"/>
                    <a:pt x="14" y="0"/>
                  </a:cubicBezTo>
                  <a:cubicBezTo>
                    <a:pt x="6" y="0"/>
                    <a:pt x="0" y="6"/>
                    <a:pt x="0" y="14"/>
                  </a:cubicBezTo>
                  <a:cubicBezTo>
                    <a:pt x="0" y="15"/>
                    <a:pt x="1" y="16"/>
                    <a:pt x="2" y="16"/>
                  </a:cubicBezTo>
                  <a:cubicBezTo>
                    <a:pt x="3" y="16"/>
                    <a:pt x="4" y="15"/>
                    <a:pt x="4" y="14"/>
                  </a:cubicBezTo>
                  <a:cubicBezTo>
                    <a:pt x="4" y="9"/>
                    <a:pt x="8" y="4"/>
                    <a:pt x="1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56" name="Freeform 69">
            <a:extLst>
              <a:ext uri="{FF2B5EF4-FFF2-40B4-BE49-F238E27FC236}">
                <a16:creationId xmlns:a16="http://schemas.microsoft.com/office/drawing/2014/main" id="{654AA7FF-CD1E-4B83-AA38-2D6E42996A55}"/>
              </a:ext>
            </a:extLst>
          </p:cNvPr>
          <p:cNvSpPr>
            <a:spLocks noEditPoints="1"/>
          </p:cNvSpPr>
          <p:nvPr/>
        </p:nvSpPr>
        <p:spPr bwMode="auto">
          <a:xfrm>
            <a:off x="683816" y="3629126"/>
            <a:ext cx="248302" cy="249385"/>
          </a:xfrm>
          <a:custGeom>
            <a:avLst/>
            <a:gdLst>
              <a:gd name="T0" fmla="*/ 83 w 97"/>
              <a:gd name="T1" fmla="*/ 41 h 97"/>
              <a:gd name="T2" fmla="*/ 79 w 97"/>
              <a:gd name="T3" fmla="*/ 31 h 97"/>
              <a:gd name="T4" fmla="*/ 94 w 97"/>
              <a:gd name="T5" fmla="*/ 2 h 97"/>
              <a:gd name="T6" fmla="*/ 71 w 97"/>
              <a:gd name="T7" fmla="*/ 21 h 97"/>
              <a:gd name="T8" fmla="*/ 56 w 97"/>
              <a:gd name="T9" fmla="*/ 14 h 97"/>
              <a:gd name="T10" fmla="*/ 54 w 97"/>
              <a:gd name="T11" fmla="*/ 1 h 97"/>
              <a:gd name="T12" fmla="*/ 40 w 97"/>
              <a:gd name="T13" fmla="*/ 3 h 97"/>
              <a:gd name="T14" fmla="*/ 31 w 97"/>
              <a:gd name="T15" fmla="*/ 18 h 97"/>
              <a:gd name="T16" fmla="*/ 20 w 97"/>
              <a:gd name="T17" fmla="*/ 9 h 97"/>
              <a:gd name="T18" fmla="*/ 8 w 97"/>
              <a:gd name="T19" fmla="*/ 22 h 97"/>
              <a:gd name="T20" fmla="*/ 17 w 97"/>
              <a:gd name="T21" fmla="*/ 32 h 97"/>
              <a:gd name="T22" fmla="*/ 2 w 97"/>
              <a:gd name="T23" fmla="*/ 41 h 97"/>
              <a:gd name="T24" fmla="*/ 0 w 97"/>
              <a:gd name="T25" fmla="*/ 55 h 97"/>
              <a:gd name="T26" fmla="*/ 13 w 97"/>
              <a:gd name="T27" fmla="*/ 57 h 97"/>
              <a:gd name="T28" fmla="*/ 8 w 97"/>
              <a:gd name="T29" fmla="*/ 74 h 97"/>
              <a:gd name="T30" fmla="*/ 8 w 97"/>
              <a:gd name="T31" fmla="*/ 77 h 97"/>
              <a:gd name="T32" fmla="*/ 23 w 97"/>
              <a:gd name="T33" fmla="*/ 89 h 97"/>
              <a:gd name="T34" fmla="*/ 40 w 97"/>
              <a:gd name="T35" fmla="*/ 84 h 97"/>
              <a:gd name="T36" fmla="*/ 42 w 97"/>
              <a:gd name="T37" fmla="*/ 97 h 97"/>
              <a:gd name="T38" fmla="*/ 56 w 97"/>
              <a:gd name="T39" fmla="*/ 95 h 97"/>
              <a:gd name="T40" fmla="*/ 65 w 97"/>
              <a:gd name="T41" fmla="*/ 80 h 97"/>
              <a:gd name="T42" fmla="*/ 76 w 97"/>
              <a:gd name="T43" fmla="*/ 89 h 97"/>
              <a:gd name="T44" fmla="*/ 88 w 97"/>
              <a:gd name="T45" fmla="*/ 74 h 97"/>
              <a:gd name="T46" fmla="*/ 83 w 97"/>
              <a:gd name="T47" fmla="*/ 57 h 97"/>
              <a:gd name="T48" fmla="*/ 96 w 97"/>
              <a:gd name="T49" fmla="*/ 55 h 97"/>
              <a:gd name="T50" fmla="*/ 94 w 97"/>
              <a:gd name="T51" fmla="*/ 41 h 97"/>
              <a:gd name="T52" fmla="*/ 49 w 97"/>
              <a:gd name="T53" fmla="*/ 60 h 97"/>
              <a:gd name="T54" fmla="*/ 48 w 97"/>
              <a:gd name="T55" fmla="*/ 60 h 97"/>
              <a:gd name="T56" fmla="*/ 30 w 97"/>
              <a:gd name="T57" fmla="*/ 39 h 97"/>
              <a:gd name="T58" fmla="*/ 49 w 97"/>
              <a:gd name="T59" fmla="*/ 56 h 97"/>
              <a:gd name="T60" fmla="*/ 91 w 97"/>
              <a:gd name="T61" fmla="*/ 5 h 97"/>
              <a:gd name="T62" fmla="*/ 51 w 97"/>
              <a:gd name="T63" fmla="*/ 6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97">
                <a:moveTo>
                  <a:pt x="94" y="41"/>
                </a:moveTo>
                <a:cubicBezTo>
                  <a:pt x="83" y="41"/>
                  <a:pt x="83" y="41"/>
                  <a:pt x="83" y="41"/>
                </a:cubicBezTo>
                <a:cubicBezTo>
                  <a:pt x="82" y="39"/>
                  <a:pt x="82" y="37"/>
                  <a:pt x="81" y="35"/>
                </a:cubicBezTo>
                <a:cubicBezTo>
                  <a:pt x="80" y="34"/>
                  <a:pt x="79" y="32"/>
                  <a:pt x="79" y="31"/>
                </a:cubicBezTo>
                <a:cubicBezTo>
                  <a:pt x="95" y="11"/>
                  <a:pt x="95" y="11"/>
                  <a:pt x="95" y="11"/>
                </a:cubicBezTo>
                <a:cubicBezTo>
                  <a:pt x="97" y="8"/>
                  <a:pt x="96" y="4"/>
                  <a:pt x="94" y="2"/>
                </a:cubicBezTo>
                <a:cubicBezTo>
                  <a:pt x="91" y="0"/>
                  <a:pt x="87" y="1"/>
                  <a:pt x="85" y="3"/>
                </a:cubicBezTo>
                <a:cubicBezTo>
                  <a:pt x="71" y="21"/>
                  <a:pt x="71" y="21"/>
                  <a:pt x="71" y="21"/>
                </a:cubicBezTo>
                <a:cubicBezTo>
                  <a:pt x="70" y="20"/>
                  <a:pt x="68" y="19"/>
                  <a:pt x="67" y="18"/>
                </a:cubicBezTo>
                <a:cubicBezTo>
                  <a:pt x="64" y="17"/>
                  <a:pt x="60" y="15"/>
                  <a:pt x="56" y="14"/>
                </a:cubicBezTo>
                <a:cubicBezTo>
                  <a:pt x="56" y="3"/>
                  <a:pt x="56" y="3"/>
                  <a:pt x="56" y="3"/>
                </a:cubicBezTo>
                <a:cubicBezTo>
                  <a:pt x="56" y="2"/>
                  <a:pt x="55" y="1"/>
                  <a:pt x="54" y="1"/>
                </a:cubicBezTo>
                <a:cubicBezTo>
                  <a:pt x="42" y="1"/>
                  <a:pt x="42" y="1"/>
                  <a:pt x="42" y="1"/>
                </a:cubicBezTo>
                <a:cubicBezTo>
                  <a:pt x="41" y="1"/>
                  <a:pt x="40" y="2"/>
                  <a:pt x="40" y="3"/>
                </a:cubicBezTo>
                <a:cubicBezTo>
                  <a:pt x="40" y="14"/>
                  <a:pt x="40" y="14"/>
                  <a:pt x="40" y="14"/>
                </a:cubicBezTo>
                <a:cubicBezTo>
                  <a:pt x="37" y="15"/>
                  <a:pt x="33" y="16"/>
                  <a:pt x="31" y="18"/>
                </a:cubicBezTo>
                <a:cubicBezTo>
                  <a:pt x="23" y="9"/>
                  <a:pt x="23" y="9"/>
                  <a:pt x="23" y="9"/>
                </a:cubicBezTo>
                <a:cubicBezTo>
                  <a:pt x="22" y="9"/>
                  <a:pt x="20" y="9"/>
                  <a:pt x="20" y="9"/>
                </a:cubicBezTo>
                <a:cubicBezTo>
                  <a:pt x="8" y="21"/>
                  <a:pt x="8" y="21"/>
                  <a:pt x="8" y="21"/>
                </a:cubicBezTo>
                <a:cubicBezTo>
                  <a:pt x="8" y="21"/>
                  <a:pt x="8" y="22"/>
                  <a:pt x="8" y="22"/>
                </a:cubicBezTo>
                <a:cubicBezTo>
                  <a:pt x="8" y="23"/>
                  <a:pt x="8" y="23"/>
                  <a:pt x="8" y="24"/>
                </a:cubicBezTo>
                <a:cubicBezTo>
                  <a:pt x="17" y="32"/>
                  <a:pt x="17" y="32"/>
                  <a:pt x="17" y="32"/>
                </a:cubicBezTo>
                <a:cubicBezTo>
                  <a:pt x="15" y="34"/>
                  <a:pt x="14" y="38"/>
                  <a:pt x="13" y="41"/>
                </a:cubicBezTo>
                <a:cubicBezTo>
                  <a:pt x="2" y="41"/>
                  <a:pt x="2" y="41"/>
                  <a:pt x="2" y="41"/>
                </a:cubicBezTo>
                <a:cubicBezTo>
                  <a:pt x="1" y="41"/>
                  <a:pt x="0" y="42"/>
                  <a:pt x="0" y="43"/>
                </a:cubicBezTo>
                <a:cubicBezTo>
                  <a:pt x="0" y="55"/>
                  <a:pt x="0" y="55"/>
                  <a:pt x="0" y="55"/>
                </a:cubicBezTo>
                <a:cubicBezTo>
                  <a:pt x="0" y="56"/>
                  <a:pt x="1" y="57"/>
                  <a:pt x="2" y="57"/>
                </a:cubicBezTo>
                <a:cubicBezTo>
                  <a:pt x="13" y="57"/>
                  <a:pt x="13" y="57"/>
                  <a:pt x="13" y="57"/>
                </a:cubicBezTo>
                <a:cubicBezTo>
                  <a:pt x="14" y="60"/>
                  <a:pt x="15" y="64"/>
                  <a:pt x="17" y="66"/>
                </a:cubicBezTo>
                <a:cubicBezTo>
                  <a:pt x="8" y="74"/>
                  <a:pt x="8" y="74"/>
                  <a:pt x="8" y="74"/>
                </a:cubicBezTo>
                <a:cubicBezTo>
                  <a:pt x="8" y="75"/>
                  <a:pt x="8" y="75"/>
                  <a:pt x="8" y="76"/>
                </a:cubicBezTo>
                <a:cubicBezTo>
                  <a:pt x="8" y="76"/>
                  <a:pt x="8" y="77"/>
                  <a:pt x="8" y="77"/>
                </a:cubicBezTo>
                <a:cubicBezTo>
                  <a:pt x="20" y="89"/>
                  <a:pt x="20" y="89"/>
                  <a:pt x="20" y="89"/>
                </a:cubicBezTo>
                <a:cubicBezTo>
                  <a:pt x="20" y="89"/>
                  <a:pt x="22" y="89"/>
                  <a:pt x="23" y="89"/>
                </a:cubicBezTo>
                <a:cubicBezTo>
                  <a:pt x="31" y="80"/>
                  <a:pt x="31" y="80"/>
                  <a:pt x="31" y="80"/>
                </a:cubicBezTo>
                <a:cubicBezTo>
                  <a:pt x="33" y="82"/>
                  <a:pt x="37" y="83"/>
                  <a:pt x="40" y="84"/>
                </a:cubicBezTo>
                <a:cubicBezTo>
                  <a:pt x="40" y="95"/>
                  <a:pt x="40" y="95"/>
                  <a:pt x="40" y="95"/>
                </a:cubicBezTo>
                <a:cubicBezTo>
                  <a:pt x="40" y="96"/>
                  <a:pt x="41" y="97"/>
                  <a:pt x="42" y="97"/>
                </a:cubicBezTo>
                <a:cubicBezTo>
                  <a:pt x="54" y="97"/>
                  <a:pt x="54" y="97"/>
                  <a:pt x="54" y="97"/>
                </a:cubicBezTo>
                <a:cubicBezTo>
                  <a:pt x="55" y="97"/>
                  <a:pt x="56" y="96"/>
                  <a:pt x="56" y="95"/>
                </a:cubicBezTo>
                <a:cubicBezTo>
                  <a:pt x="56" y="84"/>
                  <a:pt x="56" y="84"/>
                  <a:pt x="56" y="84"/>
                </a:cubicBezTo>
                <a:cubicBezTo>
                  <a:pt x="59" y="83"/>
                  <a:pt x="63" y="82"/>
                  <a:pt x="65" y="80"/>
                </a:cubicBezTo>
                <a:cubicBezTo>
                  <a:pt x="73" y="89"/>
                  <a:pt x="73" y="89"/>
                  <a:pt x="73" y="89"/>
                </a:cubicBezTo>
                <a:cubicBezTo>
                  <a:pt x="74" y="89"/>
                  <a:pt x="76" y="89"/>
                  <a:pt x="76" y="89"/>
                </a:cubicBezTo>
                <a:cubicBezTo>
                  <a:pt x="88" y="77"/>
                  <a:pt x="88" y="77"/>
                  <a:pt x="88" y="77"/>
                </a:cubicBezTo>
                <a:cubicBezTo>
                  <a:pt x="88" y="77"/>
                  <a:pt x="88" y="75"/>
                  <a:pt x="88" y="74"/>
                </a:cubicBezTo>
                <a:cubicBezTo>
                  <a:pt x="79" y="66"/>
                  <a:pt x="79" y="66"/>
                  <a:pt x="79" y="66"/>
                </a:cubicBezTo>
                <a:cubicBezTo>
                  <a:pt x="81" y="64"/>
                  <a:pt x="82" y="60"/>
                  <a:pt x="83" y="57"/>
                </a:cubicBezTo>
                <a:cubicBezTo>
                  <a:pt x="94" y="57"/>
                  <a:pt x="94" y="57"/>
                  <a:pt x="94" y="57"/>
                </a:cubicBezTo>
                <a:cubicBezTo>
                  <a:pt x="95" y="57"/>
                  <a:pt x="96" y="56"/>
                  <a:pt x="96" y="55"/>
                </a:cubicBezTo>
                <a:cubicBezTo>
                  <a:pt x="96" y="43"/>
                  <a:pt x="96" y="43"/>
                  <a:pt x="96" y="43"/>
                </a:cubicBezTo>
                <a:cubicBezTo>
                  <a:pt x="96" y="42"/>
                  <a:pt x="95" y="41"/>
                  <a:pt x="94" y="41"/>
                </a:cubicBezTo>
                <a:close/>
                <a:moveTo>
                  <a:pt x="51" y="60"/>
                </a:moveTo>
                <a:cubicBezTo>
                  <a:pt x="50" y="60"/>
                  <a:pt x="50" y="60"/>
                  <a:pt x="49" y="60"/>
                </a:cubicBezTo>
                <a:cubicBezTo>
                  <a:pt x="49" y="61"/>
                  <a:pt x="49" y="61"/>
                  <a:pt x="49" y="61"/>
                </a:cubicBezTo>
                <a:cubicBezTo>
                  <a:pt x="49" y="61"/>
                  <a:pt x="48" y="60"/>
                  <a:pt x="48" y="60"/>
                </a:cubicBezTo>
                <a:cubicBezTo>
                  <a:pt x="30" y="42"/>
                  <a:pt x="30" y="42"/>
                  <a:pt x="30" y="42"/>
                </a:cubicBezTo>
                <a:cubicBezTo>
                  <a:pt x="29" y="41"/>
                  <a:pt x="29" y="40"/>
                  <a:pt x="30" y="39"/>
                </a:cubicBezTo>
                <a:cubicBezTo>
                  <a:pt x="31" y="38"/>
                  <a:pt x="32" y="38"/>
                  <a:pt x="33" y="39"/>
                </a:cubicBezTo>
                <a:cubicBezTo>
                  <a:pt x="49" y="56"/>
                  <a:pt x="49" y="56"/>
                  <a:pt x="49" y="56"/>
                </a:cubicBezTo>
                <a:cubicBezTo>
                  <a:pt x="88" y="6"/>
                  <a:pt x="88" y="6"/>
                  <a:pt x="88" y="6"/>
                </a:cubicBezTo>
                <a:cubicBezTo>
                  <a:pt x="89" y="5"/>
                  <a:pt x="90" y="5"/>
                  <a:pt x="91" y="5"/>
                </a:cubicBezTo>
                <a:cubicBezTo>
                  <a:pt x="92" y="6"/>
                  <a:pt x="92" y="7"/>
                  <a:pt x="92" y="8"/>
                </a:cubicBezTo>
                <a:lnTo>
                  <a:pt x="51" y="6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63" name="Rectangle 62">
            <a:extLst>
              <a:ext uri="{FF2B5EF4-FFF2-40B4-BE49-F238E27FC236}">
                <a16:creationId xmlns:a16="http://schemas.microsoft.com/office/drawing/2014/main" id="{CF4FFC93-7895-41FC-9681-9AD0A206D726}"/>
              </a:ext>
            </a:extLst>
          </p:cNvPr>
          <p:cNvSpPr/>
          <p:nvPr/>
        </p:nvSpPr>
        <p:spPr>
          <a:xfrm>
            <a:off x="11239954" y="6519862"/>
            <a:ext cx="444500" cy="338137"/>
          </a:xfrm>
          <a:prstGeom prst="rect">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FBF2C23D-565C-4AF6-8B29-7739839C6A71}"/>
              </a:ext>
            </a:extLst>
          </p:cNvPr>
          <p:cNvSpPr/>
          <p:nvPr/>
        </p:nvSpPr>
        <p:spPr>
          <a:xfrm>
            <a:off x="11239954" y="6316662"/>
            <a:ext cx="444500" cy="444500"/>
          </a:xfrm>
          <a:prstGeom prst="ellipse">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Slide Number Placeholder 5">
            <a:extLst>
              <a:ext uri="{FF2B5EF4-FFF2-40B4-BE49-F238E27FC236}">
                <a16:creationId xmlns:a16="http://schemas.microsoft.com/office/drawing/2014/main" id="{7E2CF59C-53C5-46F1-BC29-BECC19F9DD05}"/>
              </a:ext>
            </a:extLst>
          </p:cNvPr>
          <p:cNvSpPr>
            <a:spLocks noGrp="1"/>
          </p:cNvSpPr>
          <p:nvPr>
            <p:ph type="sldNum" sz="quarter" idx="12"/>
          </p:nvPr>
        </p:nvSpPr>
        <p:spPr>
          <a:xfrm>
            <a:off x="11296650" y="6356350"/>
            <a:ext cx="331108" cy="365125"/>
          </a:xfrm>
        </p:spPr>
        <p:txBody>
          <a:bodyPr lIns="0" tIns="0" rIns="0" bIns="0"/>
          <a:lstStyle>
            <a:lvl1pPr algn="ctr">
              <a:defRPr sz="900" b="1">
                <a:solidFill>
                  <a:schemeClr val="tx1">
                    <a:lumMod val="75000"/>
                    <a:lumOff val="25000"/>
                  </a:schemeClr>
                </a:solidFill>
                <a:latin typeface="Segoe UI" panose="020B0502040204020203" pitchFamily="34" charset="0"/>
                <a:cs typeface="Segoe UI" panose="020B0502040204020203" pitchFamily="34" charset="0"/>
              </a:defRPr>
            </a:lvl1pPr>
          </a:lstStyle>
          <a:p>
            <a:fld id="{8D05A9CD-9176-4D89-A414-3BEEE81BBC77}" type="slidenum">
              <a:rPr lang="en-US" smtClean="0"/>
              <a:pPr/>
              <a:t>118</a:t>
            </a:fld>
            <a:endParaRPr lang="en-US" dirty="0"/>
          </a:p>
        </p:txBody>
      </p:sp>
      <p:cxnSp>
        <p:nvCxnSpPr>
          <p:cNvPr id="70" name="Straight Connector 69">
            <a:extLst>
              <a:ext uri="{FF2B5EF4-FFF2-40B4-BE49-F238E27FC236}">
                <a16:creationId xmlns:a16="http://schemas.microsoft.com/office/drawing/2014/main" id="{B18CDFF8-65C0-4708-B05B-E73706D4733F}"/>
              </a:ext>
            </a:extLst>
          </p:cNvPr>
          <p:cNvCxnSpPr>
            <a:cxnSpLocks/>
          </p:cNvCxnSpPr>
          <p:nvPr/>
        </p:nvCxnSpPr>
        <p:spPr>
          <a:xfrm>
            <a:off x="1085850" y="3943350"/>
            <a:ext cx="12001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D17D4A9-63F0-4267-A1A2-67470F129A39}"/>
              </a:ext>
            </a:extLst>
          </p:cNvPr>
          <p:cNvCxnSpPr>
            <a:cxnSpLocks/>
          </p:cNvCxnSpPr>
          <p:nvPr/>
        </p:nvCxnSpPr>
        <p:spPr>
          <a:xfrm>
            <a:off x="2927350" y="3943350"/>
            <a:ext cx="12001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8AAE6B3-9AA9-4348-B86A-DA356D3A60AF}"/>
              </a:ext>
            </a:extLst>
          </p:cNvPr>
          <p:cNvCxnSpPr>
            <a:cxnSpLocks/>
          </p:cNvCxnSpPr>
          <p:nvPr/>
        </p:nvCxnSpPr>
        <p:spPr>
          <a:xfrm>
            <a:off x="4876800" y="3943350"/>
            <a:ext cx="12001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red and blue text on a black background&#10;&#10;Description automatically generated">
            <a:extLst>
              <a:ext uri="{FF2B5EF4-FFF2-40B4-BE49-F238E27FC236}">
                <a16:creationId xmlns:a16="http://schemas.microsoft.com/office/drawing/2014/main" id="{CE319DCD-ECC1-AF8C-0020-665BC4B4360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9139" y="5546590"/>
            <a:ext cx="1796021" cy="1796021"/>
          </a:xfrm>
          <a:prstGeom prst="rect">
            <a:avLst/>
          </a:prstGeom>
        </p:spPr>
      </p:pic>
    </p:spTree>
    <p:extLst>
      <p:ext uri="{BB962C8B-B14F-4D97-AF65-F5344CB8AC3E}">
        <p14:creationId xmlns:p14="http://schemas.microsoft.com/office/powerpoint/2010/main" val="20232377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3" name="Content Placeholder 2">
            <a:extLst>
              <a:ext uri="{FF2B5EF4-FFF2-40B4-BE49-F238E27FC236}">
                <a16:creationId xmlns:a16="http://schemas.microsoft.com/office/drawing/2014/main" id="{DECCB398-1B0C-6E46-E515-15AA78A5E5D7}"/>
              </a:ext>
            </a:extLst>
          </p:cNvPr>
          <p:cNvSpPr>
            <a:spLocks noGrp="1"/>
          </p:cNvSpPr>
          <p:nvPr>
            <p:ph idx="1"/>
          </p:nvPr>
        </p:nvSpPr>
        <p:spPr/>
        <p:txBody>
          <a:bodyPr/>
          <a:lstStyle/>
          <a:p>
            <a:r>
              <a:rPr lang="en-US" dirty="0"/>
              <a:t>Multi-currency and multi-language support</a:t>
            </a:r>
          </a:p>
          <a:p>
            <a:r>
              <a:rPr lang="en-US" dirty="0"/>
              <a:t>Customizable dashboards and reports</a:t>
            </a:r>
          </a:p>
          <a:p>
            <a:r>
              <a:rPr lang="en-US" dirty="0"/>
              <a:t>Real-time analytics and business intelligence</a:t>
            </a:r>
          </a:p>
          <a:p>
            <a:r>
              <a:rPr lang="en-US" dirty="0"/>
              <a:t>Integration with Microsoft Power BI for advanced analytics</a:t>
            </a:r>
          </a:p>
          <a:p>
            <a:r>
              <a:rPr lang="en-US" dirty="0"/>
              <a:t>Azure Synapse Link / Data Lake data availability workloads</a:t>
            </a:r>
          </a:p>
          <a:p>
            <a:r>
              <a:rPr lang="en-US" dirty="0"/>
              <a:t>Real Time / Near Real Time integration</a:t>
            </a:r>
          </a:p>
          <a:p>
            <a:r>
              <a:rPr lang="en-US" dirty="0"/>
              <a:t>Lots of others</a:t>
            </a:r>
          </a:p>
          <a:p>
            <a:endParaRPr lang="en-GB" dirty="0"/>
          </a:p>
        </p:txBody>
      </p:sp>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12</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Architecture Components</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4">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pic>
        <p:nvPicPr>
          <p:cNvPr id="2" name="Picture 2">
            <a:extLst>
              <a:ext uri="{FF2B5EF4-FFF2-40B4-BE49-F238E27FC236}">
                <a16:creationId xmlns:a16="http://schemas.microsoft.com/office/drawing/2014/main" id="{AF987E53-0FD7-ECD0-3E93-20B454995BB5}"/>
              </a:ext>
            </a:extLst>
          </p:cNvPr>
          <p:cNvPicPr>
            <a:picLocks noChangeAspect="1"/>
          </p:cNvPicPr>
          <p:nvPr/>
        </p:nvPicPr>
        <p:blipFill>
          <a:blip r:embed="rId5"/>
          <a:stretch>
            <a:fillRect/>
          </a:stretch>
        </p:blipFill>
        <p:spPr>
          <a:xfrm>
            <a:off x="11600711" y="0"/>
            <a:ext cx="591289" cy="491196"/>
          </a:xfrm>
          <a:prstGeom prst="rect">
            <a:avLst/>
          </a:prstGeom>
        </p:spPr>
      </p:pic>
    </p:spTree>
    <p:extLst>
      <p:ext uri="{BB962C8B-B14F-4D97-AF65-F5344CB8AC3E}">
        <p14:creationId xmlns:p14="http://schemas.microsoft.com/office/powerpoint/2010/main" val="3289467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3" name="Content Placeholder 2">
            <a:extLst>
              <a:ext uri="{FF2B5EF4-FFF2-40B4-BE49-F238E27FC236}">
                <a16:creationId xmlns:a16="http://schemas.microsoft.com/office/drawing/2014/main" id="{DECCB398-1B0C-6E46-E515-15AA78A5E5D7}"/>
              </a:ext>
            </a:extLst>
          </p:cNvPr>
          <p:cNvSpPr>
            <a:spLocks noGrp="1"/>
          </p:cNvSpPr>
          <p:nvPr>
            <p:ph idx="1"/>
          </p:nvPr>
        </p:nvSpPr>
        <p:spPr/>
        <p:txBody>
          <a:bodyPr/>
          <a:lstStyle/>
          <a:p>
            <a:r>
              <a:rPr lang="en-GB" dirty="0"/>
              <a:t>Different modules in F&amp;O interact with each other</a:t>
            </a:r>
          </a:p>
          <a:p>
            <a:r>
              <a:rPr lang="en-GB" dirty="0"/>
              <a:t>Sometimes (you) have to know more about the process</a:t>
            </a:r>
          </a:p>
          <a:p>
            <a:r>
              <a:rPr lang="en-GB" dirty="0"/>
              <a:t>“More Sales Order than Sales Order”</a:t>
            </a:r>
          </a:p>
        </p:txBody>
      </p:sp>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13</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3" y="396696"/>
            <a:ext cx="8818195"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Interactions for Components</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3">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pic>
        <p:nvPicPr>
          <p:cNvPr id="2" name="Picture 2">
            <a:extLst>
              <a:ext uri="{FF2B5EF4-FFF2-40B4-BE49-F238E27FC236}">
                <a16:creationId xmlns:a16="http://schemas.microsoft.com/office/drawing/2014/main" id="{1AED724E-39A4-D39B-A035-242071D59868}"/>
              </a:ext>
            </a:extLst>
          </p:cNvPr>
          <p:cNvPicPr>
            <a:picLocks noChangeAspect="1"/>
          </p:cNvPicPr>
          <p:nvPr/>
        </p:nvPicPr>
        <p:blipFill>
          <a:blip r:embed="rId4"/>
          <a:stretch>
            <a:fillRect/>
          </a:stretch>
        </p:blipFill>
        <p:spPr>
          <a:xfrm>
            <a:off x="11600711" y="0"/>
            <a:ext cx="591289" cy="491196"/>
          </a:xfrm>
          <a:prstGeom prst="rect">
            <a:avLst/>
          </a:prstGeom>
        </p:spPr>
      </p:pic>
    </p:spTree>
    <p:extLst>
      <p:ext uri="{BB962C8B-B14F-4D97-AF65-F5344CB8AC3E}">
        <p14:creationId xmlns:p14="http://schemas.microsoft.com/office/powerpoint/2010/main" val="3668731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14</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3" y="396696"/>
            <a:ext cx="8818195"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Example: Order to Cash</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4">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pic>
        <p:nvPicPr>
          <p:cNvPr id="2050" name="Picture 2">
            <a:extLst>
              <a:ext uri="{FF2B5EF4-FFF2-40B4-BE49-F238E27FC236}">
                <a16:creationId xmlns:a16="http://schemas.microsoft.com/office/drawing/2014/main" id="{1653B2FD-EA53-CA65-21A8-36DBFA637161}"/>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4592386" y="1825625"/>
            <a:ext cx="3007229" cy="435133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77462212-36CD-AAAB-56AA-156E2915EAB7}"/>
              </a:ext>
            </a:extLst>
          </p:cNvPr>
          <p:cNvPicPr>
            <a:picLocks noChangeAspect="1"/>
          </p:cNvPicPr>
          <p:nvPr/>
        </p:nvPicPr>
        <p:blipFill>
          <a:blip r:embed="rId6"/>
          <a:stretch>
            <a:fillRect/>
          </a:stretch>
        </p:blipFill>
        <p:spPr>
          <a:xfrm>
            <a:off x="11600711" y="0"/>
            <a:ext cx="591289" cy="491196"/>
          </a:xfrm>
          <a:prstGeom prst="rect">
            <a:avLst/>
          </a:prstGeom>
        </p:spPr>
      </p:pic>
    </p:spTree>
    <p:extLst>
      <p:ext uri="{BB962C8B-B14F-4D97-AF65-F5344CB8AC3E}">
        <p14:creationId xmlns:p14="http://schemas.microsoft.com/office/powerpoint/2010/main" val="33425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12">
            <a:extLst>
              <a:ext uri="{FF2B5EF4-FFF2-40B4-BE49-F238E27FC236}">
                <a16:creationId xmlns:a16="http://schemas.microsoft.com/office/drawing/2014/main" id="{10A6EFB4-EB70-F5E7-71F2-602F7ADFAED0}"/>
              </a:ext>
            </a:extLst>
          </p:cNvPr>
          <p:cNvSpPr/>
          <p:nvPr/>
        </p:nvSpPr>
        <p:spPr>
          <a:xfrm>
            <a:off x="676533" y="396696"/>
            <a:ext cx="8818195"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Example: Order to Cash</a:t>
            </a:r>
          </a:p>
        </p:txBody>
      </p:sp>
      <p:pic>
        <p:nvPicPr>
          <p:cNvPr id="2050" name="Picture 2">
            <a:extLst>
              <a:ext uri="{FF2B5EF4-FFF2-40B4-BE49-F238E27FC236}">
                <a16:creationId xmlns:a16="http://schemas.microsoft.com/office/drawing/2014/main" id="{1653B2FD-EA53-CA65-21A8-36DBFA637161}"/>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716171" y="396696"/>
            <a:ext cx="10799296" cy="15628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6712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12">
            <a:extLst>
              <a:ext uri="{FF2B5EF4-FFF2-40B4-BE49-F238E27FC236}">
                <a16:creationId xmlns:a16="http://schemas.microsoft.com/office/drawing/2014/main" id="{10A6EFB4-EB70-F5E7-71F2-602F7ADFAED0}"/>
              </a:ext>
            </a:extLst>
          </p:cNvPr>
          <p:cNvSpPr/>
          <p:nvPr/>
        </p:nvSpPr>
        <p:spPr>
          <a:xfrm>
            <a:off x="676533" y="396696"/>
            <a:ext cx="8818195"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Example: Order to Cash</a:t>
            </a:r>
          </a:p>
        </p:txBody>
      </p:sp>
      <p:pic>
        <p:nvPicPr>
          <p:cNvPr id="2050" name="Picture 2">
            <a:extLst>
              <a:ext uri="{FF2B5EF4-FFF2-40B4-BE49-F238E27FC236}">
                <a16:creationId xmlns:a16="http://schemas.microsoft.com/office/drawing/2014/main" id="{1653B2FD-EA53-CA65-21A8-36DBFA637161}"/>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823747" y="-4834210"/>
            <a:ext cx="10799296" cy="15628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439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12">
            <a:extLst>
              <a:ext uri="{FF2B5EF4-FFF2-40B4-BE49-F238E27FC236}">
                <a16:creationId xmlns:a16="http://schemas.microsoft.com/office/drawing/2014/main" id="{10A6EFB4-EB70-F5E7-71F2-602F7ADFAED0}"/>
              </a:ext>
            </a:extLst>
          </p:cNvPr>
          <p:cNvSpPr/>
          <p:nvPr/>
        </p:nvSpPr>
        <p:spPr>
          <a:xfrm>
            <a:off x="676533" y="396696"/>
            <a:ext cx="8818195"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Example: Order to Cash</a:t>
            </a:r>
          </a:p>
        </p:txBody>
      </p:sp>
      <p:pic>
        <p:nvPicPr>
          <p:cNvPr id="2050" name="Picture 2">
            <a:extLst>
              <a:ext uri="{FF2B5EF4-FFF2-40B4-BE49-F238E27FC236}">
                <a16:creationId xmlns:a16="http://schemas.microsoft.com/office/drawing/2014/main" id="{1653B2FD-EA53-CA65-21A8-36DBFA637161}"/>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904430" y="-9574298"/>
            <a:ext cx="10799296" cy="15628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1466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18</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3" y="396696"/>
            <a:ext cx="8818195"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Example: Order to Cash</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4">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pic>
        <p:nvPicPr>
          <p:cNvPr id="2050" name="Picture 2">
            <a:extLst>
              <a:ext uri="{FF2B5EF4-FFF2-40B4-BE49-F238E27FC236}">
                <a16:creationId xmlns:a16="http://schemas.microsoft.com/office/drawing/2014/main" id="{1653B2FD-EA53-CA65-21A8-36DBFA637161}"/>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4592386" y="1825625"/>
            <a:ext cx="3007229" cy="435133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6998526C-6695-EBF7-A3E5-2C46A49B5DA6}"/>
              </a:ext>
            </a:extLst>
          </p:cNvPr>
          <p:cNvPicPr>
            <a:picLocks noChangeAspect="1"/>
          </p:cNvPicPr>
          <p:nvPr/>
        </p:nvPicPr>
        <p:blipFill>
          <a:blip r:embed="rId6"/>
          <a:stretch>
            <a:fillRect/>
          </a:stretch>
        </p:blipFill>
        <p:spPr>
          <a:xfrm>
            <a:off x="11600711" y="0"/>
            <a:ext cx="591289" cy="491196"/>
          </a:xfrm>
          <a:prstGeom prst="rect">
            <a:avLst/>
          </a:prstGeom>
        </p:spPr>
      </p:pic>
    </p:spTree>
    <p:extLst>
      <p:ext uri="{BB962C8B-B14F-4D97-AF65-F5344CB8AC3E}">
        <p14:creationId xmlns:p14="http://schemas.microsoft.com/office/powerpoint/2010/main" val="1727694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19</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3" y="396696"/>
            <a:ext cx="8818195"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Example: Order to Cash</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4">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pic>
        <p:nvPicPr>
          <p:cNvPr id="5122" name="Picture 2">
            <a:extLst>
              <a:ext uri="{FF2B5EF4-FFF2-40B4-BE49-F238E27FC236}">
                <a16:creationId xmlns:a16="http://schemas.microsoft.com/office/drawing/2014/main" id="{DAF20C49-C656-6A43-219B-07E1CF3EBDAC}"/>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1153406" y="1825625"/>
            <a:ext cx="9885188" cy="435133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EDF615FC-2F29-0F59-5D05-F22497A4D4F4}"/>
              </a:ext>
            </a:extLst>
          </p:cNvPr>
          <p:cNvPicPr>
            <a:picLocks noChangeAspect="1"/>
          </p:cNvPicPr>
          <p:nvPr/>
        </p:nvPicPr>
        <p:blipFill>
          <a:blip r:embed="rId6"/>
          <a:stretch>
            <a:fillRect/>
          </a:stretch>
        </p:blipFill>
        <p:spPr>
          <a:xfrm>
            <a:off x="11600711" y="0"/>
            <a:ext cx="591289" cy="491196"/>
          </a:xfrm>
          <a:prstGeom prst="rect">
            <a:avLst/>
          </a:prstGeom>
        </p:spPr>
      </p:pic>
    </p:spTree>
    <p:extLst>
      <p:ext uri="{BB962C8B-B14F-4D97-AF65-F5344CB8AC3E}">
        <p14:creationId xmlns:p14="http://schemas.microsoft.com/office/powerpoint/2010/main" val="2349125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853C7B9-AF01-1229-F2C2-DDFE09B03437}"/>
              </a:ext>
            </a:extLst>
          </p:cNvPr>
          <p:cNvGrpSpPr/>
          <p:nvPr/>
        </p:nvGrpSpPr>
        <p:grpSpPr>
          <a:xfrm>
            <a:off x="0" y="0"/>
            <a:ext cx="12192000" cy="6858000"/>
            <a:chOff x="0" y="0"/>
            <a:chExt cx="12192000" cy="6858000"/>
          </a:xfrm>
        </p:grpSpPr>
        <p:pic>
          <p:nvPicPr>
            <p:cNvPr id="4" name="Picture 3">
              <a:extLst>
                <a:ext uri="{FF2B5EF4-FFF2-40B4-BE49-F238E27FC236}">
                  <a16:creationId xmlns:a16="http://schemas.microsoft.com/office/drawing/2014/main" id="{4721832B-34DB-D68A-907E-A6D2D4B13A9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pic>
          <p:nvPicPr>
            <p:cNvPr id="6" name="Picture 5" descr="Background pattern&#10;&#10;Description automatically generated">
              <a:extLst>
                <a:ext uri="{FF2B5EF4-FFF2-40B4-BE49-F238E27FC236}">
                  <a16:creationId xmlns:a16="http://schemas.microsoft.com/office/drawing/2014/main" id="{69371DD7-5808-031E-4E00-C353F6B6E2F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0"/>
              <a:ext cx="10972800" cy="6858000"/>
            </a:xfrm>
            <a:prstGeom prst="rect">
              <a:avLst/>
            </a:prstGeom>
          </p:spPr>
        </p:pic>
      </p:grpSp>
      <p:pic>
        <p:nvPicPr>
          <p:cNvPr id="3" name="Picture 2" descr="A white machine made of legos&#10;&#10;Description automatically generated">
            <a:extLst>
              <a:ext uri="{FF2B5EF4-FFF2-40B4-BE49-F238E27FC236}">
                <a16:creationId xmlns:a16="http://schemas.microsoft.com/office/drawing/2014/main" id="{015C3AFA-190E-0DCE-C174-6195E6DEE9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aphicFrame>
        <p:nvGraphicFramePr>
          <p:cNvPr id="7" name="Object 6" hidden="1">
            <a:extLst>
              <a:ext uri="{FF2B5EF4-FFF2-40B4-BE49-F238E27FC236}">
                <a16:creationId xmlns:a16="http://schemas.microsoft.com/office/drawing/2014/main" id="{99E073D2-D02C-4602-90E7-2FBE431ADC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83" imgH="384" progId="TCLayout.ActiveDocument.1">
                  <p:embed/>
                </p:oleObj>
              </mc:Choice>
              <mc:Fallback>
                <p:oleObj name="think-cell Slide" r:id="rId6" imgW="383" imgH="384" progId="TCLayout.ActiveDocument.1">
                  <p:embed/>
                  <p:pic>
                    <p:nvPicPr>
                      <p:cNvPr id="7" name="Object 6" hidden="1">
                        <a:extLst>
                          <a:ext uri="{FF2B5EF4-FFF2-40B4-BE49-F238E27FC236}">
                            <a16:creationId xmlns:a16="http://schemas.microsoft.com/office/drawing/2014/main" id="{99E073D2-D02C-4602-90E7-2FBE431ADCA9}"/>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pic>
        <p:nvPicPr>
          <p:cNvPr id="5" name="Picture 4" descr="A red and white text with blue and white text&#10;&#10;Description automatically generated">
            <a:extLst>
              <a:ext uri="{FF2B5EF4-FFF2-40B4-BE49-F238E27FC236}">
                <a16:creationId xmlns:a16="http://schemas.microsoft.com/office/drawing/2014/main" id="{15763080-0071-34C7-0C58-199AA93C1B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1414927">
            <a:off x="181628" y="-389027"/>
            <a:ext cx="6276578" cy="6276578"/>
          </a:xfrm>
          <a:prstGeom prst="rect">
            <a:avLst/>
          </a:prstGeom>
        </p:spPr>
      </p:pic>
      <p:pic>
        <p:nvPicPr>
          <p:cNvPr id="12" name="Picture 11" descr="A group of colorful squares&#10;&#10;Description automatically generated">
            <a:extLst>
              <a:ext uri="{FF2B5EF4-FFF2-40B4-BE49-F238E27FC236}">
                <a16:creationId xmlns:a16="http://schemas.microsoft.com/office/drawing/2014/main" id="{4C8655A2-602C-83EB-C16D-E491603512C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7580" y="189812"/>
            <a:ext cx="796485" cy="796485"/>
          </a:xfrm>
          <a:prstGeom prst="rect">
            <a:avLst/>
          </a:prstGeom>
        </p:spPr>
      </p:pic>
      <p:pic>
        <p:nvPicPr>
          <p:cNvPr id="8" name="Picture 7" descr="A toy building set with a blue figure&#10;&#10;Description automatically generated with medium confidence">
            <a:extLst>
              <a:ext uri="{FF2B5EF4-FFF2-40B4-BE49-F238E27FC236}">
                <a16:creationId xmlns:a16="http://schemas.microsoft.com/office/drawing/2014/main" id="{DE64F1D0-FA32-DFA8-FED4-B827DBE2FE7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66727" y="0"/>
            <a:ext cx="7487693" cy="7099506"/>
          </a:xfrm>
          <a:prstGeom prst="rect">
            <a:avLst/>
          </a:prstGeom>
        </p:spPr>
      </p:pic>
      <p:pic>
        <p:nvPicPr>
          <p:cNvPr id="10" name="Picture 4">
            <a:extLst>
              <a:ext uri="{FF2B5EF4-FFF2-40B4-BE49-F238E27FC236}">
                <a16:creationId xmlns:a16="http://schemas.microsoft.com/office/drawing/2014/main" id="{FDEC2C2B-32BA-35D0-B837-DF1FEA6AE0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31771" y="4709518"/>
            <a:ext cx="1714390" cy="19787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toy figure with a black mask and a black helmet&#10;&#10;Description automatically generated with medium confidence">
            <a:extLst>
              <a:ext uri="{FF2B5EF4-FFF2-40B4-BE49-F238E27FC236}">
                <a16:creationId xmlns:a16="http://schemas.microsoft.com/office/drawing/2014/main" id="{939DA641-157E-E6E4-F8B8-CEDF4E16836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560418" y="4065163"/>
            <a:ext cx="1329997" cy="3137508"/>
          </a:xfrm>
          <a:prstGeom prst="rect">
            <a:avLst/>
          </a:prstGeom>
        </p:spPr>
      </p:pic>
      <p:pic>
        <p:nvPicPr>
          <p:cNvPr id="15" name="Picture 14" descr="A white robot with a black background&#10;&#10;Description automatically generated">
            <a:extLst>
              <a:ext uri="{FF2B5EF4-FFF2-40B4-BE49-F238E27FC236}">
                <a16:creationId xmlns:a16="http://schemas.microsoft.com/office/drawing/2014/main" id="{51851ECE-98D7-0D60-CBC3-8A05CC0CF18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018990" y="4810911"/>
            <a:ext cx="2391760" cy="2391760"/>
          </a:xfrm>
          <a:prstGeom prst="rect">
            <a:avLst/>
          </a:prstGeom>
        </p:spPr>
      </p:pic>
      <p:pic>
        <p:nvPicPr>
          <p:cNvPr id="27" name="Picture 26" descr="A white toy with black stripes and a white helmet&#10;&#10;Description automatically generated with medium confidence">
            <a:extLst>
              <a:ext uri="{FF2B5EF4-FFF2-40B4-BE49-F238E27FC236}">
                <a16:creationId xmlns:a16="http://schemas.microsoft.com/office/drawing/2014/main" id="{99709725-3800-BF14-FAE5-104B984A25B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3958846"/>
            <a:ext cx="1337990" cy="3145918"/>
          </a:xfrm>
          <a:prstGeom prst="rect">
            <a:avLst/>
          </a:prstGeom>
        </p:spPr>
      </p:pic>
      <p:pic>
        <p:nvPicPr>
          <p:cNvPr id="13" name="Picture 12" descr="A black background with white text&#10;&#10;Description automatically generated">
            <a:extLst>
              <a:ext uri="{FF2B5EF4-FFF2-40B4-BE49-F238E27FC236}">
                <a16:creationId xmlns:a16="http://schemas.microsoft.com/office/drawing/2014/main" id="{ADF57435-FE53-005C-4E82-CF71934B5DF7}"/>
              </a:ext>
            </a:extLst>
          </p:cNvPr>
          <p:cNvPicPr>
            <a:picLocks noChangeAspect="1"/>
          </p:cNvPicPr>
          <p:nvPr/>
        </p:nvPicPr>
        <p:blipFill rotWithShape="1">
          <a:blip r:embed="rId15">
            <a:extLst>
              <a:ext uri="{28A0092B-C50C-407E-A947-70E740481C1C}">
                <a14:useLocalDpi xmlns:a14="http://schemas.microsoft.com/office/drawing/2010/main" val="0"/>
              </a:ext>
            </a:extLst>
          </a:blip>
          <a:srcRect l="30322" t="16130" r="4366" b="24576"/>
          <a:stretch/>
        </p:blipFill>
        <p:spPr>
          <a:xfrm>
            <a:off x="954545" y="189811"/>
            <a:ext cx="1873338" cy="626145"/>
          </a:xfrm>
          <a:prstGeom prst="rect">
            <a:avLst/>
          </a:prstGeom>
        </p:spPr>
      </p:pic>
    </p:spTree>
    <p:extLst>
      <p:ext uri="{BB962C8B-B14F-4D97-AF65-F5344CB8AC3E}">
        <p14:creationId xmlns:p14="http://schemas.microsoft.com/office/powerpoint/2010/main" val="32706011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20</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Layers, Models, Packages</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4">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pic>
        <p:nvPicPr>
          <p:cNvPr id="10242" name="Picture 2">
            <a:extLst>
              <a:ext uri="{FF2B5EF4-FFF2-40B4-BE49-F238E27FC236}">
                <a16:creationId xmlns:a16="http://schemas.microsoft.com/office/drawing/2014/main" id="{DD2E4D5E-F141-09B0-A997-67A20F2E234B}"/>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1295237" y="2524539"/>
            <a:ext cx="9607828" cy="307450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DAA8187C-1C51-B009-8936-3E5190DFDA5E}"/>
              </a:ext>
            </a:extLst>
          </p:cNvPr>
          <p:cNvPicPr>
            <a:picLocks noChangeAspect="1"/>
          </p:cNvPicPr>
          <p:nvPr/>
        </p:nvPicPr>
        <p:blipFill>
          <a:blip r:embed="rId6"/>
          <a:stretch>
            <a:fillRect/>
          </a:stretch>
        </p:blipFill>
        <p:spPr>
          <a:xfrm>
            <a:off x="11600711" y="0"/>
            <a:ext cx="591289" cy="491196"/>
          </a:xfrm>
          <a:prstGeom prst="rect">
            <a:avLst/>
          </a:prstGeom>
        </p:spPr>
      </p:pic>
    </p:spTree>
    <p:extLst>
      <p:ext uri="{BB962C8B-B14F-4D97-AF65-F5344CB8AC3E}">
        <p14:creationId xmlns:p14="http://schemas.microsoft.com/office/powerpoint/2010/main" val="11756851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21</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Layers, Models, Packages</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4">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pic>
        <p:nvPicPr>
          <p:cNvPr id="11266" name="Picture 2" descr="Dynamics 365 Finance &amp; Operations - Module 12: Extension Model">
            <a:extLst>
              <a:ext uri="{FF2B5EF4-FFF2-40B4-BE49-F238E27FC236}">
                <a16:creationId xmlns:a16="http://schemas.microsoft.com/office/drawing/2014/main" id="{51DF1C14-A8C1-1355-DFD6-559CAE1FC216}"/>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2228144" y="1825625"/>
            <a:ext cx="7735712" cy="435133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39A62EFE-113F-FC62-9F77-68E517F40CD5}"/>
              </a:ext>
            </a:extLst>
          </p:cNvPr>
          <p:cNvPicPr>
            <a:picLocks noChangeAspect="1"/>
          </p:cNvPicPr>
          <p:nvPr/>
        </p:nvPicPr>
        <p:blipFill>
          <a:blip r:embed="rId6"/>
          <a:stretch>
            <a:fillRect/>
          </a:stretch>
        </p:blipFill>
        <p:spPr>
          <a:xfrm>
            <a:off x="11600711" y="0"/>
            <a:ext cx="591289" cy="491196"/>
          </a:xfrm>
          <a:prstGeom prst="rect">
            <a:avLst/>
          </a:prstGeom>
        </p:spPr>
      </p:pic>
    </p:spTree>
    <p:extLst>
      <p:ext uri="{BB962C8B-B14F-4D97-AF65-F5344CB8AC3E}">
        <p14:creationId xmlns:p14="http://schemas.microsoft.com/office/powerpoint/2010/main" val="3842219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22</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Layers, Models, Packages</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4">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pic>
        <p:nvPicPr>
          <p:cNvPr id="12290" name="Picture 2">
            <a:extLst>
              <a:ext uri="{FF2B5EF4-FFF2-40B4-BE49-F238E27FC236}">
                <a16:creationId xmlns:a16="http://schemas.microsoft.com/office/drawing/2014/main" id="{0E934EFB-49DF-A0D9-8B93-1E6E3B96A385}"/>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3299284" y="1825625"/>
            <a:ext cx="5593432" cy="435133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6BCDBFDA-749D-A23B-DC21-89285E5BED7C}"/>
              </a:ext>
            </a:extLst>
          </p:cNvPr>
          <p:cNvPicPr>
            <a:picLocks noChangeAspect="1"/>
          </p:cNvPicPr>
          <p:nvPr/>
        </p:nvPicPr>
        <p:blipFill>
          <a:blip r:embed="rId6"/>
          <a:stretch>
            <a:fillRect/>
          </a:stretch>
        </p:blipFill>
        <p:spPr>
          <a:xfrm>
            <a:off x="11600711" y="0"/>
            <a:ext cx="591289" cy="491196"/>
          </a:xfrm>
          <a:prstGeom prst="rect">
            <a:avLst/>
          </a:prstGeom>
        </p:spPr>
      </p:pic>
    </p:spTree>
    <p:extLst>
      <p:ext uri="{BB962C8B-B14F-4D97-AF65-F5344CB8AC3E}">
        <p14:creationId xmlns:p14="http://schemas.microsoft.com/office/powerpoint/2010/main" val="482329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3" name="Content Placeholder 2">
            <a:extLst>
              <a:ext uri="{FF2B5EF4-FFF2-40B4-BE49-F238E27FC236}">
                <a16:creationId xmlns:a16="http://schemas.microsoft.com/office/drawing/2014/main" id="{DECCB398-1B0C-6E46-E515-15AA78A5E5D7}"/>
              </a:ext>
            </a:extLst>
          </p:cNvPr>
          <p:cNvSpPr>
            <a:spLocks noGrp="1"/>
          </p:cNvSpPr>
          <p:nvPr>
            <p:ph idx="1"/>
          </p:nvPr>
        </p:nvSpPr>
        <p:spPr/>
        <p:txBody>
          <a:bodyPr/>
          <a:lstStyle/>
          <a:p>
            <a:r>
              <a:rPr lang="en-GB" dirty="0"/>
              <a:t>Throttling exists for all F&amp;O related APIs; Internal, External, otherwise.</a:t>
            </a:r>
          </a:p>
          <a:p>
            <a:r>
              <a:rPr lang="en-GB" dirty="0"/>
              <a:t>What does this mean?</a:t>
            </a:r>
          </a:p>
          <a:p>
            <a:r>
              <a:rPr lang="en-GB" dirty="0"/>
              <a:t>LCS Monitoring: </a:t>
            </a:r>
            <a:r>
              <a:rPr lang="en-GB" dirty="0">
                <a:hlinkClick r:id="rId3"/>
              </a:rPr>
              <a:t>https://learn.microsoft.com/en-us/dynamics365/fin-ops-core/dev-itpro/data-entities/service-protection-monitoring</a:t>
            </a:r>
            <a:endParaRPr lang="en-GB" dirty="0"/>
          </a:p>
          <a:p>
            <a:endParaRPr lang="en-GB" dirty="0"/>
          </a:p>
        </p:txBody>
      </p:sp>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23</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Services, Throttling, etc.</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4">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pic>
        <p:nvPicPr>
          <p:cNvPr id="2" name="Picture 2">
            <a:extLst>
              <a:ext uri="{FF2B5EF4-FFF2-40B4-BE49-F238E27FC236}">
                <a16:creationId xmlns:a16="http://schemas.microsoft.com/office/drawing/2014/main" id="{9B989571-0775-3C5B-A62A-5AFA5A3F8CF0}"/>
              </a:ext>
            </a:extLst>
          </p:cNvPr>
          <p:cNvPicPr>
            <a:picLocks noChangeAspect="1"/>
          </p:cNvPicPr>
          <p:nvPr/>
        </p:nvPicPr>
        <p:blipFill>
          <a:blip r:embed="rId5"/>
          <a:stretch>
            <a:fillRect/>
          </a:stretch>
        </p:blipFill>
        <p:spPr>
          <a:xfrm>
            <a:off x="11600711" y="0"/>
            <a:ext cx="591289" cy="491196"/>
          </a:xfrm>
          <a:prstGeom prst="rect">
            <a:avLst/>
          </a:prstGeom>
        </p:spPr>
      </p:pic>
    </p:spTree>
    <p:extLst>
      <p:ext uri="{BB962C8B-B14F-4D97-AF65-F5344CB8AC3E}">
        <p14:creationId xmlns:p14="http://schemas.microsoft.com/office/powerpoint/2010/main" val="1003862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50778EFC-CC57-4EF6-89FF-014E7421429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9" name="Object 8" hidden="1">
                        <a:extLst>
                          <a:ext uri="{FF2B5EF4-FFF2-40B4-BE49-F238E27FC236}">
                            <a16:creationId xmlns:a16="http://schemas.microsoft.com/office/drawing/2014/main" id="{50778EFC-CC57-4EF6-89FF-014E7421429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0" name="Rectángulo 6175">
            <a:extLst>
              <a:ext uri="{FF2B5EF4-FFF2-40B4-BE49-F238E27FC236}">
                <a16:creationId xmlns:a16="http://schemas.microsoft.com/office/drawing/2014/main" id="{86A51F14-CEC0-4873-B851-90AD5CCD0617}"/>
              </a:ext>
            </a:extLst>
          </p:cNvPr>
          <p:cNvSpPr/>
          <p:nvPr/>
        </p:nvSpPr>
        <p:spPr>
          <a:xfrm>
            <a:off x="0" y="4470400"/>
            <a:ext cx="12214702" cy="2387600"/>
          </a:xfrm>
          <a:prstGeom prst="rect">
            <a:avLst/>
          </a:prstGeom>
          <a:solidFill>
            <a:srgbClr val="D6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任意多边形: 形状 16">
            <a:extLst>
              <a:ext uri="{FF2B5EF4-FFF2-40B4-BE49-F238E27FC236}">
                <a16:creationId xmlns:a16="http://schemas.microsoft.com/office/drawing/2014/main" id="{049CEE6A-F0A8-4DFA-9341-6025BABA637D}"/>
              </a:ext>
            </a:extLst>
          </p:cNvPr>
          <p:cNvSpPr/>
          <p:nvPr/>
        </p:nvSpPr>
        <p:spPr>
          <a:xfrm>
            <a:off x="0" y="4238171"/>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6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Freeform 46">
            <a:extLst>
              <a:ext uri="{FF2B5EF4-FFF2-40B4-BE49-F238E27FC236}">
                <a16:creationId xmlns:a16="http://schemas.microsoft.com/office/drawing/2014/main" id="{6FF0B403-FADC-424A-A227-59D6B88F2456}"/>
              </a:ext>
            </a:extLst>
          </p:cNvPr>
          <p:cNvSpPr/>
          <p:nvPr/>
        </p:nvSpPr>
        <p:spPr>
          <a:xfrm>
            <a:off x="669963" y="1204256"/>
            <a:ext cx="6833921" cy="4449489"/>
          </a:xfrm>
          <a:prstGeom prst="roundRect">
            <a:avLst>
              <a:gd name="adj" fmla="val 703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Rectangle 77">
            <a:extLst>
              <a:ext uri="{FF2B5EF4-FFF2-40B4-BE49-F238E27FC236}">
                <a16:creationId xmlns:a16="http://schemas.microsoft.com/office/drawing/2014/main" id="{9B2A14CA-B27E-4A65-85F3-621B5BA14675}"/>
              </a:ext>
            </a:extLst>
          </p:cNvPr>
          <p:cNvSpPr/>
          <p:nvPr/>
        </p:nvSpPr>
        <p:spPr>
          <a:xfrm>
            <a:off x="1104477" y="0"/>
            <a:ext cx="1175537" cy="1385657"/>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F1280CC-AF01-4FA6-9B49-8F44EB574ACE}"/>
              </a:ext>
            </a:extLst>
          </p:cNvPr>
          <p:cNvSpPr/>
          <p:nvPr/>
        </p:nvSpPr>
        <p:spPr>
          <a:xfrm>
            <a:off x="1104477" y="769023"/>
            <a:ext cx="1175537" cy="1175537"/>
          </a:xfrm>
          <a:prstGeom prst="ellipse">
            <a:avLst/>
          </a:prstGeom>
          <a:solidFill>
            <a:srgbClr val="D0101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99D574-3FCD-4173-937D-0FA446AEB9D2}"/>
              </a:ext>
            </a:extLst>
          </p:cNvPr>
          <p:cNvSpPr/>
          <p:nvPr/>
        </p:nvSpPr>
        <p:spPr>
          <a:xfrm>
            <a:off x="1324575" y="991834"/>
            <a:ext cx="729915" cy="729915"/>
          </a:xfrm>
          <a:prstGeom prst="ellipse">
            <a:avLst/>
          </a:prstGeom>
          <a:solidFill>
            <a:schemeClr val="bg1"/>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任意多边形: 形状 16">
            <a:extLst>
              <a:ext uri="{FF2B5EF4-FFF2-40B4-BE49-F238E27FC236}">
                <a16:creationId xmlns:a16="http://schemas.microsoft.com/office/drawing/2014/main" id="{CD17D5EF-C3CA-430D-8D78-9B7A4A92E88A}"/>
              </a:ext>
            </a:extLst>
          </p:cNvPr>
          <p:cNvSpPr/>
          <p:nvPr/>
        </p:nvSpPr>
        <p:spPr>
          <a:xfrm rot="16200000">
            <a:off x="8077322" y="1139249"/>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16">
            <a:extLst>
              <a:ext uri="{FF2B5EF4-FFF2-40B4-BE49-F238E27FC236}">
                <a16:creationId xmlns:a16="http://schemas.microsoft.com/office/drawing/2014/main" id="{CC5943E8-7862-4DAC-87C4-7F35D6FBC9CD}"/>
              </a:ext>
            </a:extLst>
          </p:cNvPr>
          <p:cNvSpPr/>
          <p:nvPr/>
        </p:nvSpPr>
        <p:spPr>
          <a:xfrm rot="16200000">
            <a:off x="8077322" y="525429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Rectángulo 6175">
            <a:extLst>
              <a:ext uri="{FF2B5EF4-FFF2-40B4-BE49-F238E27FC236}">
                <a16:creationId xmlns:a16="http://schemas.microsoft.com/office/drawing/2014/main" id="{8B9CA6E7-7271-4C1A-9106-2069F65592DD}"/>
              </a:ext>
            </a:extLst>
          </p:cNvPr>
          <p:cNvSpPr/>
          <p:nvPr/>
        </p:nvSpPr>
        <p:spPr>
          <a:xfrm>
            <a:off x="9681028" y="0"/>
            <a:ext cx="2533673" cy="6858000"/>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ángulo 6175">
            <a:extLst>
              <a:ext uri="{FF2B5EF4-FFF2-40B4-BE49-F238E27FC236}">
                <a16:creationId xmlns:a16="http://schemas.microsoft.com/office/drawing/2014/main" id="{63057CCC-8D68-4B3B-A6A3-B3A9F797FE6D}"/>
              </a:ext>
            </a:extLst>
          </p:cNvPr>
          <p:cNvSpPr/>
          <p:nvPr/>
        </p:nvSpPr>
        <p:spPr>
          <a:xfrm>
            <a:off x="11829143" y="0"/>
            <a:ext cx="385557" cy="6858000"/>
          </a:xfrm>
          <a:prstGeom prst="rect">
            <a:avLst/>
          </a:pr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任意多边形: 形状 16">
            <a:extLst>
              <a:ext uri="{FF2B5EF4-FFF2-40B4-BE49-F238E27FC236}">
                <a16:creationId xmlns:a16="http://schemas.microsoft.com/office/drawing/2014/main" id="{BFC38C69-061C-4D96-8765-E5AE867E3A82}"/>
              </a:ext>
            </a:extLst>
          </p:cNvPr>
          <p:cNvSpPr/>
          <p:nvPr/>
        </p:nvSpPr>
        <p:spPr>
          <a:xfrm rot="16200000">
            <a:off x="10254466" y="1139249"/>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16">
            <a:extLst>
              <a:ext uri="{FF2B5EF4-FFF2-40B4-BE49-F238E27FC236}">
                <a16:creationId xmlns:a16="http://schemas.microsoft.com/office/drawing/2014/main" id="{1FE673F1-E8EA-4A14-BD79-3511A9C956BC}"/>
              </a:ext>
            </a:extLst>
          </p:cNvPr>
          <p:cNvSpPr/>
          <p:nvPr/>
        </p:nvSpPr>
        <p:spPr>
          <a:xfrm rot="16200000">
            <a:off x="10254466" y="525429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Freeform 46">
            <a:extLst>
              <a:ext uri="{FF2B5EF4-FFF2-40B4-BE49-F238E27FC236}">
                <a16:creationId xmlns:a16="http://schemas.microsoft.com/office/drawing/2014/main" id="{69D15F79-29F9-45CC-9D3C-E64A8C4AE0FA}"/>
              </a:ext>
            </a:extLst>
          </p:cNvPr>
          <p:cNvSpPr/>
          <p:nvPr/>
        </p:nvSpPr>
        <p:spPr>
          <a:xfrm>
            <a:off x="6666889" y="1204256"/>
            <a:ext cx="5547811" cy="4449489"/>
          </a:xfrm>
          <a:custGeom>
            <a:avLst/>
            <a:gdLst>
              <a:gd name="connsiteX0" fmla="*/ 741596 w 6762750"/>
              <a:gd name="connsiteY0" fmla="*/ 0 h 4449489"/>
              <a:gd name="connsiteX1" fmla="*/ 6762750 w 6762750"/>
              <a:gd name="connsiteY1" fmla="*/ 0 h 4449489"/>
              <a:gd name="connsiteX2" fmla="*/ 6762750 w 6762750"/>
              <a:gd name="connsiteY2" fmla="*/ 4449489 h 4449489"/>
              <a:gd name="connsiteX3" fmla="*/ 741596 w 6762750"/>
              <a:gd name="connsiteY3" fmla="*/ 4449489 h 4449489"/>
              <a:gd name="connsiteX4" fmla="*/ 0 w 6762750"/>
              <a:gd name="connsiteY4" fmla="*/ 3707893 h 4449489"/>
              <a:gd name="connsiteX5" fmla="*/ 0 w 6762750"/>
              <a:gd name="connsiteY5" fmla="*/ 741596 h 4449489"/>
              <a:gd name="connsiteX6" fmla="*/ 741596 w 6762750"/>
              <a:gd name="connsiteY6" fmla="*/ 0 h 444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2750" h="4449489">
                <a:moveTo>
                  <a:pt x="741596" y="0"/>
                </a:moveTo>
                <a:lnTo>
                  <a:pt x="6762750" y="0"/>
                </a:lnTo>
                <a:lnTo>
                  <a:pt x="6762750" y="4449489"/>
                </a:lnTo>
                <a:lnTo>
                  <a:pt x="741596" y="4449489"/>
                </a:lnTo>
                <a:cubicBezTo>
                  <a:pt x="332024" y="4449489"/>
                  <a:pt x="0" y="4117465"/>
                  <a:pt x="0" y="3707893"/>
                </a:cubicBezTo>
                <a:lnTo>
                  <a:pt x="0" y="741596"/>
                </a:lnTo>
                <a:cubicBezTo>
                  <a:pt x="0" y="332024"/>
                  <a:pt x="332024" y="0"/>
                  <a:pt x="741596" y="0"/>
                </a:cubicBezTo>
                <a:close/>
              </a:path>
            </a:pathLst>
          </a:cu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5A1F34D-EB98-4CAD-A1DE-7AC573B109A0}"/>
              </a:ext>
            </a:extLst>
          </p:cNvPr>
          <p:cNvSpPr>
            <a:spLocks noGrp="1"/>
          </p:cNvSpPr>
          <p:nvPr>
            <p:ph type="title"/>
          </p:nvPr>
        </p:nvSpPr>
        <p:spPr>
          <a:xfrm>
            <a:off x="1093613" y="2184696"/>
            <a:ext cx="4303725" cy="741568"/>
          </a:xfrm>
        </p:spPr>
        <p:txBody>
          <a:bodyPr lIns="0" rIns="0"/>
          <a:lstStyle/>
          <a:p>
            <a:r>
              <a:rPr lang="en-US" b="1" dirty="0">
                <a:solidFill>
                  <a:schemeClr val="tx1">
                    <a:lumMod val="75000"/>
                    <a:lumOff val="25000"/>
                  </a:schemeClr>
                </a:solidFill>
                <a:latin typeface="Segoe UI" panose="020B0502040204020203" pitchFamily="34" charset="0"/>
                <a:cs typeface="Segoe UI" panose="020B0502040204020203" pitchFamily="34" charset="0"/>
              </a:rPr>
              <a:t>DMF</a:t>
            </a:r>
          </a:p>
        </p:txBody>
      </p:sp>
      <p:sp>
        <p:nvSpPr>
          <p:cNvPr id="13" name="Rectangle 12">
            <a:extLst>
              <a:ext uri="{FF2B5EF4-FFF2-40B4-BE49-F238E27FC236}">
                <a16:creationId xmlns:a16="http://schemas.microsoft.com/office/drawing/2014/main" id="{90C835E6-5275-478D-B06E-63B529F28218}"/>
              </a:ext>
            </a:extLst>
          </p:cNvPr>
          <p:cNvSpPr/>
          <p:nvPr/>
        </p:nvSpPr>
        <p:spPr>
          <a:xfrm>
            <a:off x="11239954" y="6519862"/>
            <a:ext cx="444500" cy="338137"/>
          </a:xfrm>
          <a:prstGeom prst="rect">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8EDDE3A-9B37-43A6-8AC5-022DDD0AA58E}"/>
              </a:ext>
            </a:extLst>
          </p:cNvPr>
          <p:cNvSpPr/>
          <p:nvPr/>
        </p:nvSpPr>
        <p:spPr>
          <a:xfrm>
            <a:off x="11239954" y="6316662"/>
            <a:ext cx="444500" cy="444500"/>
          </a:xfrm>
          <a:prstGeom prst="ellipse">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5">
            <a:extLst>
              <a:ext uri="{FF2B5EF4-FFF2-40B4-BE49-F238E27FC236}">
                <a16:creationId xmlns:a16="http://schemas.microsoft.com/office/drawing/2014/main" id="{D0B669C6-75C7-488F-90E7-B0037991E11E}"/>
              </a:ext>
            </a:extLst>
          </p:cNvPr>
          <p:cNvSpPr>
            <a:spLocks noGrp="1"/>
          </p:cNvSpPr>
          <p:nvPr>
            <p:ph type="sldNum" sz="quarter" idx="12"/>
          </p:nvPr>
        </p:nvSpPr>
        <p:spPr>
          <a:xfrm>
            <a:off x="11296650" y="6356350"/>
            <a:ext cx="331108" cy="365125"/>
          </a:xfrm>
        </p:spPr>
        <p:txBody>
          <a:bodyPr lIns="0" tIns="0" rIns="0" bIns="0"/>
          <a:lstStyle>
            <a:lvl1pPr algn="ctr">
              <a:defRPr sz="900" b="1">
                <a:solidFill>
                  <a:schemeClr val="tx1">
                    <a:lumMod val="75000"/>
                    <a:lumOff val="25000"/>
                  </a:schemeClr>
                </a:solidFill>
                <a:latin typeface="Segoe UI" panose="020B0502040204020203" pitchFamily="34" charset="0"/>
                <a:cs typeface="Segoe UI" panose="020B0502040204020203" pitchFamily="34" charset="0"/>
              </a:defRPr>
            </a:lvl1pPr>
          </a:lstStyle>
          <a:p>
            <a:fld id="{8D05A9CD-9176-4D89-A414-3BEEE81BBC77}" type="slidenum">
              <a:rPr lang="en-US" smtClean="0"/>
              <a:pPr/>
              <a:t>24</a:t>
            </a:fld>
            <a:endParaRPr lang="en-US" dirty="0"/>
          </a:p>
        </p:txBody>
      </p:sp>
      <p:pic>
        <p:nvPicPr>
          <p:cNvPr id="53" name="Picture 52" descr="Background pattern&#10;&#10;Description automatically generated">
            <a:extLst>
              <a:ext uri="{FF2B5EF4-FFF2-40B4-BE49-F238E27FC236}">
                <a16:creationId xmlns:a16="http://schemas.microsoft.com/office/drawing/2014/main" id="{E1377084-21E0-42A7-B144-A69CF5A6D83D}"/>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6892413" y="1385657"/>
            <a:ext cx="5322288" cy="4021639"/>
          </a:xfrm>
          <a:custGeom>
            <a:avLst/>
            <a:gdLst>
              <a:gd name="connsiteX0" fmla="*/ 655598 w 5978515"/>
              <a:gd name="connsiteY0" fmla="*/ 0 h 4021639"/>
              <a:gd name="connsiteX1" fmla="*/ 5978515 w 5978515"/>
              <a:gd name="connsiteY1" fmla="*/ 0 h 4021639"/>
              <a:gd name="connsiteX2" fmla="*/ 5978515 w 5978515"/>
              <a:gd name="connsiteY2" fmla="*/ 4021639 h 4021639"/>
              <a:gd name="connsiteX3" fmla="*/ 655598 w 5978515"/>
              <a:gd name="connsiteY3" fmla="*/ 4021639 h 4021639"/>
              <a:gd name="connsiteX4" fmla="*/ 0 w 5978515"/>
              <a:gd name="connsiteY4" fmla="*/ 3351353 h 4021639"/>
              <a:gd name="connsiteX5" fmla="*/ 0 w 5978515"/>
              <a:gd name="connsiteY5" fmla="*/ 670286 h 4021639"/>
              <a:gd name="connsiteX6" fmla="*/ 655598 w 5978515"/>
              <a:gd name="connsiteY6" fmla="*/ 0 h 402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515" h="4021639">
                <a:moveTo>
                  <a:pt x="655598" y="0"/>
                </a:moveTo>
                <a:lnTo>
                  <a:pt x="5978515" y="0"/>
                </a:lnTo>
                <a:lnTo>
                  <a:pt x="5978515" y="4021639"/>
                </a:lnTo>
                <a:lnTo>
                  <a:pt x="655598" y="4021639"/>
                </a:lnTo>
                <a:cubicBezTo>
                  <a:pt x="293521" y="4021639"/>
                  <a:pt x="0" y="3721542"/>
                  <a:pt x="0" y="3351353"/>
                </a:cubicBezTo>
                <a:lnTo>
                  <a:pt x="0" y="670286"/>
                </a:lnTo>
                <a:cubicBezTo>
                  <a:pt x="0" y="300098"/>
                  <a:pt x="293521" y="0"/>
                  <a:pt x="655598" y="0"/>
                </a:cubicBezTo>
                <a:close/>
              </a:path>
            </a:pathLst>
          </a:custGeom>
        </p:spPr>
      </p:pic>
      <p:grpSp>
        <p:nvGrpSpPr>
          <p:cNvPr id="26" name="Group 25">
            <a:extLst>
              <a:ext uri="{FF2B5EF4-FFF2-40B4-BE49-F238E27FC236}">
                <a16:creationId xmlns:a16="http://schemas.microsoft.com/office/drawing/2014/main" id="{09971475-858B-487D-8875-A846C5AC2D16}"/>
              </a:ext>
            </a:extLst>
          </p:cNvPr>
          <p:cNvGrpSpPr/>
          <p:nvPr/>
        </p:nvGrpSpPr>
        <p:grpSpPr>
          <a:xfrm>
            <a:off x="1495252" y="1172799"/>
            <a:ext cx="388560" cy="367985"/>
            <a:chOff x="2805113" y="2247901"/>
            <a:chExt cx="779462" cy="738188"/>
          </a:xfrm>
          <a:effectLst>
            <a:outerShdw dist="63500" dir="2700000" algn="tl" rotWithShape="0">
              <a:prstClr val="black">
                <a:alpha val="20000"/>
              </a:prstClr>
            </a:outerShdw>
          </a:effectLst>
        </p:grpSpPr>
        <p:sp>
          <p:nvSpPr>
            <p:cNvPr id="28" name="Freeform 78">
              <a:extLst>
                <a:ext uri="{FF2B5EF4-FFF2-40B4-BE49-F238E27FC236}">
                  <a16:creationId xmlns:a16="http://schemas.microsoft.com/office/drawing/2014/main" id="{B7664ACB-8C2A-436E-89EA-05BADF2999C1}"/>
                </a:ext>
              </a:extLst>
            </p:cNvPr>
            <p:cNvSpPr>
              <a:spLocks/>
            </p:cNvSpPr>
            <p:nvPr/>
          </p:nvSpPr>
          <p:spPr bwMode="auto">
            <a:xfrm>
              <a:off x="3006725" y="2247901"/>
              <a:ext cx="577850" cy="738188"/>
            </a:xfrm>
            <a:custGeom>
              <a:avLst/>
              <a:gdLst>
                <a:gd name="T0" fmla="*/ 115 w 153"/>
                <a:gd name="T1" fmla="*/ 0 h 195"/>
                <a:gd name="T2" fmla="*/ 6 w 153"/>
                <a:gd name="T3" fmla="*/ 0 h 195"/>
                <a:gd name="T4" fmla="*/ 0 w 153"/>
                <a:gd name="T5" fmla="*/ 7 h 195"/>
                <a:gd name="T6" fmla="*/ 0 w 153"/>
                <a:gd name="T7" fmla="*/ 195 h 195"/>
                <a:gd name="T8" fmla="*/ 153 w 153"/>
                <a:gd name="T9" fmla="*/ 195 h 195"/>
                <a:gd name="T10" fmla="*/ 153 w 153"/>
                <a:gd name="T11" fmla="*/ 39 h 195"/>
                <a:gd name="T12" fmla="*/ 115 w 153"/>
                <a:gd name="T13" fmla="*/ 0 h 195"/>
              </a:gdLst>
              <a:ahLst/>
              <a:cxnLst>
                <a:cxn ang="0">
                  <a:pos x="T0" y="T1"/>
                </a:cxn>
                <a:cxn ang="0">
                  <a:pos x="T2" y="T3"/>
                </a:cxn>
                <a:cxn ang="0">
                  <a:pos x="T4" y="T5"/>
                </a:cxn>
                <a:cxn ang="0">
                  <a:pos x="T6" y="T7"/>
                </a:cxn>
                <a:cxn ang="0">
                  <a:pos x="T8" y="T9"/>
                </a:cxn>
                <a:cxn ang="0">
                  <a:pos x="T10" y="T11"/>
                </a:cxn>
                <a:cxn ang="0">
                  <a:pos x="T12" y="T13"/>
                </a:cxn>
              </a:cxnLst>
              <a:rect l="0" t="0" r="r" b="b"/>
              <a:pathLst>
                <a:path w="153" h="195">
                  <a:moveTo>
                    <a:pt x="115" y="0"/>
                  </a:moveTo>
                  <a:cubicBezTo>
                    <a:pt x="6" y="0"/>
                    <a:pt x="6" y="0"/>
                    <a:pt x="6" y="0"/>
                  </a:cubicBezTo>
                  <a:cubicBezTo>
                    <a:pt x="3" y="0"/>
                    <a:pt x="0" y="3"/>
                    <a:pt x="0" y="7"/>
                  </a:cubicBezTo>
                  <a:cubicBezTo>
                    <a:pt x="0" y="195"/>
                    <a:pt x="0" y="195"/>
                    <a:pt x="0" y="195"/>
                  </a:cubicBezTo>
                  <a:cubicBezTo>
                    <a:pt x="153" y="195"/>
                    <a:pt x="153" y="195"/>
                    <a:pt x="153" y="195"/>
                  </a:cubicBezTo>
                  <a:cubicBezTo>
                    <a:pt x="153" y="39"/>
                    <a:pt x="153" y="39"/>
                    <a:pt x="153" y="39"/>
                  </a:cubicBezTo>
                  <a:lnTo>
                    <a:pt x="1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79">
              <a:extLst>
                <a:ext uri="{FF2B5EF4-FFF2-40B4-BE49-F238E27FC236}">
                  <a16:creationId xmlns:a16="http://schemas.microsoft.com/office/drawing/2014/main" id="{D93500A6-717D-481E-8FE5-C9437644162D}"/>
                </a:ext>
              </a:extLst>
            </p:cNvPr>
            <p:cNvSpPr>
              <a:spLocks/>
            </p:cNvSpPr>
            <p:nvPr/>
          </p:nvSpPr>
          <p:spPr bwMode="auto">
            <a:xfrm>
              <a:off x="3441700" y="2247901"/>
              <a:ext cx="142875" cy="147638"/>
            </a:xfrm>
            <a:custGeom>
              <a:avLst/>
              <a:gdLst>
                <a:gd name="T0" fmla="*/ 0 w 90"/>
                <a:gd name="T1" fmla="*/ 0 h 93"/>
                <a:gd name="T2" fmla="*/ 0 w 90"/>
                <a:gd name="T3" fmla="*/ 93 h 93"/>
                <a:gd name="T4" fmla="*/ 90 w 90"/>
                <a:gd name="T5" fmla="*/ 93 h 93"/>
                <a:gd name="T6" fmla="*/ 0 w 90"/>
                <a:gd name="T7" fmla="*/ 0 h 93"/>
              </a:gdLst>
              <a:ahLst/>
              <a:cxnLst>
                <a:cxn ang="0">
                  <a:pos x="T0" y="T1"/>
                </a:cxn>
                <a:cxn ang="0">
                  <a:pos x="T2" y="T3"/>
                </a:cxn>
                <a:cxn ang="0">
                  <a:pos x="T4" y="T5"/>
                </a:cxn>
                <a:cxn ang="0">
                  <a:pos x="T6" y="T7"/>
                </a:cxn>
              </a:cxnLst>
              <a:rect l="0" t="0" r="r" b="b"/>
              <a:pathLst>
                <a:path w="90" h="93">
                  <a:moveTo>
                    <a:pt x="0" y="0"/>
                  </a:moveTo>
                  <a:lnTo>
                    <a:pt x="0" y="93"/>
                  </a:lnTo>
                  <a:lnTo>
                    <a:pt x="90" y="93"/>
                  </a:lnTo>
                  <a:lnTo>
                    <a:pt x="0" y="0"/>
                  </a:ln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80">
              <a:extLst>
                <a:ext uri="{FF2B5EF4-FFF2-40B4-BE49-F238E27FC236}">
                  <a16:creationId xmlns:a16="http://schemas.microsoft.com/office/drawing/2014/main" id="{F83B5C6C-2A4B-4C64-BA1F-7B4883CCDB4B}"/>
                </a:ext>
              </a:extLst>
            </p:cNvPr>
            <p:cNvSpPr>
              <a:spLocks/>
            </p:cNvSpPr>
            <p:nvPr/>
          </p:nvSpPr>
          <p:spPr bwMode="auto">
            <a:xfrm>
              <a:off x="3100388" y="2419351"/>
              <a:ext cx="242888" cy="22225"/>
            </a:xfrm>
            <a:custGeom>
              <a:avLst/>
              <a:gdLst>
                <a:gd name="T0" fmla="*/ 64 w 64"/>
                <a:gd name="T1" fmla="*/ 3 h 6"/>
                <a:gd name="T2" fmla="*/ 61 w 64"/>
                <a:gd name="T3" fmla="*/ 6 h 6"/>
                <a:gd name="T4" fmla="*/ 4 w 64"/>
                <a:gd name="T5" fmla="*/ 6 h 6"/>
                <a:gd name="T6" fmla="*/ 0 w 64"/>
                <a:gd name="T7" fmla="*/ 3 h 6"/>
                <a:gd name="T8" fmla="*/ 4 w 64"/>
                <a:gd name="T9" fmla="*/ 0 h 6"/>
                <a:gd name="T10" fmla="*/ 61 w 64"/>
                <a:gd name="T11" fmla="*/ 0 h 6"/>
                <a:gd name="T12" fmla="*/ 64 w 64"/>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64" h="6">
                  <a:moveTo>
                    <a:pt x="64" y="3"/>
                  </a:moveTo>
                  <a:cubicBezTo>
                    <a:pt x="64" y="5"/>
                    <a:pt x="63" y="6"/>
                    <a:pt x="61" y="6"/>
                  </a:cubicBezTo>
                  <a:cubicBezTo>
                    <a:pt x="4" y="6"/>
                    <a:pt x="4" y="6"/>
                    <a:pt x="4" y="6"/>
                  </a:cubicBezTo>
                  <a:cubicBezTo>
                    <a:pt x="2" y="6"/>
                    <a:pt x="0" y="5"/>
                    <a:pt x="0" y="3"/>
                  </a:cubicBezTo>
                  <a:cubicBezTo>
                    <a:pt x="0" y="1"/>
                    <a:pt x="2" y="0"/>
                    <a:pt x="4" y="0"/>
                  </a:cubicBezTo>
                  <a:cubicBezTo>
                    <a:pt x="61" y="0"/>
                    <a:pt x="61" y="0"/>
                    <a:pt x="61" y="0"/>
                  </a:cubicBezTo>
                  <a:cubicBezTo>
                    <a:pt x="63" y="0"/>
                    <a:pt x="64" y="1"/>
                    <a:pt x="64"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81">
              <a:extLst>
                <a:ext uri="{FF2B5EF4-FFF2-40B4-BE49-F238E27FC236}">
                  <a16:creationId xmlns:a16="http://schemas.microsoft.com/office/drawing/2014/main" id="{05AD84B9-7AA3-44B9-B394-B0D64F44851C}"/>
                </a:ext>
              </a:extLst>
            </p:cNvPr>
            <p:cNvSpPr>
              <a:spLocks/>
            </p:cNvSpPr>
            <p:nvPr/>
          </p:nvSpPr>
          <p:spPr bwMode="auto">
            <a:xfrm>
              <a:off x="3100388" y="2516188"/>
              <a:ext cx="390525" cy="23813"/>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Freeform 82">
              <a:extLst>
                <a:ext uri="{FF2B5EF4-FFF2-40B4-BE49-F238E27FC236}">
                  <a16:creationId xmlns:a16="http://schemas.microsoft.com/office/drawing/2014/main" id="{8CDBE542-6281-41A8-9DEB-B4824C2CC339}"/>
                </a:ext>
              </a:extLst>
            </p:cNvPr>
            <p:cNvSpPr>
              <a:spLocks/>
            </p:cNvSpPr>
            <p:nvPr/>
          </p:nvSpPr>
          <p:spPr bwMode="auto">
            <a:xfrm>
              <a:off x="3100388" y="2611438"/>
              <a:ext cx="390525" cy="26988"/>
            </a:xfrm>
            <a:custGeom>
              <a:avLst/>
              <a:gdLst>
                <a:gd name="T0" fmla="*/ 103 w 103"/>
                <a:gd name="T1" fmla="*/ 3 h 7"/>
                <a:gd name="T2" fmla="*/ 100 w 103"/>
                <a:gd name="T3" fmla="*/ 7 h 7"/>
                <a:gd name="T4" fmla="*/ 4 w 103"/>
                <a:gd name="T5" fmla="*/ 7 h 7"/>
                <a:gd name="T6" fmla="*/ 0 w 103"/>
                <a:gd name="T7" fmla="*/ 3 h 7"/>
                <a:gd name="T8" fmla="*/ 4 w 103"/>
                <a:gd name="T9" fmla="*/ 0 h 7"/>
                <a:gd name="T10" fmla="*/ 100 w 103"/>
                <a:gd name="T11" fmla="*/ 0 h 7"/>
                <a:gd name="T12" fmla="*/ 103 w 103"/>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103" h="7">
                  <a:moveTo>
                    <a:pt x="103" y="3"/>
                  </a:moveTo>
                  <a:cubicBezTo>
                    <a:pt x="103" y="5"/>
                    <a:pt x="101" y="7"/>
                    <a:pt x="100" y="7"/>
                  </a:cubicBezTo>
                  <a:cubicBezTo>
                    <a:pt x="4" y="7"/>
                    <a:pt x="4" y="7"/>
                    <a:pt x="4" y="7"/>
                  </a:cubicBezTo>
                  <a:cubicBezTo>
                    <a:pt x="2" y="7"/>
                    <a:pt x="0" y="5"/>
                    <a:pt x="0" y="3"/>
                  </a:cubicBezTo>
                  <a:cubicBezTo>
                    <a:pt x="0" y="2"/>
                    <a:pt x="2" y="0"/>
                    <a:pt x="4" y="0"/>
                  </a:cubicBezTo>
                  <a:cubicBezTo>
                    <a:pt x="100" y="0"/>
                    <a:pt x="100" y="0"/>
                    <a:pt x="100" y="0"/>
                  </a:cubicBezTo>
                  <a:cubicBezTo>
                    <a:pt x="101" y="0"/>
                    <a:pt x="103" y="2"/>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83">
              <a:extLst>
                <a:ext uri="{FF2B5EF4-FFF2-40B4-BE49-F238E27FC236}">
                  <a16:creationId xmlns:a16="http://schemas.microsoft.com/office/drawing/2014/main" id="{00B99341-F351-46D3-984D-438D2C39011D}"/>
                </a:ext>
              </a:extLst>
            </p:cNvPr>
            <p:cNvSpPr>
              <a:spLocks/>
            </p:cNvSpPr>
            <p:nvPr/>
          </p:nvSpPr>
          <p:spPr bwMode="auto">
            <a:xfrm>
              <a:off x="3100388" y="2709863"/>
              <a:ext cx="390525" cy="22225"/>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84">
              <a:extLst>
                <a:ext uri="{FF2B5EF4-FFF2-40B4-BE49-F238E27FC236}">
                  <a16:creationId xmlns:a16="http://schemas.microsoft.com/office/drawing/2014/main" id="{355432A7-AEFA-47F1-B0A0-1345637B0E5A}"/>
                </a:ext>
              </a:extLst>
            </p:cNvPr>
            <p:cNvSpPr>
              <a:spLocks/>
            </p:cNvSpPr>
            <p:nvPr/>
          </p:nvSpPr>
          <p:spPr bwMode="auto">
            <a:xfrm>
              <a:off x="2805113" y="2338388"/>
              <a:ext cx="530225" cy="530225"/>
            </a:xfrm>
            <a:custGeom>
              <a:avLst/>
              <a:gdLst>
                <a:gd name="T0" fmla="*/ 131 w 140"/>
                <a:gd name="T1" fmla="*/ 90 h 140"/>
                <a:gd name="T2" fmla="*/ 51 w 140"/>
                <a:gd name="T3" fmla="*/ 11 h 140"/>
                <a:gd name="T4" fmla="*/ 49 w 140"/>
                <a:gd name="T5" fmla="*/ 9 h 140"/>
                <a:gd name="T6" fmla="*/ 11 w 140"/>
                <a:gd name="T7" fmla="*/ 11 h 140"/>
                <a:gd name="T8" fmla="*/ 11 w 140"/>
                <a:gd name="T9" fmla="*/ 11 h 140"/>
                <a:gd name="T10" fmla="*/ 9 w 140"/>
                <a:gd name="T11" fmla="*/ 49 h 140"/>
                <a:gd name="T12" fmla="*/ 11 w 140"/>
                <a:gd name="T13" fmla="*/ 52 h 140"/>
                <a:gd name="T14" fmla="*/ 90 w 140"/>
                <a:gd name="T15" fmla="*/ 131 h 140"/>
                <a:gd name="T16" fmla="*/ 122 w 140"/>
                <a:gd name="T17" fmla="*/ 140 h 140"/>
                <a:gd name="T18" fmla="*/ 129 w 140"/>
                <a:gd name="T19" fmla="*/ 129 h 140"/>
                <a:gd name="T20" fmla="*/ 140 w 140"/>
                <a:gd name="T21" fmla="*/ 122 h 140"/>
                <a:gd name="T22" fmla="*/ 131 w 140"/>
                <a:gd name="T23" fmla="*/ 9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140">
                  <a:moveTo>
                    <a:pt x="131" y="90"/>
                  </a:moveTo>
                  <a:cubicBezTo>
                    <a:pt x="51" y="11"/>
                    <a:pt x="51" y="11"/>
                    <a:pt x="51" y="11"/>
                  </a:cubicBezTo>
                  <a:cubicBezTo>
                    <a:pt x="51" y="10"/>
                    <a:pt x="50" y="10"/>
                    <a:pt x="49" y="9"/>
                  </a:cubicBezTo>
                  <a:cubicBezTo>
                    <a:pt x="38" y="0"/>
                    <a:pt x="22" y="0"/>
                    <a:pt x="11" y="11"/>
                  </a:cubicBezTo>
                  <a:cubicBezTo>
                    <a:pt x="11" y="11"/>
                    <a:pt x="11" y="11"/>
                    <a:pt x="11" y="11"/>
                  </a:cubicBezTo>
                  <a:cubicBezTo>
                    <a:pt x="0" y="22"/>
                    <a:pt x="0" y="38"/>
                    <a:pt x="9" y="49"/>
                  </a:cubicBezTo>
                  <a:cubicBezTo>
                    <a:pt x="9" y="50"/>
                    <a:pt x="10" y="51"/>
                    <a:pt x="11" y="52"/>
                  </a:cubicBezTo>
                  <a:cubicBezTo>
                    <a:pt x="90" y="131"/>
                    <a:pt x="90" y="131"/>
                    <a:pt x="90" y="131"/>
                  </a:cubicBezTo>
                  <a:cubicBezTo>
                    <a:pt x="122" y="140"/>
                    <a:pt x="122" y="140"/>
                    <a:pt x="122" y="140"/>
                  </a:cubicBezTo>
                  <a:cubicBezTo>
                    <a:pt x="123" y="136"/>
                    <a:pt x="125" y="132"/>
                    <a:pt x="129" y="129"/>
                  </a:cubicBezTo>
                  <a:cubicBezTo>
                    <a:pt x="132" y="126"/>
                    <a:pt x="136" y="123"/>
                    <a:pt x="140" y="122"/>
                  </a:cubicBezTo>
                  <a:lnTo>
                    <a:pt x="131" y="90"/>
                  </a:lnTo>
                  <a:close/>
                </a:path>
              </a:pathLst>
            </a:custGeom>
            <a:solidFill>
              <a:srgbClr val="F4D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85">
              <a:extLst>
                <a:ext uri="{FF2B5EF4-FFF2-40B4-BE49-F238E27FC236}">
                  <a16:creationId xmlns:a16="http://schemas.microsoft.com/office/drawing/2014/main" id="{54DA4313-77E3-457F-8833-0662FC75BB69}"/>
                </a:ext>
              </a:extLst>
            </p:cNvPr>
            <p:cNvSpPr>
              <a:spLocks/>
            </p:cNvSpPr>
            <p:nvPr/>
          </p:nvSpPr>
          <p:spPr bwMode="auto">
            <a:xfrm>
              <a:off x="2805113" y="2338388"/>
              <a:ext cx="185738" cy="185738"/>
            </a:xfrm>
            <a:custGeom>
              <a:avLst/>
              <a:gdLst>
                <a:gd name="T0" fmla="*/ 49 w 49"/>
                <a:gd name="T1" fmla="*/ 9 h 49"/>
                <a:gd name="T2" fmla="*/ 9 w 49"/>
                <a:gd name="T3" fmla="*/ 49 h 49"/>
                <a:gd name="T4" fmla="*/ 11 w 49"/>
                <a:gd name="T5" fmla="*/ 11 h 49"/>
                <a:gd name="T6" fmla="*/ 11 w 49"/>
                <a:gd name="T7" fmla="*/ 11 h 49"/>
                <a:gd name="T8" fmla="*/ 49 w 49"/>
                <a:gd name="T9" fmla="*/ 9 h 49"/>
              </a:gdLst>
              <a:ahLst/>
              <a:cxnLst>
                <a:cxn ang="0">
                  <a:pos x="T0" y="T1"/>
                </a:cxn>
                <a:cxn ang="0">
                  <a:pos x="T2" y="T3"/>
                </a:cxn>
                <a:cxn ang="0">
                  <a:pos x="T4" y="T5"/>
                </a:cxn>
                <a:cxn ang="0">
                  <a:pos x="T6" y="T7"/>
                </a:cxn>
                <a:cxn ang="0">
                  <a:pos x="T8" y="T9"/>
                </a:cxn>
              </a:cxnLst>
              <a:rect l="0" t="0" r="r" b="b"/>
              <a:pathLst>
                <a:path w="49" h="49">
                  <a:moveTo>
                    <a:pt x="49" y="9"/>
                  </a:moveTo>
                  <a:cubicBezTo>
                    <a:pt x="9" y="49"/>
                    <a:pt x="9" y="49"/>
                    <a:pt x="9" y="49"/>
                  </a:cubicBezTo>
                  <a:cubicBezTo>
                    <a:pt x="0" y="38"/>
                    <a:pt x="0" y="22"/>
                    <a:pt x="11" y="11"/>
                  </a:cubicBezTo>
                  <a:cubicBezTo>
                    <a:pt x="11" y="11"/>
                    <a:pt x="11" y="11"/>
                    <a:pt x="11" y="11"/>
                  </a:cubicBezTo>
                  <a:cubicBezTo>
                    <a:pt x="22" y="0"/>
                    <a:pt x="38" y="0"/>
                    <a:pt x="49" y="9"/>
                  </a:cubicBezTo>
                  <a:close/>
                </a:path>
              </a:pathLst>
            </a:custGeom>
            <a:solidFill>
              <a:srgbClr val="F7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86">
              <a:extLst>
                <a:ext uri="{FF2B5EF4-FFF2-40B4-BE49-F238E27FC236}">
                  <a16:creationId xmlns:a16="http://schemas.microsoft.com/office/drawing/2014/main" id="{614328DC-CA57-42F5-BE0C-7B5D3BB29EDD}"/>
                </a:ext>
              </a:extLst>
            </p:cNvPr>
            <p:cNvSpPr>
              <a:spLocks/>
            </p:cNvSpPr>
            <p:nvPr/>
          </p:nvSpPr>
          <p:spPr bwMode="auto">
            <a:xfrm>
              <a:off x="3267075" y="2800351"/>
              <a:ext cx="90488" cy="90488"/>
            </a:xfrm>
            <a:custGeom>
              <a:avLst/>
              <a:gdLst>
                <a:gd name="T0" fmla="*/ 18 w 24"/>
                <a:gd name="T1" fmla="*/ 0 h 24"/>
                <a:gd name="T2" fmla="*/ 24 w 24"/>
                <a:gd name="T3" fmla="*/ 21 h 24"/>
                <a:gd name="T4" fmla="*/ 20 w 24"/>
                <a:gd name="T5" fmla="*/ 24 h 24"/>
                <a:gd name="T6" fmla="*/ 0 w 24"/>
                <a:gd name="T7" fmla="*/ 18 h 24"/>
                <a:gd name="T8" fmla="*/ 7 w 24"/>
                <a:gd name="T9" fmla="*/ 7 h 24"/>
                <a:gd name="T10" fmla="*/ 18 w 24"/>
                <a:gd name="T11" fmla="*/ 0 h 24"/>
              </a:gdLst>
              <a:ahLst/>
              <a:cxnLst>
                <a:cxn ang="0">
                  <a:pos x="T0" y="T1"/>
                </a:cxn>
                <a:cxn ang="0">
                  <a:pos x="T2" y="T3"/>
                </a:cxn>
                <a:cxn ang="0">
                  <a:pos x="T4" y="T5"/>
                </a:cxn>
                <a:cxn ang="0">
                  <a:pos x="T6" y="T7"/>
                </a:cxn>
                <a:cxn ang="0">
                  <a:pos x="T8" y="T9"/>
                </a:cxn>
                <a:cxn ang="0">
                  <a:pos x="T10" y="T11"/>
                </a:cxn>
              </a:cxnLst>
              <a:rect l="0" t="0" r="r" b="b"/>
              <a:pathLst>
                <a:path w="24" h="24">
                  <a:moveTo>
                    <a:pt x="18" y="0"/>
                  </a:moveTo>
                  <a:cubicBezTo>
                    <a:pt x="24" y="21"/>
                    <a:pt x="24" y="21"/>
                    <a:pt x="24" y="21"/>
                  </a:cubicBezTo>
                  <a:cubicBezTo>
                    <a:pt x="24" y="23"/>
                    <a:pt x="22" y="24"/>
                    <a:pt x="20" y="24"/>
                  </a:cubicBezTo>
                  <a:cubicBezTo>
                    <a:pt x="0" y="18"/>
                    <a:pt x="0" y="18"/>
                    <a:pt x="0" y="18"/>
                  </a:cubicBezTo>
                  <a:cubicBezTo>
                    <a:pt x="1" y="14"/>
                    <a:pt x="3" y="10"/>
                    <a:pt x="7" y="7"/>
                  </a:cubicBezTo>
                  <a:cubicBezTo>
                    <a:pt x="10" y="4"/>
                    <a:pt x="14" y="1"/>
                    <a:pt x="18" y="0"/>
                  </a:cubicBez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87">
              <a:extLst>
                <a:ext uri="{FF2B5EF4-FFF2-40B4-BE49-F238E27FC236}">
                  <a16:creationId xmlns:a16="http://schemas.microsoft.com/office/drawing/2014/main" id="{6EC70ED2-58A2-4F0D-AB74-2621F9D02BAF}"/>
                </a:ext>
              </a:extLst>
            </p:cNvPr>
            <p:cNvSpPr>
              <a:spLocks/>
            </p:cNvSpPr>
            <p:nvPr/>
          </p:nvSpPr>
          <p:spPr bwMode="auto">
            <a:xfrm>
              <a:off x="2867025" y="2403476"/>
              <a:ext cx="434975" cy="427038"/>
            </a:xfrm>
            <a:custGeom>
              <a:avLst/>
              <a:gdLst>
                <a:gd name="T0" fmla="*/ 114 w 115"/>
                <a:gd name="T1" fmla="*/ 73 h 113"/>
                <a:gd name="T2" fmla="*/ 41 w 115"/>
                <a:gd name="T3" fmla="*/ 0 h 113"/>
                <a:gd name="T4" fmla="*/ 0 w 115"/>
                <a:gd name="T5" fmla="*/ 40 h 113"/>
                <a:gd name="T6" fmla="*/ 0 w 115"/>
                <a:gd name="T7" fmla="*/ 40 h 113"/>
                <a:gd name="T8" fmla="*/ 73 w 115"/>
                <a:gd name="T9" fmla="*/ 113 h 113"/>
                <a:gd name="T10" fmla="*/ 73 w 115"/>
                <a:gd name="T11" fmla="*/ 113 h 113"/>
                <a:gd name="T12" fmla="*/ 76 w 115"/>
                <a:gd name="T13" fmla="*/ 95 h 113"/>
                <a:gd name="T14" fmla="*/ 94 w 115"/>
                <a:gd name="T15" fmla="*/ 94 h 113"/>
                <a:gd name="T16" fmla="*/ 94 w 115"/>
                <a:gd name="T17" fmla="*/ 93 h 113"/>
                <a:gd name="T18" fmla="*/ 94 w 115"/>
                <a:gd name="T19" fmla="*/ 93 h 113"/>
                <a:gd name="T20" fmla="*/ 96 w 115"/>
                <a:gd name="T21" fmla="*/ 74 h 113"/>
                <a:gd name="T22" fmla="*/ 114 w 115"/>
                <a:gd name="T23" fmla="*/ 73 h 113"/>
                <a:gd name="T24" fmla="*/ 114 w 115"/>
                <a:gd name="T25" fmla="*/ 73 h 113"/>
                <a:gd name="T26" fmla="*/ 114 w 115"/>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13">
                  <a:moveTo>
                    <a:pt x="114" y="73"/>
                  </a:moveTo>
                  <a:cubicBezTo>
                    <a:pt x="108" y="67"/>
                    <a:pt x="41" y="0"/>
                    <a:pt x="41" y="0"/>
                  </a:cubicBezTo>
                  <a:cubicBezTo>
                    <a:pt x="0" y="40"/>
                    <a:pt x="0" y="40"/>
                    <a:pt x="0" y="40"/>
                  </a:cubicBezTo>
                  <a:cubicBezTo>
                    <a:pt x="0" y="40"/>
                    <a:pt x="0" y="40"/>
                    <a:pt x="0" y="40"/>
                  </a:cubicBezTo>
                  <a:cubicBezTo>
                    <a:pt x="0" y="40"/>
                    <a:pt x="64" y="104"/>
                    <a:pt x="73" y="113"/>
                  </a:cubicBezTo>
                  <a:cubicBezTo>
                    <a:pt x="73" y="113"/>
                    <a:pt x="73" y="113"/>
                    <a:pt x="73" y="113"/>
                  </a:cubicBezTo>
                  <a:cubicBezTo>
                    <a:pt x="70" y="108"/>
                    <a:pt x="71" y="100"/>
                    <a:pt x="76" y="95"/>
                  </a:cubicBezTo>
                  <a:cubicBezTo>
                    <a:pt x="81" y="90"/>
                    <a:pt x="89" y="90"/>
                    <a:pt x="94" y="94"/>
                  </a:cubicBezTo>
                  <a:cubicBezTo>
                    <a:pt x="94" y="94"/>
                    <a:pt x="94" y="94"/>
                    <a:pt x="94" y="93"/>
                  </a:cubicBezTo>
                  <a:cubicBezTo>
                    <a:pt x="94" y="93"/>
                    <a:pt x="94" y="93"/>
                    <a:pt x="94" y="93"/>
                  </a:cubicBezTo>
                  <a:cubicBezTo>
                    <a:pt x="90" y="88"/>
                    <a:pt x="90" y="80"/>
                    <a:pt x="96" y="74"/>
                  </a:cubicBezTo>
                  <a:cubicBezTo>
                    <a:pt x="101" y="69"/>
                    <a:pt x="109" y="69"/>
                    <a:pt x="114" y="73"/>
                  </a:cubicBezTo>
                  <a:cubicBezTo>
                    <a:pt x="114" y="73"/>
                    <a:pt x="114" y="73"/>
                    <a:pt x="114" y="73"/>
                  </a:cubicBezTo>
                  <a:cubicBezTo>
                    <a:pt x="115" y="73"/>
                    <a:pt x="115" y="73"/>
                    <a:pt x="114" y="73"/>
                  </a:cubicBezTo>
                  <a:close/>
                </a:path>
              </a:pathLst>
            </a:custGeom>
            <a:solidFill>
              <a:srgbClr val="DF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88">
              <a:extLst>
                <a:ext uri="{FF2B5EF4-FFF2-40B4-BE49-F238E27FC236}">
                  <a16:creationId xmlns:a16="http://schemas.microsoft.com/office/drawing/2014/main" id="{A6DF8AC2-542F-4D2D-8215-43A775290424}"/>
                </a:ext>
              </a:extLst>
            </p:cNvPr>
            <p:cNvSpPr>
              <a:spLocks/>
            </p:cNvSpPr>
            <p:nvPr/>
          </p:nvSpPr>
          <p:spPr bwMode="auto">
            <a:xfrm>
              <a:off x="2840038" y="2373313"/>
              <a:ext cx="180975" cy="180975"/>
            </a:xfrm>
            <a:custGeom>
              <a:avLst/>
              <a:gdLst>
                <a:gd name="T0" fmla="*/ 17 w 114"/>
                <a:gd name="T1" fmla="*/ 114 h 114"/>
                <a:gd name="T2" fmla="*/ 0 w 114"/>
                <a:gd name="T3" fmla="*/ 98 h 114"/>
                <a:gd name="T4" fmla="*/ 95 w 114"/>
                <a:gd name="T5" fmla="*/ 0 h 114"/>
                <a:gd name="T6" fmla="*/ 114 w 114"/>
                <a:gd name="T7" fmla="*/ 19 h 114"/>
                <a:gd name="T8" fmla="*/ 17 w 114"/>
                <a:gd name="T9" fmla="*/ 114 h 114"/>
              </a:gdLst>
              <a:ahLst/>
              <a:cxnLst>
                <a:cxn ang="0">
                  <a:pos x="T0" y="T1"/>
                </a:cxn>
                <a:cxn ang="0">
                  <a:pos x="T2" y="T3"/>
                </a:cxn>
                <a:cxn ang="0">
                  <a:pos x="T4" y="T5"/>
                </a:cxn>
                <a:cxn ang="0">
                  <a:pos x="T6" y="T7"/>
                </a:cxn>
                <a:cxn ang="0">
                  <a:pos x="T8" y="T9"/>
                </a:cxn>
              </a:cxnLst>
              <a:rect l="0" t="0" r="r" b="b"/>
              <a:pathLst>
                <a:path w="114" h="114">
                  <a:moveTo>
                    <a:pt x="17" y="114"/>
                  </a:moveTo>
                  <a:lnTo>
                    <a:pt x="0" y="98"/>
                  </a:lnTo>
                  <a:lnTo>
                    <a:pt x="95" y="0"/>
                  </a:lnTo>
                  <a:lnTo>
                    <a:pt x="114" y="19"/>
                  </a:lnTo>
                  <a:lnTo>
                    <a:pt x="17" y="114"/>
                  </a:lnTo>
                  <a:close/>
                </a:path>
              </a:pathLst>
            </a:custGeom>
            <a:solidFill>
              <a:srgbClr val="FAC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89">
              <a:extLst>
                <a:ext uri="{FF2B5EF4-FFF2-40B4-BE49-F238E27FC236}">
                  <a16:creationId xmlns:a16="http://schemas.microsoft.com/office/drawing/2014/main" id="{CC3503D2-7FCA-415E-8388-238A74A3A60F}"/>
                </a:ext>
              </a:extLst>
            </p:cNvPr>
            <p:cNvSpPr>
              <a:spLocks/>
            </p:cNvSpPr>
            <p:nvPr/>
          </p:nvSpPr>
          <p:spPr bwMode="auto">
            <a:xfrm>
              <a:off x="2867025" y="2479676"/>
              <a:ext cx="355600" cy="350838"/>
            </a:xfrm>
            <a:custGeom>
              <a:avLst/>
              <a:gdLst>
                <a:gd name="T0" fmla="*/ 0 w 94"/>
                <a:gd name="T1" fmla="*/ 20 h 93"/>
                <a:gd name="T2" fmla="*/ 73 w 94"/>
                <a:gd name="T3" fmla="*/ 93 h 93"/>
                <a:gd name="T4" fmla="*/ 73 w 94"/>
                <a:gd name="T5" fmla="*/ 93 h 93"/>
                <a:gd name="T6" fmla="*/ 76 w 94"/>
                <a:gd name="T7" fmla="*/ 75 h 93"/>
                <a:gd name="T8" fmla="*/ 94 w 94"/>
                <a:gd name="T9" fmla="*/ 74 h 93"/>
                <a:gd name="T10" fmla="*/ 94 w 94"/>
                <a:gd name="T11" fmla="*/ 73 h 93"/>
                <a:gd name="T12" fmla="*/ 21 w 94"/>
                <a:gd name="T13" fmla="*/ 0 h 93"/>
                <a:gd name="T14" fmla="*/ 0 w 94"/>
                <a:gd name="T15" fmla="*/ 20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93">
                  <a:moveTo>
                    <a:pt x="0" y="20"/>
                  </a:moveTo>
                  <a:cubicBezTo>
                    <a:pt x="0" y="20"/>
                    <a:pt x="64" y="84"/>
                    <a:pt x="73" y="93"/>
                  </a:cubicBezTo>
                  <a:cubicBezTo>
                    <a:pt x="73" y="93"/>
                    <a:pt x="73" y="93"/>
                    <a:pt x="73" y="93"/>
                  </a:cubicBezTo>
                  <a:cubicBezTo>
                    <a:pt x="70" y="88"/>
                    <a:pt x="71" y="80"/>
                    <a:pt x="76" y="75"/>
                  </a:cubicBezTo>
                  <a:cubicBezTo>
                    <a:pt x="81" y="70"/>
                    <a:pt x="89" y="70"/>
                    <a:pt x="94" y="74"/>
                  </a:cubicBezTo>
                  <a:cubicBezTo>
                    <a:pt x="94" y="74"/>
                    <a:pt x="94" y="73"/>
                    <a:pt x="94" y="73"/>
                  </a:cubicBezTo>
                  <a:cubicBezTo>
                    <a:pt x="21" y="0"/>
                    <a:pt x="21" y="0"/>
                    <a:pt x="21" y="0"/>
                  </a:cubicBezTo>
                  <a:lnTo>
                    <a:pt x="0" y="20"/>
                  </a:lnTo>
                  <a:close/>
                </a:path>
              </a:pathLst>
            </a:cu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59" name="Title 1">
            <a:extLst>
              <a:ext uri="{FF2B5EF4-FFF2-40B4-BE49-F238E27FC236}">
                <a16:creationId xmlns:a16="http://schemas.microsoft.com/office/drawing/2014/main" id="{01381D6B-0A38-4E06-8506-A342F6A017DB}"/>
              </a:ext>
            </a:extLst>
          </p:cNvPr>
          <p:cNvSpPr txBox="1">
            <a:spLocks/>
          </p:cNvSpPr>
          <p:nvPr/>
        </p:nvSpPr>
        <p:spPr>
          <a:xfrm>
            <a:off x="1093612" y="3000206"/>
            <a:ext cx="4303725" cy="2329926"/>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2400" i="1" dirty="0">
                <a:solidFill>
                  <a:schemeClr val="tx1">
                    <a:lumMod val="75000"/>
                    <a:lumOff val="25000"/>
                  </a:schemeClr>
                </a:solidFill>
                <a:latin typeface="Segoe UI" panose="020B0502040204020203" pitchFamily="34" charset="0"/>
                <a:cs typeface="Segoe UI" panose="020B0502040204020203" pitchFamily="34" charset="0"/>
              </a:rPr>
              <a:t>Data Migration Framework. Comes in many flavors. Not specifically throttled, uses batch jobs.</a:t>
            </a:r>
          </a:p>
        </p:txBody>
      </p:sp>
      <p:pic>
        <p:nvPicPr>
          <p:cNvPr id="3" name="Picture 2" descr="A red and blue text on a black background&#10;&#10;Description automatically generated">
            <a:extLst>
              <a:ext uri="{FF2B5EF4-FFF2-40B4-BE49-F238E27FC236}">
                <a16:creationId xmlns:a16="http://schemas.microsoft.com/office/drawing/2014/main" id="{08F4B324-9275-4387-F6FE-D132E277A016}"/>
              </a:ext>
            </a:extLst>
          </p:cNvPr>
          <p:cNvPicPr>
            <a:picLocks noChangeAspect="1"/>
          </p:cNvPicPr>
          <p:nvPr/>
        </p:nvPicPr>
        <p:blipFill rotWithShape="1">
          <a:blip r:embed="rId7">
            <a:extLst>
              <a:ext uri="{28A0092B-C50C-407E-A947-70E740481C1C}">
                <a14:useLocalDpi xmlns:a14="http://schemas.microsoft.com/office/drawing/2010/main" val="0"/>
              </a:ext>
            </a:extLst>
          </a:blip>
          <a:srcRect t="29736" b="28095"/>
          <a:stretch/>
        </p:blipFill>
        <p:spPr>
          <a:xfrm>
            <a:off x="9353425" y="5793101"/>
            <a:ext cx="1932463" cy="814893"/>
          </a:xfrm>
          <a:prstGeom prst="rect">
            <a:avLst/>
          </a:prstGeom>
        </p:spPr>
      </p:pic>
      <p:pic>
        <p:nvPicPr>
          <p:cNvPr id="4" name="Picture 2">
            <a:extLst>
              <a:ext uri="{FF2B5EF4-FFF2-40B4-BE49-F238E27FC236}">
                <a16:creationId xmlns:a16="http://schemas.microsoft.com/office/drawing/2014/main" id="{BFE219AA-E661-1ADA-302D-D92DEFF44979}"/>
              </a:ext>
            </a:extLst>
          </p:cNvPr>
          <p:cNvPicPr>
            <a:picLocks noChangeAspect="1"/>
          </p:cNvPicPr>
          <p:nvPr/>
        </p:nvPicPr>
        <p:blipFill>
          <a:blip r:embed="rId8"/>
          <a:stretch>
            <a:fillRect/>
          </a:stretch>
        </p:blipFill>
        <p:spPr>
          <a:xfrm>
            <a:off x="11600711" y="0"/>
            <a:ext cx="591289" cy="491196"/>
          </a:xfrm>
          <a:prstGeom prst="rect">
            <a:avLst/>
          </a:prstGeom>
        </p:spPr>
      </p:pic>
    </p:spTree>
    <p:extLst>
      <p:ext uri="{BB962C8B-B14F-4D97-AF65-F5344CB8AC3E}">
        <p14:creationId xmlns:p14="http://schemas.microsoft.com/office/powerpoint/2010/main" val="38744058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50778EFC-CC57-4EF6-89FF-014E7421429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9" name="Object 8" hidden="1">
                        <a:extLst>
                          <a:ext uri="{FF2B5EF4-FFF2-40B4-BE49-F238E27FC236}">
                            <a16:creationId xmlns:a16="http://schemas.microsoft.com/office/drawing/2014/main" id="{50778EFC-CC57-4EF6-89FF-014E7421429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0" name="Rectángulo 6175">
            <a:extLst>
              <a:ext uri="{FF2B5EF4-FFF2-40B4-BE49-F238E27FC236}">
                <a16:creationId xmlns:a16="http://schemas.microsoft.com/office/drawing/2014/main" id="{86A51F14-CEC0-4873-B851-90AD5CCD0617}"/>
              </a:ext>
            </a:extLst>
          </p:cNvPr>
          <p:cNvSpPr/>
          <p:nvPr/>
        </p:nvSpPr>
        <p:spPr>
          <a:xfrm>
            <a:off x="0" y="4470400"/>
            <a:ext cx="12214702" cy="2387600"/>
          </a:xfrm>
          <a:prstGeom prst="rect">
            <a:avLst/>
          </a:prstGeom>
          <a:solidFill>
            <a:srgbClr val="D6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任意多边形: 形状 16">
            <a:extLst>
              <a:ext uri="{FF2B5EF4-FFF2-40B4-BE49-F238E27FC236}">
                <a16:creationId xmlns:a16="http://schemas.microsoft.com/office/drawing/2014/main" id="{049CEE6A-F0A8-4DFA-9341-6025BABA637D}"/>
              </a:ext>
            </a:extLst>
          </p:cNvPr>
          <p:cNvSpPr/>
          <p:nvPr/>
        </p:nvSpPr>
        <p:spPr>
          <a:xfrm>
            <a:off x="0" y="4238171"/>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6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Freeform 46">
            <a:extLst>
              <a:ext uri="{FF2B5EF4-FFF2-40B4-BE49-F238E27FC236}">
                <a16:creationId xmlns:a16="http://schemas.microsoft.com/office/drawing/2014/main" id="{6FF0B403-FADC-424A-A227-59D6B88F2456}"/>
              </a:ext>
            </a:extLst>
          </p:cNvPr>
          <p:cNvSpPr/>
          <p:nvPr/>
        </p:nvSpPr>
        <p:spPr>
          <a:xfrm>
            <a:off x="669963" y="1204256"/>
            <a:ext cx="6833921" cy="4449489"/>
          </a:xfrm>
          <a:prstGeom prst="roundRect">
            <a:avLst>
              <a:gd name="adj" fmla="val 703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Rectangle 77">
            <a:extLst>
              <a:ext uri="{FF2B5EF4-FFF2-40B4-BE49-F238E27FC236}">
                <a16:creationId xmlns:a16="http://schemas.microsoft.com/office/drawing/2014/main" id="{9B2A14CA-B27E-4A65-85F3-621B5BA14675}"/>
              </a:ext>
            </a:extLst>
          </p:cNvPr>
          <p:cNvSpPr/>
          <p:nvPr/>
        </p:nvSpPr>
        <p:spPr>
          <a:xfrm>
            <a:off x="1104477" y="0"/>
            <a:ext cx="1175537" cy="1385657"/>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F1280CC-AF01-4FA6-9B49-8F44EB574ACE}"/>
              </a:ext>
            </a:extLst>
          </p:cNvPr>
          <p:cNvSpPr/>
          <p:nvPr/>
        </p:nvSpPr>
        <p:spPr>
          <a:xfrm>
            <a:off x="1104477" y="769023"/>
            <a:ext cx="1175537" cy="1175537"/>
          </a:xfrm>
          <a:prstGeom prst="ellipse">
            <a:avLst/>
          </a:prstGeom>
          <a:solidFill>
            <a:srgbClr val="D0101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99D574-3FCD-4173-937D-0FA446AEB9D2}"/>
              </a:ext>
            </a:extLst>
          </p:cNvPr>
          <p:cNvSpPr/>
          <p:nvPr/>
        </p:nvSpPr>
        <p:spPr>
          <a:xfrm>
            <a:off x="1324575" y="991834"/>
            <a:ext cx="729915" cy="729915"/>
          </a:xfrm>
          <a:prstGeom prst="ellipse">
            <a:avLst/>
          </a:prstGeom>
          <a:solidFill>
            <a:schemeClr val="bg1"/>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任意多边形: 形状 16">
            <a:extLst>
              <a:ext uri="{FF2B5EF4-FFF2-40B4-BE49-F238E27FC236}">
                <a16:creationId xmlns:a16="http://schemas.microsoft.com/office/drawing/2014/main" id="{CD17D5EF-C3CA-430D-8D78-9B7A4A92E88A}"/>
              </a:ext>
            </a:extLst>
          </p:cNvPr>
          <p:cNvSpPr/>
          <p:nvPr/>
        </p:nvSpPr>
        <p:spPr>
          <a:xfrm rot="16200000">
            <a:off x="8077322" y="1139249"/>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16">
            <a:extLst>
              <a:ext uri="{FF2B5EF4-FFF2-40B4-BE49-F238E27FC236}">
                <a16:creationId xmlns:a16="http://schemas.microsoft.com/office/drawing/2014/main" id="{CC5943E8-7862-4DAC-87C4-7F35D6FBC9CD}"/>
              </a:ext>
            </a:extLst>
          </p:cNvPr>
          <p:cNvSpPr/>
          <p:nvPr/>
        </p:nvSpPr>
        <p:spPr>
          <a:xfrm rot="16200000">
            <a:off x="8077322" y="525429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Rectángulo 6175">
            <a:extLst>
              <a:ext uri="{FF2B5EF4-FFF2-40B4-BE49-F238E27FC236}">
                <a16:creationId xmlns:a16="http://schemas.microsoft.com/office/drawing/2014/main" id="{8B9CA6E7-7271-4C1A-9106-2069F65592DD}"/>
              </a:ext>
            </a:extLst>
          </p:cNvPr>
          <p:cNvSpPr/>
          <p:nvPr/>
        </p:nvSpPr>
        <p:spPr>
          <a:xfrm>
            <a:off x="9681028" y="0"/>
            <a:ext cx="2533673" cy="6858000"/>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ángulo 6175">
            <a:extLst>
              <a:ext uri="{FF2B5EF4-FFF2-40B4-BE49-F238E27FC236}">
                <a16:creationId xmlns:a16="http://schemas.microsoft.com/office/drawing/2014/main" id="{63057CCC-8D68-4B3B-A6A3-B3A9F797FE6D}"/>
              </a:ext>
            </a:extLst>
          </p:cNvPr>
          <p:cNvSpPr/>
          <p:nvPr/>
        </p:nvSpPr>
        <p:spPr>
          <a:xfrm>
            <a:off x="11829143" y="0"/>
            <a:ext cx="385557" cy="6858000"/>
          </a:xfrm>
          <a:prstGeom prst="rect">
            <a:avLst/>
          </a:pr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任意多边形: 形状 16">
            <a:extLst>
              <a:ext uri="{FF2B5EF4-FFF2-40B4-BE49-F238E27FC236}">
                <a16:creationId xmlns:a16="http://schemas.microsoft.com/office/drawing/2014/main" id="{BFC38C69-061C-4D96-8765-E5AE867E3A82}"/>
              </a:ext>
            </a:extLst>
          </p:cNvPr>
          <p:cNvSpPr/>
          <p:nvPr/>
        </p:nvSpPr>
        <p:spPr>
          <a:xfrm rot="16200000">
            <a:off x="10254466" y="1139249"/>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16">
            <a:extLst>
              <a:ext uri="{FF2B5EF4-FFF2-40B4-BE49-F238E27FC236}">
                <a16:creationId xmlns:a16="http://schemas.microsoft.com/office/drawing/2014/main" id="{1FE673F1-E8EA-4A14-BD79-3511A9C956BC}"/>
              </a:ext>
            </a:extLst>
          </p:cNvPr>
          <p:cNvSpPr/>
          <p:nvPr/>
        </p:nvSpPr>
        <p:spPr>
          <a:xfrm rot="16200000">
            <a:off x="10254466" y="525429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Freeform 46">
            <a:extLst>
              <a:ext uri="{FF2B5EF4-FFF2-40B4-BE49-F238E27FC236}">
                <a16:creationId xmlns:a16="http://schemas.microsoft.com/office/drawing/2014/main" id="{69D15F79-29F9-45CC-9D3C-E64A8C4AE0FA}"/>
              </a:ext>
            </a:extLst>
          </p:cNvPr>
          <p:cNvSpPr/>
          <p:nvPr/>
        </p:nvSpPr>
        <p:spPr>
          <a:xfrm>
            <a:off x="6666889" y="1204256"/>
            <a:ext cx="5547811" cy="4449489"/>
          </a:xfrm>
          <a:custGeom>
            <a:avLst/>
            <a:gdLst>
              <a:gd name="connsiteX0" fmla="*/ 741596 w 6762750"/>
              <a:gd name="connsiteY0" fmla="*/ 0 h 4449489"/>
              <a:gd name="connsiteX1" fmla="*/ 6762750 w 6762750"/>
              <a:gd name="connsiteY1" fmla="*/ 0 h 4449489"/>
              <a:gd name="connsiteX2" fmla="*/ 6762750 w 6762750"/>
              <a:gd name="connsiteY2" fmla="*/ 4449489 h 4449489"/>
              <a:gd name="connsiteX3" fmla="*/ 741596 w 6762750"/>
              <a:gd name="connsiteY3" fmla="*/ 4449489 h 4449489"/>
              <a:gd name="connsiteX4" fmla="*/ 0 w 6762750"/>
              <a:gd name="connsiteY4" fmla="*/ 3707893 h 4449489"/>
              <a:gd name="connsiteX5" fmla="*/ 0 w 6762750"/>
              <a:gd name="connsiteY5" fmla="*/ 741596 h 4449489"/>
              <a:gd name="connsiteX6" fmla="*/ 741596 w 6762750"/>
              <a:gd name="connsiteY6" fmla="*/ 0 h 444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2750" h="4449489">
                <a:moveTo>
                  <a:pt x="741596" y="0"/>
                </a:moveTo>
                <a:lnTo>
                  <a:pt x="6762750" y="0"/>
                </a:lnTo>
                <a:lnTo>
                  <a:pt x="6762750" y="4449489"/>
                </a:lnTo>
                <a:lnTo>
                  <a:pt x="741596" y="4449489"/>
                </a:lnTo>
                <a:cubicBezTo>
                  <a:pt x="332024" y="4449489"/>
                  <a:pt x="0" y="4117465"/>
                  <a:pt x="0" y="3707893"/>
                </a:cubicBezTo>
                <a:lnTo>
                  <a:pt x="0" y="741596"/>
                </a:lnTo>
                <a:cubicBezTo>
                  <a:pt x="0" y="332024"/>
                  <a:pt x="332024" y="0"/>
                  <a:pt x="741596" y="0"/>
                </a:cubicBezTo>
                <a:close/>
              </a:path>
            </a:pathLst>
          </a:cu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5A1F34D-EB98-4CAD-A1DE-7AC573B109A0}"/>
              </a:ext>
            </a:extLst>
          </p:cNvPr>
          <p:cNvSpPr>
            <a:spLocks noGrp="1"/>
          </p:cNvSpPr>
          <p:nvPr>
            <p:ph type="title"/>
          </p:nvPr>
        </p:nvSpPr>
        <p:spPr>
          <a:xfrm>
            <a:off x="1093613" y="2184696"/>
            <a:ext cx="4303725" cy="741568"/>
          </a:xfrm>
        </p:spPr>
        <p:txBody>
          <a:bodyPr lIns="0" rIns="0"/>
          <a:lstStyle/>
          <a:p>
            <a:r>
              <a:rPr lang="en-US" b="1" dirty="0">
                <a:solidFill>
                  <a:schemeClr val="tx1">
                    <a:lumMod val="75000"/>
                    <a:lumOff val="25000"/>
                  </a:schemeClr>
                </a:solidFill>
                <a:latin typeface="Segoe UI" panose="020B0502040204020203" pitchFamily="34" charset="0"/>
                <a:cs typeface="Segoe UI" panose="020B0502040204020203" pitchFamily="34" charset="0"/>
              </a:rPr>
              <a:t>DMF UI</a:t>
            </a:r>
          </a:p>
        </p:txBody>
      </p:sp>
      <p:sp>
        <p:nvSpPr>
          <p:cNvPr id="13" name="Rectangle 12">
            <a:extLst>
              <a:ext uri="{FF2B5EF4-FFF2-40B4-BE49-F238E27FC236}">
                <a16:creationId xmlns:a16="http://schemas.microsoft.com/office/drawing/2014/main" id="{90C835E6-5275-478D-B06E-63B529F28218}"/>
              </a:ext>
            </a:extLst>
          </p:cNvPr>
          <p:cNvSpPr/>
          <p:nvPr/>
        </p:nvSpPr>
        <p:spPr>
          <a:xfrm>
            <a:off x="11239954" y="6519862"/>
            <a:ext cx="444500" cy="338137"/>
          </a:xfrm>
          <a:prstGeom prst="rect">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8EDDE3A-9B37-43A6-8AC5-022DDD0AA58E}"/>
              </a:ext>
            </a:extLst>
          </p:cNvPr>
          <p:cNvSpPr/>
          <p:nvPr/>
        </p:nvSpPr>
        <p:spPr>
          <a:xfrm>
            <a:off x="11239954" y="6316662"/>
            <a:ext cx="444500" cy="444500"/>
          </a:xfrm>
          <a:prstGeom prst="ellipse">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5">
            <a:extLst>
              <a:ext uri="{FF2B5EF4-FFF2-40B4-BE49-F238E27FC236}">
                <a16:creationId xmlns:a16="http://schemas.microsoft.com/office/drawing/2014/main" id="{D0B669C6-75C7-488F-90E7-B0037991E11E}"/>
              </a:ext>
            </a:extLst>
          </p:cNvPr>
          <p:cNvSpPr>
            <a:spLocks noGrp="1"/>
          </p:cNvSpPr>
          <p:nvPr>
            <p:ph type="sldNum" sz="quarter" idx="12"/>
          </p:nvPr>
        </p:nvSpPr>
        <p:spPr>
          <a:xfrm>
            <a:off x="11296650" y="6356350"/>
            <a:ext cx="331108" cy="365125"/>
          </a:xfrm>
        </p:spPr>
        <p:txBody>
          <a:bodyPr lIns="0" tIns="0" rIns="0" bIns="0"/>
          <a:lstStyle>
            <a:lvl1pPr algn="ctr">
              <a:defRPr sz="900" b="1">
                <a:solidFill>
                  <a:schemeClr val="tx1">
                    <a:lumMod val="75000"/>
                    <a:lumOff val="25000"/>
                  </a:schemeClr>
                </a:solidFill>
                <a:latin typeface="Segoe UI" panose="020B0502040204020203" pitchFamily="34" charset="0"/>
                <a:cs typeface="Segoe UI" panose="020B0502040204020203" pitchFamily="34" charset="0"/>
              </a:defRPr>
            </a:lvl1pPr>
          </a:lstStyle>
          <a:p>
            <a:fld id="{8D05A9CD-9176-4D89-A414-3BEEE81BBC77}" type="slidenum">
              <a:rPr lang="en-US" smtClean="0"/>
              <a:pPr/>
              <a:t>25</a:t>
            </a:fld>
            <a:endParaRPr lang="en-US" dirty="0"/>
          </a:p>
        </p:txBody>
      </p:sp>
      <p:pic>
        <p:nvPicPr>
          <p:cNvPr id="53" name="Picture 52" descr="Background pattern&#10;&#10;Description automatically generated">
            <a:extLst>
              <a:ext uri="{FF2B5EF4-FFF2-40B4-BE49-F238E27FC236}">
                <a16:creationId xmlns:a16="http://schemas.microsoft.com/office/drawing/2014/main" id="{E1377084-21E0-42A7-B144-A69CF5A6D83D}"/>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6892413" y="1385657"/>
            <a:ext cx="5322288" cy="4021639"/>
          </a:xfrm>
          <a:custGeom>
            <a:avLst/>
            <a:gdLst>
              <a:gd name="connsiteX0" fmla="*/ 655598 w 5978515"/>
              <a:gd name="connsiteY0" fmla="*/ 0 h 4021639"/>
              <a:gd name="connsiteX1" fmla="*/ 5978515 w 5978515"/>
              <a:gd name="connsiteY1" fmla="*/ 0 h 4021639"/>
              <a:gd name="connsiteX2" fmla="*/ 5978515 w 5978515"/>
              <a:gd name="connsiteY2" fmla="*/ 4021639 h 4021639"/>
              <a:gd name="connsiteX3" fmla="*/ 655598 w 5978515"/>
              <a:gd name="connsiteY3" fmla="*/ 4021639 h 4021639"/>
              <a:gd name="connsiteX4" fmla="*/ 0 w 5978515"/>
              <a:gd name="connsiteY4" fmla="*/ 3351353 h 4021639"/>
              <a:gd name="connsiteX5" fmla="*/ 0 w 5978515"/>
              <a:gd name="connsiteY5" fmla="*/ 670286 h 4021639"/>
              <a:gd name="connsiteX6" fmla="*/ 655598 w 5978515"/>
              <a:gd name="connsiteY6" fmla="*/ 0 h 402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515" h="4021639">
                <a:moveTo>
                  <a:pt x="655598" y="0"/>
                </a:moveTo>
                <a:lnTo>
                  <a:pt x="5978515" y="0"/>
                </a:lnTo>
                <a:lnTo>
                  <a:pt x="5978515" y="4021639"/>
                </a:lnTo>
                <a:lnTo>
                  <a:pt x="655598" y="4021639"/>
                </a:lnTo>
                <a:cubicBezTo>
                  <a:pt x="293521" y="4021639"/>
                  <a:pt x="0" y="3721542"/>
                  <a:pt x="0" y="3351353"/>
                </a:cubicBezTo>
                <a:lnTo>
                  <a:pt x="0" y="670286"/>
                </a:lnTo>
                <a:cubicBezTo>
                  <a:pt x="0" y="300098"/>
                  <a:pt x="293521" y="0"/>
                  <a:pt x="655598" y="0"/>
                </a:cubicBezTo>
                <a:close/>
              </a:path>
            </a:pathLst>
          </a:custGeom>
        </p:spPr>
      </p:pic>
      <p:grpSp>
        <p:nvGrpSpPr>
          <p:cNvPr id="26" name="Group 25">
            <a:extLst>
              <a:ext uri="{FF2B5EF4-FFF2-40B4-BE49-F238E27FC236}">
                <a16:creationId xmlns:a16="http://schemas.microsoft.com/office/drawing/2014/main" id="{09971475-858B-487D-8875-A846C5AC2D16}"/>
              </a:ext>
            </a:extLst>
          </p:cNvPr>
          <p:cNvGrpSpPr/>
          <p:nvPr/>
        </p:nvGrpSpPr>
        <p:grpSpPr>
          <a:xfrm>
            <a:off x="1495252" y="1172799"/>
            <a:ext cx="388560" cy="367985"/>
            <a:chOff x="2805113" y="2247901"/>
            <a:chExt cx="779462" cy="738188"/>
          </a:xfrm>
          <a:effectLst>
            <a:outerShdw dist="63500" dir="2700000" algn="tl" rotWithShape="0">
              <a:prstClr val="black">
                <a:alpha val="20000"/>
              </a:prstClr>
            </a:outerShdw>
          </a:effectLst>
        </p:grpSpPr>
        <p:sp>
          <p:nvSpPr>
            <p:cNvPr id="28" name="Freeform 78">
              <a:extLst>
                <a:ext uri="{FF2B5EF4-FFF2-40B4-BE49-F238E27FC236}">
                  <a16:creationId xmlns:a16="http://schemas.microsoft.com/office/drawing/2014/main" id="{B7664ACB-8C2A-436E-89EA-05BADF2999C1}"/>
                </a:ext>
              </a:extLst>
            </p:cNvPr>
            <p:cNvSpPr>
              <a:spLocks/>
            </p:cNvSpPr>
            <p:nvPr/>
          </p:nvSpPr>
          <p:spPr bwMode="auto">
            <a:xfrm>
              <a:off x="3006725" y="2247901"/>
              <a:ext cx="577850" cy="738188"/>
            </a:xfrm>
            <a:custGeom>
              <a:avLst/>
              <a:gdLst>
                <a:gd name="T0" fmla="*/ 115 w 153"/>
                <a:gd name="T1" fmla="*/ 0 h 195"/>
                <a:gd name="T2" fmla="*/ 6 w 153"/>
                <a:gd name="T3" fmla="*/ 0 h 195"/>
                <a:gd name="T4" fmla="*/ 0 w 153"/>
                <a:gd name="T5" fmla="*/ 7 h 195"/>
                <a:gd name="T6" fmla="*/ 0 w 153"/>
                <a:gd name="T7" fmla="*/ 195 h 195"/>
                <a:gd name="T8" fmla="*/ 153 w 153"/>
                <a:gd name="T9" fmla="*/ 195 h 195"/>
                <a:gd name="T10" fmla="*/ 153 w 153"/>
                <a:gd name="T11" fmla="*/ 39 h 195"/>
                <a:gd name="T12" fmla="*/ 115 w 153"/>
                <a:gd name="T13" fmla="*/ 0 h 195"/>
              </a:gdLst>
              <a:ahLst/>
              <a:cxnLst>
                <a:cxn ang="0">
                  <a:pos x="T0" y="T1"/>
                </a:cxn>
                <a:cxn ang="0">
                  <a:pos x="T2" y="T3"/>
                </a:cxn>
                <a:cxn ang="0">
                  <a:pos x="T4" y="T5"/>
                </a:cxn>
                <a:cxn ang="0">
                  <a:pos x="T6" y="T7"/>
                </a:cxn>
                <a:cxn ang="0">
                  <a:pos x="T8" y="T9"/>
                </a:cxn>
                <a:cxn ang="0">
                  <a:pos x="T10" y="T11"/>
                </a:cxn>
                <a:cxn ang="0">
                  <a:pos x="T12" y="T13"/>
                </a:cxn>
              </a:cxnLst>
              <a:rect l="0" t="0" r="r" b="b"/>
              <a:pathLst>
                <a:path w="153" h="195">
                  <a:moveTo>
                    <a:pt x="115" y="0"/>
                  </a:moveTo>
                  <a:cubicBezTo>
                    <a:pt x="6" y="0"/>
                    <a:pt x="6" y="0"/>
                    <a:pt x="6" y="0"/>
                  </a:cubicBezTo>
                  <a:cubicBezTo>
                    <a:pt x="3" y="0"/>
                    <a:pt x="0" y="3"/>
                    <a:pt x="0" y="7"/>
                  </a:cubicBezTo>
                  <a:cubicBezTo>
                    <a:pt x="0" y="195"/>
                    <a:pt x="0" y="195"/>
                    <a:pt x="0" y="195"/>
                  </a:cubicBezTo>
                  <a:cubicBezTo>
                    <a:pt x="153" y="195"/>
                    <a:pt x="153" y="195"/>
                    <a:pt x="153" y="195"/>
                  </a:cubicBezTo>
                  <a:cubicBezTo>
                    <a:pt x="153" y="39"/>
                    <a:pt x="153" y="39"/>
                    <a:pt x="153" y="39"/>
                  </a:cubicBezTo>
                  <a:lnTo>
                    <a:pt x="1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79">
              <a:extLst>
                <a:ext uri="{FF2B5EF4-FFF2-40B4-BE49-F238E27FC236}">
                  <a16:creationId xmlns:a16="http://schemas.microsoft.com/office/drawing/2014/main" id="{D93500A6-717D-481E-8FE5-C9437644162D}"/>
                </a:ext>
              </a:extLst>
            </p:cNvPr>
            <p:cNvSpPr>
              <a:spLocks/>
            </p:cNvSpPr>
            <p:nvPr/>
          </p:nvSpPr>
          <p:spPr bwMode="auto">
            <a:xfrm>
              <a:off x="3441700" y="2247901"/>
              <a:ext cx="142875" cy="147638"/>
            </a:xfrm>
            <a:custGeom>
              <a:avLst/>
              <a:gdLst>
                <a:gd name="T0" fmla="*/ 0 w 90"/>
                <a:gd name="T1" fmla="*/ 0 h 93"/>
                <a:gd name="T2" fmla="*/ 0 w 90"/>
                <a:gd name="T3" fmla="*/ 93 h 93"/>
                <a:gd name="T4" fmla="*/ 90 w 90"/>
                <a:gd name="T5" fmla="*/ 93 h 93"/>
                <a:gd name="T6" fmla="*/ 0 w 90"/>
                <a:gd name="T7" fmla="*/ 0 h 93"/>
              </a:gdLst>
              <a:ahLst/>
              <a:cxnLst>
                <a:cxn ang="0">
                  <a:pos x="T0" y="T1"/>
                </a:cxn>
                <a:cxn ang="0">
                  <a:pos x="T2" y="T3"/>
                </a:cxn>
                <a:cxn ang="0">
                  <a:pos x="T4" y="T5"/>
                </a:cxn>
                <a:cxn ang="0">
                  <a:pos x="T6" y="T7"/>
                </a:cxn>
              </a:cxnLst>
              <a:rect l="0" t="0" r="r" b="b"/>
              <a:pathLst>
                <a:path w="90" h="93">
                  <a:moveTo>
                    <a:pt x="0" y="0"/>
                  </a:moveTo>
                  <a:lnTo>
                    <a:pt x="0" y="93"/>
                  </a:lnTo>
                  <a:lnTo>
                    <a:pt x="90" y="93"/>
                  </a:lnTo>
                  <a:lnTo>
                    <a:pt x="0" y="0"/>
                  </a:ln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80">
              <a:extLst>
                <a:ext uri="{FF2B5EF4-FFF2-40B4-BE49-F238E27FC236}">
                  <a16:creationId xmlns:a16="http://schemas.microsoft.com/office/drawing/2014/main" id="{F83B5C6C-2A4B-4C64-BA1F-7B4883CCDB4B}"/>
                </a:ext>
              </a:extLst>
            </p:cNvPr>
            <p:cNvSpPr>
              <a:spLocks/>
            </p:cNvSpPr>
            <p:nvPr/>
          </p:nvSpPr>
          <p:spPr bwMode="auto">
            <a:xfrm>
              <a:off x="3100388" y="2419351"/>
              <a:ext cx="242888" cy="22225"/>
            </a:xfrm>
            <a:custGeom>
              <a:avLst/>
              <a:gdLst>
                <a:gd name="T0" fmla="*/ 64 w 64"/>
                <a:gd name="T1" fmla="*/ 3 h 6"/>
                <a:gd name="T2" fmla="*/ 61 w 64"/>
                <a:gd name="T3" fmla="*/ 6 h 6"/>
                <a:gd name="T4" fmla="*/ 4 w 64"/>
                <a:gd name="T5" fmla="*/ 6 h 6"/>
                <a:gd name="T6" fmla="*/ 0 w 64"/>
                <a:gd name="T7" fmla="*/ 3 h 6"/>
                <a:gd name="T8" fmla="*/ 4 w 64"/>
                <a:gd name="T9" fmla="*/ 0 h 6"/>
                <a:gd name="T10" fmla="*/ 61 w 64"/>
                <a:gd name="T11" fmla="*/ 0 h 6"/>
                <a:gd name="T12" fmla="*/ 64 w 64"/>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64" h="6">
                  <a:moveTo>
                    <a:pt x="64" y="3"/>
                  </a:moveTo>
                  <a:cubicBezTo>
                    <a:pt x="64" y="5"/>
                    <a:pt x="63" y="6"/>
                    <a:pt x="61" y="6"/>
                  </a:cubicBezTo>
                  <a:cubicBezTo>
                    <a:pt x="4" y="6"/>
                    <a:pt x="4" y="6"/>
                    <a:pt x="4" y="6"/>
                  </a:cubicBezTo>
                  <a:cubicBezTo>
                    <a:pt x="2" y="6"/>
                    <a:pt x="0" y="5"/>
                    <a:pt x="0" y="3"/>
                  </a:cubicBezTo>
                  <a:cubicBezTo>
                    <a:pt x="0" y="1"/>
                    <a:pt x="2" y="0"/>
                    <a:pt x="4" y="0"/>
                  </a:cubicBezTo>
                  <a:cubicBezTo>
                    <a:pt x="61" y="0"/>
                    <a:pt x="61" y="0"/>
                    <a:pt x="61" y="0"/>
                  </a:cubicBezTo>
                  <a:cubicBezTo>
                    <a:pt x="63" y="0"/>
                    <a:pt x="64" y="1"/>
                    <a:pt x="64"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81">
              <a:extLst>
                <a:ext uri="{FF2B5EF4-FFF2-40B4-BE49-F238E27FC236}">
                  <a16:creationId xmlns:a16="http://schemas.microsoft.com/office/drawing/2014/main" id="{05AD84B9-7AA3-44B9-B394-B0D64F44851C}"/>
                </a:ext>
              </a:extLst>
            </p:cNvPr>
            <p:cNvSpPr>
              <a:spLocks/>
            </p:cNvSpPr>
            <p:nvPr/>
          </p:nvSpPr>
          <p:spPr bwMode="auto">
            <a:xfrm>
              <a:off x="3100388" y="2516188"/>
              <a:ext cx="390525" cy="23813"/>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Freeform 82">
              <a:extLst>
                <a:ext uri="{FF2B5EF4-FFF2-40B4-BE49-F238E27FC236}">
                  <a16:creationId xmlns:a16="http://schemas.microsoft.com/office/drawing/2014/main" id="{8CDBE542-6281-41A8-9DEB-B4824C2CC339}"/>
                </a:ext>
              </a:extLst>
            </p:cNvPr>
            <p:cNvSpPr>
              <a:spLocks/>
            </p:cNvSpPr>
            <p:nvPr/>
          </p:nvSpPr>
          <p:spPr bwMode="auto">
            <a:xfrm>
              <a:off x="3100388" y="2611438"/>
              <a:ext cx="390525" cy="26988"/>
            </a:xfrm>
            <a:custGeom>
              <a:avLst/>
              <a:gdLst>
                <a:gd name="T0" fmla="*/ 103 w 103"/>
                <a:gd name="T1" fmla="*/ 3 h 7"/>
                <a:gd name="T2" fmla="*/ 100 w 103"/>
                <a:gd name="T3" fmla="*/ 7 h 7"/>
                <a:gd name="T4" fmla="*/ 4 w 103"/>
                <a:gd name="T5" fmla="*/ 7 h 7"/>
                <a:gd name="T6" fmla="*/ 0 w 103"/>
                <a:gd name="T7" fmla="*/ 3 h 7"/>
                <a:gd name="T8" fmla="*/ 4 w 103"/>
                <a:gd name="T9" fmla="*/ 0 h 7"/>
                <a:gd name="T10" fmla="*/ 100 w 103"/>
                <a:gd name="T11" fmla="*/ 0 h 7"/>
                <a:gd name="T12" fmla="*/ 103 w 103"/>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103" h="7">
                  <a:moveTo>
                    <a:pt x="103" y="3"/>
                  </a:moveTo>
                  <a:cubicBezTo>
                    <a:pt x="103" y="5"/>
                    <a:pt x="101" y="7"/>
                    <a:pt x="100" y="7"/>
                  </a:cubicBezTo>
                  <a:cubicBezTo>
                    <a:pt x="4" y="7"/>
                    <a:pt x="4" y="7"/>
                    <a:pt x="4" y="7"/>
                  </a:cubicBezTo>
                  <a:cubicBezTo>
                    <a:pt x="2" y="7"/>
                    <a:pt x="0" y="5"/>
                    <a:pt x="0" y="3"/>
                  </a:cubicBezTo>
                  <a:cubicBezTo>
                    <a:pt x="0" y="2"/>
                    <a:pt x="2" y="0"/>
                    <a:pt x="4" y="0"/>
                  </a:cubicBezTo>
                  <a:cubicBezTo>
                    <a:pt x="100" y="0"/>
                    <a:pt x="100" y="0"/>
                    <a:pt x="100" y="0"/>
                  </a:cubicBezTo>
                  <a:cubicBezTo>
                    <a:pt x="101" y="0"/>
                    <a:pt x="103" y="2"/>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83">
              <a:extLst>
                <a:ext uri="{FF2B5EF4-FFF2-40B4-BE49-F238E27FC236}">
                  <a16:creationId xmlns:a16="http://schemas.microsoft.com/office/drawing/2014/main" id="{00B99341-F351-46D3-984D-438D2C39011D}"/>
                </a:ext>
              </a:extLst>
            </p:cNvPr>
            <p:cNvSpPr>
              <a:spLocks/>
            </p:cNvSpPr>
            <p:nvPr/>
          </p:nvSpPr>
          <p:spPr bwMode="auto">
            <a:xfrm>
              <a:off x="3100388" y="2709863"/>
              <a:ext cx="390525" cy="22225"/>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84">
              <a:extLst>
                <a:ext uri="{FF2B5EF4-FFF2-40B4-BE49-F238E27FC236}">
                  <a16:creationId xmlns:a16="http://schemas.microsoft.com/office/drawing/2014/main" id="{355432A7-AEFA-47F1-B0A0-1345637B0E5A}"/>
                </a:ext>
              </a:extLst>
            </p:cNvPr>
            <p:cNvSpPr>
              <a:spLocks/>
            </p:cNvSpPr>
            <p:nvPr/>
          </p:nvSpPr>
          <p:spPr bwMode="auto">
            <a:xfrm>
              <a:off x="2805113" y="2338388"/>
              <a:ext cx="530225" cy="530225"/>
            </a:xfrm>
            <a:custGeom>
              <a:avLst/>
              <a:gdLst>
                <a:gd name="T0" fmla="*/ 131 w 140"/>
                <a:gd name="T1" fmla="*/ 90 h 140"/>
                <a:gd name="T2" fmla="*/ 51 w 140"/>
                <a:gd name="T3" fmla="*/ 11 h 140"/>
                <a:gd name="T4" fmla="*/ 49 w 140"/>
                <a:gd name="T5" fmla="*/ 9 h 140"/>
                <a:gd name="T6" fmla="*/ 11 w 140"/>
                <a:gd name="T7" fmla="*/ 11 h 140"/>
                <a:gd name="T8" fmla="*/ 11 w 140"/>
                <a:gd name="T9" fmla="*/ 11 h 140"/>
                <a:gd name="T10" fmla="*/ 9 w 140"/>
                <a:gd name="T11" fmla="*/ 49 h 140"/>
                <a:gd name="T12" fmla="*/ 11 w 140"/>
                <a:gd name="T13" fmla="*/ 52 h 140"/>
                <a:gd name="T14" fmla="*/ 90 w 140"/>
                <a:gd name="T15" fmla="*/ 131 h 140"/>
                <a:gd name="T16" fmla="*/ 122 w 140"/>
                <a:gd name="T17" fmla="*/ 140 h 140"/>
                <a:gd name="T18" fmla="*/ 129 w 140"/>
                <a:gd name="T19" fmla="*/ 129 h 140"/>
                <a:gd name="T20" fmla="*/ 140 w 140"/>
                <a:gd name="T21" fmla="*/ 122 h 140"/>
                <a:gd name="T22" fmla="*/ 131 w 140"/>
                <a:gd name="T23" fmla="*/ 9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140">
                  <a:moveTo>
                    <a:pt x="131" y="90"/>
                  </a:moveTo>
                  <a:cubicBezTo>
                    <a:pt x="51" y="11"/>
                    <a:pt x="51" y="11"/>
                    <a:pt x="51" y="11"/>
                  </a:cubicBezTo>
                  <a:cubicBezTo>
                    <a:pt x="51" y="10"/>
                    <a:pt x="50" y="10"/>
                    <a:pt x="49" y="9"/>
                  </a:cubicBezTo>
                  <a:cubicBezTo>
                    <a:pt x="38" y="0"/>
                    <a:pt x="22" y="0"/>
                    <a:pt x="11" y="11"/>
                  </a:cubicBezTo>
                  <a:cubicBezTo>
                    <a:pt x="11" y="11"/>
                    <a:pt x="11" y="11"/>
                    <a:pt x="11" y="11"/>
                  </a:cubicBezTo>
                  <a:cubicBezTo>
                    <a:pt x="0" y="22"/>
                    <a:pt x="0" y="38"/>
                    <a:pt x="9" y="49"/>
                  </a:cubicBezTo>
                  <a:cubicBezTo>
                    <a:pt x="9" y="50"/>
                    <a:pt x="10" y="51"/>
                    <a:pt x="11" y="52"/>
                  </a:cubicBezTo>
                  <a:cubicBezTo>
                    <a:pt x="90" y="131"/>
                    <a:pt x="90" y="131"/>
                    <a:pt x="90" y="131"/>
                  </a:cubicBezTo>
                  <a:cubicBezTo>
                    <a:pt x="122" y="140"/>
                    <a:pt x="122" y="140"/>
                    <a:pt x="122" y="140"/>
                  </a:cubicBezTo>
                  <a:cubicBezTo>
                    <a:pt x="123" y="136"/>
                    <a:pt x="125" y="132"/>
                    <a:pt x="129" y="129"/>
                  </a:cubicBezTo>
                  <a:cubicBezTo>
                    <a:pt x="132" y="126"/>
                    <a:pt x="136" y="123"/>
                    <a:pt x="140" y="122"/>
                  </a:cubicBezTo>
                  <a:lnTo>
                    <a:pt x="131" y="90"/>
                  </a:lnTo>
                  <a:close/>
                </a:path>
              </a:pathLst>
            </a:custGeom>
            <a:solidFill>
              <a:srgbClr val="F4D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85">
              <a:extLst>
                <a:ext uri="{FF2B5EF4-FFF2-40B4-BE49-F238E27FC236}">
                  <a16:creationId xmlns:a16="http://schemas.microsoft.com/office/drawing/2014/main" id="{54DA4313-77E3-457F-8833-0662FC75BB69}"/>
                </a:ext>
              </a:extLst>
            </p:cNvPr>
            <p:cNvSpPr>
              <a:spLocks/>
            </p:cNvSpPr>
            <p:nvPr/>
          </p:nvSpPr>
          <p:spPr bwMode="auto">
            <a:xfrm>
              <a:off x="2805113" y="2338388"/>
              <a:ext cx="185738" cy="185738"/>
            </a:xfrm>
            <a:custGeom>
              <a:avLst/>
              <a:gdLst>
                <a:gd name="T0" fmla="*/ 49 w 49"/>
                <a:gd name="T1" fmla="*/ 9 h 49"/>
                <a:gd name="T2" fmla="*/ 9 w 49"/>
                <a:gd name="T3" fmla="*/ 49 h 49"/>
                <a:gd name="T4" fmla="*/ 11 w 49"/>
                <a:gd name="T5" fmla="*/ 11 h 49"/>
                <a:gd name="T6" fmla="*/ 11 w 49"/>
                <a:gd name="T7" fmla="*/ 11 h 49"/>
                <a:gd name="T8" fmla="*/ 49 w 49"/>
                <a:gd name="T9" fmla="*/ 9 h 49"/>
              </a:gdLst>
              <a:ahLst/>
              <a:cxnLst>
                <a:cxn ang="0">
                  <a:pos x="T0" y="T1"/>
                </a:cxn>
                <a:cxn ang="0">
                  <a:pos x="T2" y="T3"/>
                </a:cxn>
                <a:cxn ang="0">
                  <a:pos x="T4" y="T5"/>
                </a:cxn>
                <a:cxn ang="0">
                  <a:pos x="T6" y="T7"/>
                </a:cxn>
                <a:cxn ang="0">
                  <a:pos x="T8" y="T9"/>
                </a:cxn>
              </a:cxnLst>
              <a:rect l="0" t="0" r="r" b="b"/>
              <a:pathLst>
                <a:path w="49" h="49">
                  <a:moveTo>
                    <a:pt x="49" y="9"/>
                  </a:moveTo>
                  <a:cubicBezTo>
                    <a:pt x="9" y="49"/>
                    <a:pt x="9" y="49"/>
                    <a:pt x="9" y="49"/>
                  </a:cubicBezTo>
                  <a:cubicBezTo>
                    <a:pt x="0" y="38"/>
                    <a:pt x="0" y="22"/>
                    <a:pt x="11" y="11"/>
                  </a:cubicBezTo>
                  <a:cubicBezTo>
                    <a:pt x="11" y="11"/>
                    <a:pt x="11" y="11"/>
                    <a:pt x="11" y="11"/>
                  </a:cubicBezTo>
                  <a:cubicBezTo>
                    <a:pt x="22" y="0"/>
                    <a:pt x="38" y="0"/>
                    <a:pt x="49" y="9"/>
                  </a:cubicBezTo>
                  <a:close/>
                </a:path>
              </a:pathLst>
            </a:custGeom>
            <a:solidFill>
              <a:srgbClr val="F7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86">
              <a:extLst>
                <a:ext uri="{FF2B5EF4-FFF2-40B4-BE49-F238E27FC236}">
                  <a16:creationId xmlns:a16="http://schemas.microsoft.com/office/drawing/2014/main" id="{614328DC-CA57-42F5-BE0C-7B5D3BB29EDD}"/>
                </a:ext>
              </a:extLst>
            </p:cNvPr>
            <p:cNvSpPr>
              <a:spLocks/>
            </p:cNvSpPr>
            <p:nvPr/>
          </p:nvSpPr>
          <p:spPr bwMode="auto">
            <a:xfrm>
              <a:off x="3267075" y="2800351"/>
              <a:ext cx="90488" cy="90488"/>
            </a:xfrm>
            <a:custGeom>
              <a:avLst/>
              <a:gdLst>
                <a:gd name="T0" fmla="*/ 18 w 24"/>
                <a:gd name="T1" fmla="*/ 0 h 24"/>
                <a:gd name="T2" fmla="*/ 24 w 24"/>
                <a:gd name="T3" fmla="*/ 21 h 24"/>
                <a:gd name="T4" fmla="*/ 20 w 24"/>
                <a:gd name="T5" fmla="*/ 24 h 24"/>
                <a:gd name="T6" fmla="*/ 0 w 24"/>
                <a:gd name="T7" fmla="*/ 18 h 24"/>
                <a:gd name="T8" fmla="*/ 7 w 24"/>
                <a:gd name="T9" fmla="*/ 7 h 24"/>
                <a:gd name="T10" fmla="*/ 18 w 24"/>
                <a:gd name="T11" fmla="*/ 0 h 24"/>
              </a:gdLst>
              <a:ahLst/>
              <a:cxnLst>
                <a:cxn ang="0">
                  <a:pos x="T0" y="T1"/>
                </a:cxn>
                <a:cxn ang="0">
                  <a:pos x="T2" y="T3"/>
                </a:cxn>
                <a:cxn ang="0">
                  <a:pos x="T4" y="T5"/>
                </a:cxn>
                <a:cxn ang="0">
                  <a:pos x="T6" y="T7"/>
                </a:cxn>
                <a:cxn ang="0">
                  <a:pos x="T8" y="T9"/>
                </a:cxn>
                <a:cxn ang="0">
                  <a:pos x="T10" y="T11"/>
                </a:cxn>
              </a:cxnLst>
              <a:rect l="0" t="0" r="r" b="b"/>
              <a:pathLst>
                <a:path w="24" h="24">
                  <a:moveTo>
                    <a:pt x="18" y="0"/>
                  </a:moveTo>
                  <a:cubicBezTo>
                    <a:pt x="24" y="21"/>
                    <a:pt x="24" y="21"/>
                    <a:pt x="24" y="21"/>
                  </a:cubicBezTo>
                  <a:cubicBezTo>
                    <a:pt x="24" y="23"/>
                    <a:pt x="22" y="24"/>
                    <a:pt x="20" y="24"/>
                  </a:cubicBezTo>
                  <a:cubicBezTo>
                    <a:pt x="0" y="18"/>
                    <a:pt x="0" y="18"/>
                    <a:pt x="0" y="18"/>
                  </a:cubicBezTo>
                  <a:cubicBezTo>
                    <a:pt x="1" y="14"/>
                    <a:pt x="3" y="10"/>
                    <a:pt x="7" y="7"/>
                  </a:cubicBezTo>
                  <a:cubicBezTo>
                    <a:pt x="10" y="4"/>
                    <a:pt x="14" y="1"/>
                    <a:pt x="18" y="0"/>
                  </a:cubicBez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87">
              <a:extLst>
                <a:ext uri="{FF2B5EF4-FFF2-40B4-BE49-F238E27FC236}">
                  <a16:creationId xmlns:a16="http://schemas.microsoft.com/office/drawing/2014/main" id="{6EC70ED2-58A2-4F0D-AB74-2621F9D02BAF}"/>
                </a:ext>
              </a:extLst>
            </p:cNvPr>
            <p:cNvSpPr>
              <a:spLocks/>
            </p:cNvSpPr>
            <p:nvPr/>
          </p:nvSpPr>
          <p:spPr bwMode="auto">
            <a:xfrm>
              <a:off x="2867025" y="2403476"/>
              <a:ext cx="434975" cy="427038"/>
            </a:xfrm>
            <a:custGeom>
              <a:avLst/>
              <a:gdLst>
                <a:gd name="T0" fmla="*/ 114 w 115"/>
                <a:gd name="T1" fmla="*/ 73 h 113"/>
                <a:gd name="T2" fmla="*/ 41 w 115"/>
                <a:gd name="T3" fmla="*/ 0 h 113"/>
                <a:gd name="T4" fmla="*/ 0 w 115"/>
                <a:gd name="T5" fmla="*/ 40 h 113"/>
                <a:gd name="T6" fmla="*/ 0 w 115"/>
                <a:gd name="T7" fmla="*/ 40 h 113"/>
                <a:gd name="T8" fmla="*/ 73 w 115"/>
                <a:gd name="T9" fmla="*/ 113 h 113"/>
                <a:gd name="T10" fmla="*/ 73 w 115"/>
                <a:gd name="T11" fmla="*/ 113 h 113"/>
                <a:gd name="T12" fmla="*/ 76 w 115"/>
                <a:gd name="T13" fmla="*/ 95 h 113"/>
                <a:gd name="T14" fmla="*/ 94 w 115"/>
                <a:gd name="T15" fmla="*/ 94 h 113"/>
                <a:gd name="T16" fmla="*/ 94 w 115"/>
                <a:gd name="T17" fmla="*/ 93 h 113"/>
                <a:gd name="T18" fmla="*/ 94 w 115"/>
                <a:gd name="T19" fmla="*/ 93 h 113"/>
                <a:gd name="T20" fmla="*/ 96 w 115"/>
                <a:gd name="T21" fmla="*/ 74 h 113"/>
                <a:gd name="T22" fmla="*/ 114 w 115"/>
                <a:gd name="T23" fmla="*/ 73 h 113"/>
                <a:gd name="T24" fmla="*/ 114 w 115"/>
                <a:gd name="T25" fmla="*/ 73 h 113"/>
                <a:gd name="T26" fmla="*/ 114 w 115"/>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13">
                  <a:moveTo>
                    <a:pt x="114" y="73"/>
                  </a:moveTo>
                  <a:cubicBezTo>
                    <a:pt x="108" y="67"/>
                    <a:pt x="41" y="0"/>
                    <a:pt x="41" y="0"/>
                  </a:cubicBezTo>
                  <a:cubicBezTo>
                    <a:pt x="0" y="40"/>
                    <a:pt x="0" y="40"/>
                    <a:pt x="0" y="40"/>
                  </a:cubicBezTo>
                  <a:cubicBezTo>
                    <a:pt x="0" y="40"/>
                    <a:pt x="0" y="40"/>
                    <a:pt x="0" y="40"/>
                  </a:cubicBezTo>
                  <a:cubicBezTo>
                    <a:pt x="0" y="40"/>
                    <a:pt x="64" y="104"/>
                    <a:pt x="73" y="113"/>
                  </a:cubicBezTo>
                  <a:cubicBezTo>
                    <a:pt x="73" y="113"/>
                    <a:pt x="73" y="113"/>
                    <a:pt x="73" y="113"/>
                  </a:cubicBezTo>
                  <a:cubicBezTo>
                    <a:pt x="70" y="108"/>
                    <a:pt x="71" y="100"/>
                    <a:pt x="76" y="95"/>
                  </a:cubicBezTo>
                  <a:cubicBezTo>
                    <a:pt x="81" y="90"/>
                    <a:pt x="89" y="90"/>
                    <a:pt x="94" y="94"/>
                  </a:cubicBezTo>
                  <a:cubicBezTo>
                    <a:pt x="94" y="94"/>
                    <a:pt x="94" y="94"/>
                    <a:pt x="94" y="93"/>
                  </a:cubicBezTo>
                  <a:cubicBezTo>
                    <a:pt x="94" y="93"/>
                    <a:pt x="94" y="93"/>
                    <a:pt x="94" y="93"/>
                  </a:cubicBezTo>
                  <a:cubicBezTo>
                    <a:pt x="90" y="88"/>
                    <a:pt x="90" y="80"/>
                    <a:pt x="96" y="74"/>
                  </a:cubicBezTo>
                  <a:cubicBezTo>
                    <a:pt x="101" y="69"/>
                    <a:pt x="109" y="69"/>
                    <a:pt x="114" y="73"/>
                  </a:cubicBezTo>
                  <a:cubicBezTo>
                    <a:pt x="114" y="73"/>
                    <a:pt x="114" y="73"/>
                    <a:pt x="114" y="73"/>
                  </a:cubicBezTo>
                  <a:cubicBezTo>
                    <a:pt x="115" y="73"/>
                    <a:pt x="115" y="73"/>
                    <a:pt x="114" y="73"/>
                  </a:cubicBezTo>
                  <a:close/>
                </a:path>
              </a:pathLst>
            </a:custGeom>
            <a:solidFill>
              <a:srgbClr val="DF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88">
              <a:extLst>
                <a:ext uri="{FF2B5EF4-FFF2-40B4-BE49-F238E27FC236}">
                  <a16:creationId xmlns:a16="http://schemas.microsoft.com/office/drawing/2014/main" id="{A6DF8AC2-542F-4D2D-8215-43A775290424}"/>
                </a:ext>
              </a:extLst>
            </p:cNvPr>
            <p:cNvSpPr>
              <a:spLocks/>
            </p:cNvSpPr>
            <p:nvPr/>
          </p:nvSpPr>
          <p:spPr bwMode="auto">
            <a:xfrm>
              <a:off x="2840038" y="2373313"/>
              <a:ext cx="180975" cy="180975"/>
            </a:xfrm>
            <a:custGeom>
              <a:avLst/>
              <a:gdLst>
                <a:gd name="T0" fmla="*/ 17 w 114"/>
                <a:gd name="T1" fmla="*/ 114 h 114"/>
                <a:gd name="T2" fmla="*/ 0 w 114"/>
                <a:gd name="T3" fmla="*/ 98 h 114"/>
                <a:gd name="T4" fmla="*/ 95 w 114"/>
                <a:gd name="T5" fmla="*/ 0 h 114"/>
                <a:gd name="T6" fmla="*/ 114 w 114"/>
                <a:gd name="T7" fmla="*/ 19 h 114"/>
                <a:gd name="T8" fmla="*/ 17 w 114"/>
                <a:gd name="T9" fmla="*/ 114 h 114"/>
              </a:gdLst>
              <a:ahLst/>
              <a:cxnLst>
                <a:cxn ang="0">
                  <a:pos x="T0" y="T1"/>
                </a:cxn>
                <a:cxn ang="0">
                  <a:pos x="T2" y="T3"/>
                </a:cxn>
                <a:cxn ang="0">
                  <a:pos x="T4" y="T5"/>
                </a:cxn>
                <a:cxn ang="0">
                  <a:pos x="T6" y="T7"/>
                </a:cxn>
                <a:cxn ang="0">
                  <a:pos x="T8" y="T9"/>
                </a:cxn>
              </a:cxnLst>
              <a:rect l="0" t="0" r="r" b="b"/>
              <a:pathLst>
                <a:path w="114" h="114">
                  <a:moveTo>
                    <a:pt x="17" y="114"/>
                  </a:moveTo>
                  <a:lnTo>
                    <a:pt x="0" y="98"/>
                  </a:lnTo>
                  <a:lnTo>
                    <a:pt x="95" y="0"/>
                  </a:lnTo>
                  <a:lnTo>
                    <a:pt x="114" y="19"/>
                  </a:lnTo>
                  <a:lnTo>
                    <a:pt x="17" y="114"/>
                  </a:lnTo>
                  <a:close/>
                </a:path>
              </a:pathLst>
            </a:custGeom>
            <a:solidFill>
              <a:srgbClr val="FAC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89">
              <a:extLst>
                <a:ext uri="{FF2B5EF4-FFF2-40B4-BE49-F238E27FC236}">
                  <a16:creationId xmlns:a16="http://schemas.microsoft.com/office/drawing/2014/main" id="{CC3503D2-7FCA-415E-8388-238A74A3A60F}"/>
                </a:ext>
              </a:extLst>
            </p:cNvPr>
            <p:cNvSpPr>
              <a:spLocks/>
            </p:cNvSpPr>
            <p:nvPr/>
          </p:nvSpPr>
          <p:spPr bwMode="auto">
            <a:xfrm>
              <a:off x="2867025" y="2479676"/>
              <a:ext cx="355600" cy="350838"/>
            </a:xfrm>
            <a:custGeom>
              <a:avLst/>
              <a:gdLst>
                <a:gd name="T0" fmla="*/ 0 w 94"/>
                <a:gd name="T1" fmla="*/ 20 h 93"/>
                <a:gd name="T2" fmla="*/ 73 w 94"/>
                <a:gd name="T3" fmla="*/ 93 h 93"/>
                <a:gd name="T4" fmla="*/ 73 w 94"/>
                <a:gd name="T5" fmla="*/ 93 h 93"/>
                <a:gd name="T6" fmla="*/ 76 w 94"/>
                <a:gd name="T7" fmla="*/ 75 h 93"/>
                <a:gd name="T8" fmla="*/ 94 w 94"/>
                <a:gd name="T9" fmla="*/ 74 h 93"/>
                <a:gd name="T10" fmla="*/ 94 w 94"/>
                <a:gd name="T11" fmla="*/ 73 h 93"/>
                <a:gd name="T12" fmla="*/ 21 w 94"/>
                <a:gd name="T13" fmla="*/ 0 h 93"/>
                <a:gd name="T14" fmla="*/ 0 w 94"/>
                <a:gd name="T15" fmla="*/ 20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93">
                  <a:moveTo>
                    <a:pt x="0" y="20"/>
                  </a:moveTo>
                  <a:cubicBezTo>
                    <a:pt x="0" y="20"/>
                    <a:pt x="64" y="84"/>
                    <a:pt x="73" y="93"/>
                  </a:cubicBezTo>
                  <a:cubicBezTo>
                    <a:pt x="73" y="93"/>
                    <a:pt x="73" y="93"/>
                    <a:pt x="73" y="93"/>
                  </a:cubicBezTo>
                  <a:cubicBezTo>
                    <a:pt x="70" y="88"/>
                    <a:pt x="71" y="80"/>
                    <a:pt x="76" y="75"/>
                  </a:cubicBezTo>
                  <a:cubicBezTo>
                    <a:pt x="81" y="70"/>
                    <a:pt x="89" y="70"/>
                    <a:pt x="94" y="74"/>
                  </a:cubicBezTo>
                  <a:cubicBezTo>
                    <a:pt x="94" y="74"/>
                    <a:pt x="94" y="73"/>
                    <a:pt x="94" y="73"/>
                  </a:cubicBezTo>
                  <a:cubicBezTo>
                    <a:pt x="21" y="0"/>
                    <a:pt x="21" y="0"/>
                    <a:pt x="21" y="0"/>
                  </a:cubicBezTo>
                  <a:lnTo>
                    <a:pt x="0" y="20"/>
                  </a:lnTo>
                  <a:close/>
                </a:path>
              </a:pathLst>
            </a:cu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59" name="Title 1">
            <a:extLst>
              <a:ext uri="{FF2B5EF4-FFF2-40B4-BE49-F238E27FC236}">
                <a16:creationId xmlns:a16="http://schemas.microsoft.com/office/drawing/2014/main" id="{01381D6B-0A38-4E06-8506-A342F6A017DB}"/>
              </a:ext>
            </a:extLst>
          </p:cNvPr>
          <p:cNvSpPr txBox="1">
            <a:spLocks/>
          </p:cNvSpPr>
          <p:nvPr/>
        </p:nvSpPr>
        <p:spPr>
          <a:xfrm>
            <a:off x="1093612" y="3000206"/>
            <a:ext cx="4303725" cy="2329926"/>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2400" i="1" dirty="0">
                <a:solidFill>
                  <a:schemeClr val="tx1">
                    <a:lumMod val="75000"/>
                    <a:lumOff val="25000"/>
                  </a:schemeClr>
                </a:solidFill>
                <a:latin typeface="Segoe UI" panose="020B0502040204020203" pitchFamily="34" charset="0"/>
                <a:cs typeface="Segoe UI" panose="020B0502040204020203" pitchFamily="34" charset="0"/>
              </a:rPr>
              <a:t>UI in F&amp;O for DMF. Have tons of info on data entities and structures. Can be used to configure other portions of DMF. Not specifically throttled, uses batch jobs.</a:t>
            </a:r>
          </a:p>
        </p:txBody>
      </p:sp>
      <p:pic>
        <p:nvPicPr>
          <p:cNvPr id="3" name="Picture 2" descr="A red and blue text on a black background&#10;&#10;Description automatically generated">
            <a:extLst>
              <a:ext uri="{FF2B5EF4-FFF2-40B4-BE49-F238E27FC236}">
                <a16:creationId xmlns:a16="http://schemas.microsoft.com/office/drawing/2014/main" id="{08F4B324-9275-4387-F6FE-D132E277A016}"/>
              </a:ext>
            </a:extLst>
          </p:cNvPr>
          <p:cNvPicPr>
            <a:picLocks noChangeAspect="1"/>
          </p:cNvPicPr>
          <p:nvPr/>
        </p:nvPicPr>
        <p:blipFill rotWithShape="1">
          <a:blip r:embed="rId7">
            <a:extLst>
              <a:ext uri="{28A0092B-C50C-407E-A947-70E740481C1C}">
                <a14:useLocalDpi xmlns:a14="http://schemas.microsoft.com/office/drawing/2010/main" val="0"/>
              </a:ext>
            </a:extLst>
          </a:blip>
          <a:srcRect t="29736" b="28095"/>
          <a:stretch/>
        </p:blipFill>
        <p:spPr>
          <a:xfrm>
            <a:off x="9353425" y="5793101"/>
            <a:ext cx="1932463" cy="814893"/>
          </a:xfrm>
          <a:prstGeom prst="rect">
            <a:avLst/>
          </a:prstGeom>
        </p:spPr>
      </p:pic>
      <p:pic>
        <p:nvPicPr>
          <p:cNvPr id="4" name="Picture 2">
            <a:extLst>
              <a:ext uri="{FF2B5EF4-FFF2-40B4-BE49-F238E27FC236}">
                <a16:creationId xmlns:a16="http://schemas.microsoft.com/office/drawing/2014/main" id="{9498E902-B1E4-AF56-9922-70AE5CB07C5B}"/>
              </a:ext>
            </a:extLst>
          </p:cNvPr>
          <p:cNvPicPr>
            <a:picLocks noChangeAspect="1"/>
          </p:cNvPicPr>
          <p:nvPr/>
        </p:nvPicPr>
        <p:blipFill>
          <a:blip r:embed="rId8"/>
          <a:stretch>
            <a:fillRect/>
          </a:stretch>
        </p:blipFill>
        <p:spPr>
          <a:xfrm>
            <a:off x="11600711" y="0"/>
            <a:ext cx="591289" cy="491196"/>
          </a:xfrm>
          <a:prstGeom prst="rect">
            <a:avLst/>
          </a:prstGeom>
        </p:spPr>
      </p:pic>
    </p:spTree>
    <p:extLst>
      <p:ext uri="{BB962C8B-B14F-4D97-AF65-F5344CB8AC3E}">
        <p14:creationId xmlns:p14="http://schemas.microsoft.com/office/powerpoint/2010/main" val="40968552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50778EFC-CC57-4EF6-89FF-014E7421429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9" name="Object 8" hidden="1">
                        <a:extLst>
                          <a:ext uri="{FF2B5EF4-FFF2-40B4-BE49-F238E27FC236}">
                            <a16:creationId xmlns:a16="http://schemas.microsoft.com/office/drawing/2014/main" id="{50778EFC-CC57-4EF6-89FF-014E7421429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0" name="Rectángulo 6175">
            <a:extLst>
              <a:ext uri="{FF2B5EF4-FFF2-40B4-BE49-F238E27FC236}">
                <a16:creationId xmlns:a16="http://schemas.microsoft.com/office/drawing/2014/main" id="{86A51F14-CEC0-4873-B851-90AD5CCD0617}"/>
              </a:ext>
            </a:extLst>
          </p:cNvPr>
          <p:cNvSpPr/>
          <p:nvPr/>
        </p:nvSpPr>
        <p:spPr>
          <a:xfrm>
            <a:off x="0" y="4470400"/>
            <a:ext cx="12214702" cy="2387600"/>
          </a:xfrm>
          <a:prstGeom prst="rect">
            <a:avLst/>
          </a:prstGeom>
          <a:solidFill>
            <a:srgbClr val="D6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任意多边形: 形状 16">
            <a:extLst>
              <a:ext uri="{FF2B5EF4-FFF2-40B4-BE49-F238E27FC236}">
                <a16:creationId xmlns:a16="http://schemas.microsoft.com/office/drawing/2014/main" id="{049CEE6A-F0A8-4DFA-9341-6025BABA637D}"/>
              </a:ext>
            </a:extLst>
          </p:cNvPr>
          <p:cNvSpPr/>
          <p:nvPr/>
        </p:nvSpPr>
        <p:spPr>
          <a:xfrm>
            <a:off x="0" y="4238171"/>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6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Freeform 46">
            <a:extLst>
              <a:ext uri="{FF2B5EF4-FFF2-40B4-BE49-F238E27FC236}">
                <a16:creationId xmlns:a16="http://schemas.microsoft.com/office/drawing/2014/main" id="{6FF0B403-FADC-424A-A227-59D6B88F2456}"/>
              </a:ext>
            </a:extLst>
          </p:cNvPr>
          <p:cNvSpPr/>
          <p:nvPr/>
        </p:nvSpPr>
        <p:spPr>
          <a:xfrm>
            <a:off x="669963" y="1204256"/>
            <a:ext cx="6833921" cy="4449489"/>
          </a:xfrm>
          <a:prstGeom prst="roundRect">
            <a:avLst>
              <a:gd name="adj" fmla="val 703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Rectangle 77">
            <a:extLst>
              <a:ext uri="{FF2B5EF4-FFF2-40B4-BE49-F238E27FC236}">
                <a16:creationId xmlns:a16="http://schemas.microsoft.com/office/drawing/2014/main" id="{9B2A14CA-B27E-4A65-85F3-621B5BA14675}"/>
              </a:ext>
            </a:extLst>
          </p:cNvPr>
          <p:cNvSpPr/>
          <p:nvPr/>
        </p:nvSpPr>
        <p:spPr>
          <a:xfrm>
            <a:off x="1104477" y="0"/>
            <a:ext cx="1175537" cy="1385657"/>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F1280CC-AF01-4FA6-9B49-8F44EB574ACE}"/>
              </a:ext>
            </a:extLst>
          </p:cNvPr>
          <p:cNvSpPr/>
          <p:nvPr/>
        </p:nvSpPr>
        <p:spPr>
          <a:xfrm>
            <a:off x="1104477" y="769023"/>
            <a:ext cx="1175537" cy="1175537"/>
          </a:xfrm>
          <a:prstGeom prst="ellipse">
            <a:avLst/>
          </a:prstGeom>
          <a:solidFill>
            <a:srgbClr val="D0101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99D574-3FCD-4173-937D-0FA446AEB9D2}"/>
              </a:ext>
            </a:extLst>
          </p:cNvPr>
          <p:cNvSpPr/>
          <p:nvPr/>
        </p:nvSpPr>
        <p:spPr>
          <a:xfrm>
            <a:off x="1324575" y="991834"/>
            <a:ext cx="729915" cy="729915"/>
          </a:xfrm>
          <a:prstGeom prst="ellipse">
            <a:avLst/>
          </a:prstGeom>
          <a:solidFill>
            <a:schemeClr val="bg1"/>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任意多边形: 形状 16">
            <a:extLst>
              <a:ext uri="{FF2B5EF4-FFF2-40B4-BE49-F238E27FC236}">
                <a16:creationId xmlns:a16="http://schemas.microsoft.com/office/drawing/2014/main" id="{CD17D5EF-C3CA-430D-8D78-9B7A4A92E88A}"/>
              </a:ext>
            </a:extLst>
          </p:cNvPr>
          <p:cNvSpPr/>
          <p:nvPr/>
        </p:nvSpPr>
        <p:spPr>
          <a:xfrm rot="16200000">
            <a:off x="8077322" y="1139249"/>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16">
            <a:extLst>
              <a:ext uri="{FF2B5EF4-FFF2-40B4-BE49-F238E27FC236}">
                <a16:creationId xmlns:a16="http://schemas.microsoft.com/office/drawing/2014/main" id="{CC5943E8-7862-4DAC-87C4-7F35D6FBC9CD}"/>
              </a:ext>
            </a:extLst>
          </p:cNvPr>
          <p:cNvSpPr/>
          <p:nvPr/>
        </p:nvSpPr>
        <p:spPr>
          <a:xfrm rot="16200000">
            <a:off x="8077322" y="525429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Rectángulo 6175">
            <a:extLst>
              <a:ext uri="{FF2B5EF4-FFF2-40B4-BE49-F238E27FC236}">
                <a16:creationId xmlns:a16="http://schemas.microsoft.com/office/drawing/2014/main" id="{8B9CA6E7-7271-4C1A-9106-2069F65592DD}"/>
              </a:ext>
            </a:extLst>
          </p:cNvPr>
          <p:cNvSpPr/>
          <p:nvPr/>
        </p:nvSpPr>
        <p:spPr>
          <a:xfrm>
            <a:off x="9681028" y="0"/>
            <a:ext cx="2533673" cy="6858000"/>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ángulo 6175">
            <a:extLst>
              <a:ext uri="{FF2B5EF4-FFF2-40B4-BE49-F238E27FC236}">
                <a16:creationId xmlns:a16="http://schemas.microsoft.com/office/drawing/2014/main" id="{63057CCC-8D68-4B3B-A6A3-B3A9F797FE6D}"/>
              </a:ext>
            </a:extLst>
          </p:cNvPr>
          <p:cNvSpPr/>
          <p:nvPr/>
        </p:nvSpPr>
        <p:spPr>
          <a:xfrm>
            <a:off x="11829143" y="0"/>
            <a:ext cx="385557" cy="6858000"/>
          </a:xfrm>
          <a:prstGeom prst="rect">
            <a:avLst/>
          </a:pr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任意多边形: 形状 16">
            <a:extLst>
              <a:ext uri="{FF2B5EF4-FFF2-40B4-BE49-F238E27FC236}">
                <a16:creationId xmlns:a16="http://schemas.microsoft.com/office/drawing/2014/main" id="{BFC38C69-061C-4D96-8765-E5AE867E3A82}"/>
              </a:ext>
            </a:extLst>
          </p:cNvPr>
          <p:cNvSpPr/>
          <p:nvPr/>
        </p:nvSpPr>
        <p:spPr>
          <a:xfrm rot="16200000">
            <a:off x="10254466" y="1139249"/>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16">
            <a:extLst>
              <a:ext uri="{FF2B5EF4-FFF2-40B4-BE49-F238E27FC236}">
                <a16:creationId xmlns:a16="http://schemas.microsoft.com/office/drawing/2014/main" id="{1FE673F1-E8EA-4A14-BD79-3511A9C956BC}"/>
              </a:ext>
            </a:extLst>
          </p:cNvPr>
          <p:cNvSpPr/>
          <p:nvPr/>
        </p:nvSpPr>
        <p:spPr>
          <a:xfrm rot="16200000">
            <a:off x="10254466" y="525429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Freeform 46">
            <a:extLst>
              <a:ext uri="{FF2B5EF4-FFF2-40B4-BE49-F238E27FC236}">
                <a16:creationId xmlns:a16="http://schemas.microsoft.com/office/drawing/2014/main" id="{69D15F79-29F9-45CC-9D3C-E64A8C4AE0FA}"/>
              </a:ext>
            </a:extLst>
          </p:cNvPr>
          <p:cNvSpPr/>
          <p:nvPr/>
        </p:nvSpPr>
        <p:spPr>
          <a:xfrm>
            <a:off x="6666889" y="1204256"/>
            <a:ext cx="5547811" cy="4449489"/>
          </a:xfrm>
          <a:custGeom>
            <a:avLst/>
            <a:gdLst>
              <a:gd name="connsiteX0" fmla="*/ 741596 w 6762750"/>
              <a:gd name="connsiteY0" fmla="*/ 0 h 4449489"/>
              <a:gd name="connsiteX1" fmla="*/ 6762750 w 6762750"/>
              <a:gd name="connsiteY1" fmla="*/ 0 h 4449489"/>
              <a:gd name="connsiteX2" fmla="*/ 6762750 w 6762750"/>
              <a:gd name="connsiteY2" fmla="*/ 4449489 h 4449489"/>
              <a:gd name="connsiteX3" fmla="*/ 741596 w 6762750"/>
              <a:gd name="connsiteY3" fmla="*/ 4449489 h 4449489"/>
              <a:gd name="connsiteX4" fmla="*/ 0 w 6762750"/>
              <a:gd name="connsiteY4" fmla="*/ 3707893 h 4449489"/>
              <a:gd name="connsiteX5" fmla="*/ 0 w 6762750"/>
              <a:gd name="connsiteY5" fmla="*/ 741596 h 4449489"/>
              <a:gd name="connsiteX6" fmla="*/ 741596 w 6762750"/>
              <a:gd name="connsiteY6" fmla="*/ 0 h 444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2750" h="4449489">
                <a:moveTo>
                  <a:pt x="741596" y="0"/>
                </a:moveTo>
                <a:lnTo>
                  <a:pt x="6762750" y="0"/>
                </a:lnTo>
                <a:lnTo>
                  <a:pt x="6762750" y="4449489"/>
                </a:lnTo>
                <a:lnTo>
                  <a:pt x="741596" y="4449489"/>
                </a:lnTo>
                <a:cubicBezTo>
                  <a:pt x="332024" y="4449489"/>
                  <a:pt x="0" y="4117465"/>
                  <a:pt x="0" y="3707893"/>
                </a:cubicBezTo>
                <a:lnTo>
                  <a:pt x="0" y="741596"/>
                </a:lnTo>
                <a:cubicBezTo>
                  <a:pt x="0" y="332024"/>
                  <a:pt x="332024" y="0"/>
                  <a:pt x="741596" y="0"/>
                </a:cubicBezTo>
                <a:close/>
              </a:path>
            </a:pathLst>
          </a:cu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5A1F34D-EB98-4CAD-A1DE-7AC573B109A0}"/>
              </a:ext>
            </a:extLst>
          </p:cNvPr>
          <p:cNvSpPr>
            <a:spLocks noGrp="1"/>
          </p:cNvSpPr>
          <p:nvPr>
            <p:ph type="title"/>
          </p:nvPr>
        </p:nvSpPr>
        <p:spPr>
          <a:xfrm>
            <a:off x="1093613" y="2184696"/>
            <a:ext cx="4303725" cy="741568"/>
          </a:xfrm>
        </p:spPr>
        <p:txBody>
          <a:bodyPr lIns="0" rIns="0"/>
          <a:lstStyle/>
          <a:p>
            <a:r>
              <a:rPr lang="en-US" b="1" dirty="0">
                <a:solidFill>
                  <a:schemeClr val="tx1">
                    <a:lumMod val="75000"/>
                    <a:lumOff val="25000"/>
                  </a:schemeClr>
                </a:solidFill>
                <a:latin typeface="Segoe UI" panose="020B0502040204020203" pitchFamily="34" charset="0"/>
                <a:cs typeface="Segoe UI" panose="020B0502040204020203" pitchFamily="34" charset="0"/>
              </a:rPr>
              <a:t>DMF - OData</a:t>
            </a:r>
          </a:p>
        </p:txBody>
      </p:sp>
      <p:sp>
        <p:nvSpPr>
          <p:cNvPr id="13" name="Rectangle 12">
            <a:extLst>
              <a:ext uri="{FF2B5EF4-FFF2-40B4-BE49-F238E27FC236}">
                <a16:creationId xmlns:a16="http://schemas.microsoft.com/office/drawing/2014/main" id="{90C835E6-5275-478D-B06E-63B529F28218}"/>
              </a:ext>
            </a:extLst>
          </p:cNvPr>
          <p:cNvSpPr/>
          <p:nvPr/>
        </p:nvSpPr>
        <p:spPr>
          <a:xfrm>
            <a:off x="11239954" y="6519862"/>
            <a:ext cx="444500" cy="338137"/>
          </a:xfrm>
          <a:prstGeom prst="rect">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8EDDE3A-9B37-43A6-8AC5-022DDD0AA58E}"/>
              </a:ext>
            </a:extLst>
          </p:cNvPr>
          <p:cNvSpPr/>
          <p:nvPr/>
        </p:nvSpPr>
        <p:spPr>
          <a:xfrm>
            <a:off x="11239954" y="6316662"/>
            <a:ext cx="444500" cy="444500"/>
          </a:xfrm>
          <a:prstGeom prst="ellipse">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5">
            <a:extLst>
              <a:ext uri="{FF2B5EF4-FFF2-40B4-BE49-F238E27FC236}">
                <a16:creationId xmlns:a16="http://schemas.microsoft.com/office/drawing/2014/main" id="{D0B669C6-75C7-488F-90E7-B0037991E11E}"/>
              </a:ext>
            </a:extLst>
          </p:cNvPr>
          <p:cNvSpPr>
            <a:spLocks noGrp="1"/>
          </p:cNvSpPr>
          <p:nvPr>
            <p:ph type="sldNum" sz="quarter" idx="12"/>
          </p:nvPr>
        </p:nvSpPr>
        <p:spPr>
          <a:xfrm>
            <a:off x="11296650" y="6356350"/>
            <a:ext cx="331108" cy="365125"/>
          </a:xfrm>
        </p:spPr>
        <p:txBody>
          <a:bodyPr lIns="0" tIns="0" rIns="0" bIns="0"/>
          <a:lstStyle>
            <a:lvl1pPr algn="ctr">
              <a:defRPr sz="900" b="1">
                <a:solidFill>
                  <a:schemeClr val="tx1">
                    <a:lumMod val="75000"/>
                    <a:lumOff val="25000"/>
                  </a:schemeClr>
                </a:solidFill>
                <a:latin typeface="Segoe UI" panose="020B0502040204020203" pitchFamily="34" charset="0"/>
                <a:cs typeface="Segoe UI" panose="020B0502040204020203" pitchFamily="34" charset="0"/>
              </a:defRPr>
            </a:lvl1pPr>
          </a:lstStyle>
          <a:p>
            <a:fld id="{8D05A9CD-9176-4D89-A414-3BEEE81BBC77}" type="slidenum">
              <a:rPr lang="en-US" smtClean="0"/>
              <a:pPr/>
              <a:t>26</a:t>
            </a:fld>
            <a:endParaRPr lang="en-US" dirty="0"/>
          </a:p>
        </p:txBody>
      </p:sp>
      <p:pic>
        <p:nvPicPr>
          <p:cNvPr id="53" name="Picture 52" descr="Background pattern&#10;&#10;Description automatically generated">
            <a:extLst>
              <a:ext uri="{FF2B5EF4-FFF2-40B4-BE49-F238E27FC236}">
                <a16:creationId xmlns:a16="http://schemas.microsoft.com/office/drawing/2014/main" id="{E1377084-21E0-42A7-B144-A69CF5A6D83D}"/>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6892413" y="1385657"/>
            <a:ext cx="5322288" cy="4021639"/>
          </a:xfrm>
          <a:custGeom>
            <a:avLst/>
            <a:gdLst>
              <a:gd name="connsiteX0" fmla="*/ 655598 w 5978515"/>
              <a:gd name="connsiteY0" fmla="*/ 0 h 4021639"/>
              <a:gd name="connsiteX1" fmla="*/ 5978515 w 5978515"/>
              <a:gd name="connsiteY1" fmla="*/ 0 h 4021639"/>
              <a:gd name="connsiteX2" fmla="*/ 5978515 w 5978515"/>
              <a:gd name="connsiteY2" fmla="*/ 4021639 h 4021639"/>
              <a:gd name="connsiteX3" fmla="*/ 655598 w 5978515"/>
              <a:gd name="connsiteY3" fmla="*/ 4021639 h 4021639"/>
              <a:gd name="connsiteX4" fmla="*/ 0 w 5978515"/>
              <a:gd name="connsiteY4" fmla="*/ 3351353 h 4021639"/>
              <a:gd name="connsiteX5" fmla="*/ 0 w 5978515"/>
              <a:gd name="connsiteY5" fmla="*/ 670286 h 4021639"/>
              <a:gd name="connsiteX6" fmla="*/ 655598 w 5978515"/>
              <a:gd name="connsiteY6" fmla="*/ 0 h 402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515" h="4021639">
                <a:moveTo>
                  <a:pt x="655598" y="0"/>
                </a:moveTo>
                <a:lnTo>
                  <a:pt x="5978515" y="0"/>
                </a:lnTo>
                <a:lnTo>
                  <a:pt x="5978515" y="4021639"/>
                </a:lnTo>
                <a:lnTo>
                  <a:pt x="655598" y="4021639"/>
                </a:lnTo>
                <a:cubicBezTo>
                  <a:pt x="293521" y="4021639"/>
                  <a:pt x="0" y="3721542"/>
                  <a:pt x="0" y="3351353"/>
                </a:cubicBezTo>
                <a:lnTo>
                  <a:pt x="0" y="670286"/>
                </a:lnTo>
                <a:cubicBezTo>
                  <a:pt x="0" y="300098"/>
                  <a:pt x="293521" y="0"/>
                  <a:pt x="655598" y="0"/>
                </a:cubicBezTo>
                <a:close/>
              </a:path>
            </a:pathLst>
          </a:custGeom>
        </p:spPr>
      </p:pic>
      <p:grpSp>
        <p:nvGrpSpPr>
          <p:cNvPr id="26" name="Group 25">
            <a:extLst>
              <a:ext uri="{FF2B5EF4-FFF2-40B4-BE49-F238E27FC236}">
                <a16:creationId xmlns:a16="http://schemas.microsoft.com/office/drawing/2014/main" id="{09971475-858B-487D-8875-A846C5AC2D16}"/>
              </a:ext>
            </a:extLst>
          </p:cNvPr>
          <p:cNvGrpSpPr/>
          <p:nvPr/>
        </p:nvGrpSpPr>
        <p:grpSpPr>
          <a:xfrm>
            <a:off x="1495252" y="1172799"/>
            <a:ext cx="388560" cy="367985"/>
            <a:chOff x="2805113" y="2247901"/>
            <a:chExt cx="779462" cy="738188"/>
          </a:xfrm>
          <a:effectLst>
            <a:outerShdw dist="63500" dir="2700000" algn="tl" rotWithShape="0">
              <a:prstClr val="black">
                <a:alpha val="20000"/>
              </a:prstClr>
            </a:outerShdw>
          </a:effectLst>
        </p:grpSpPr>
        <p:sp>
          <p:nvSpPr>
            <p:cNvPr id="28" name="Freeform 78">
              <a:extLst>
                <a:ext uri="{FF2B5EF4-FFF2-40B4-BE49-F238E27FC236}">
                  <a16:creationId xmlns:a16="http://schemas.microsoft.com/office/drawing/2014/main" id="{B7664ACB-8C2A-436E-89EA-05BADF2999C1}"/>
                </a:ext>
              </a:extLst>
            </p:cNvPr>
            <p:cNvSpPr>
              <a:spLocks/>
            </p:cNvSpPr>
            <p:nvPr/>
          </p:nvSpPr>
          <p:spPr bwMode="auto">
            <a:xfrm>
              <a:off x="3006725" y="2247901"/>
              <a:ext cx="577850" cy="738188"/>
            </a:xfrm>
            <a:custGeom>
              <a:avLst/>
              <a:gdLst>
                <a:gd name="T0" fmla="*/ 115 w 153"/>
                <a:gd name="T1" fmla="*/ 0 h 195"/>
                <a:gd name="T2" fmla="*/ 6 w 153"/>
                <a:gd name="T3" fmla="*/ 0 h 195"/>
                <a:gd name="T4" fmla="*/ 0 w 153"/>
                <a:gd name="T5" fmla="*/ 7 h 195"/>
                <a:gd name="T6" fmla="*/ 0 w 153"/>
                <a:gd name="T7" fmla="*/ 195 h 195"/>
                <a:gd name="T8" fmla="*/ 153 w 153"/>
                <a:gd name="T9" fmla="*/ 195 h 195"/>
                <a:gd name="T10" fmla="*/ 153 w 153"/>
                <a:gd name="T11" fmla="*/ 39 h 195"/>
                <a:gd name="T12" fmla="*/ 115 w 153"/>
                <a:gd name="T13" fmla="*/ 0 h 195"/>
              </a:gdLst>
              <a:ahLst/>
              <a:cxnLst>
                <a:cxn ang="0">
                  <a:pos x="T0" y="T1"/>
                </a:cxn>
                <a:cxn ang="0">
                  <a:pos x="T2" y="T3"/>
                </a:cxn>
                <a:cxn ang="0">
                  <a:pos x="T4" y="T5"/>
                </a:cxn>
                <a:cxn ang="0">
                  <a:pos x="T6" y="T7"/>
                </a:cxn>
                <a:cxn ang="0">
                  <a:pos x="T8" y="T9"/>
                </a:cxn>
                <a:cxn ang="0">
                  <a:pos x="T10" y="T11"/>
                </a:cxn>
                <a:cxn ang="0">
                  <a:pos x="T12" y="T13"/>
                </a:cxn>
              </a:cxnLst>
              <a:rect l="0" t="0" r="r" b="b"/>
              <a:pathLst>
                <a:path w="153" h="195">
                  <a:moveTo>
                    <a:pt x="115" y="0"/>
                  </a:moveTo>
                  <a:cubicBezTo>
                    <a:pt x="6" y="0"/>
                    <a:pt x="6" y="0"/>
                    <a:pt x="6" y="0"/>
                  </a:cubicBezTo>
                  <a:cubicBezTo>
                    <a:pt x="3" y="0"/>
                    <a:pt x="0" y="3"/>
                    <a:pt x="0" y="7"/>
                  </a:cubicBezTo>
                  <a:cubicBezTo>
                    <a:pt x="0" y="195"/>
                    <a:pt x="0" y="195"/>
                    <a:pt x="0" y="195"/>
                  </a:cubicBezTo>
                  <a:cubicBezTo>
                    <a:pt x="153" y="195"/>
                    <a:pt x="153" y="195"/>
                    <a:pt x="153" y="195"/>
                  </a:cubicBezTo>
                  <a:cubicBezTo>
                    <a:pt x="153" y="39"/>
                    <a:pt x="153" y="39"/>
                    <a:pt x="153" y="39"/>
                  </a:cubicBezTo>
                  <a:lnTo>
                    <a:pt x="1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79">
              <a:extLst>
                <a:ext uri="{FF2B5EF4-FFF2-40B4-BE49-F238E27FC236}">
                  <a16:creationId xmlns:a16="http://schemas.microsoft.com/office/drawing/2014/main" id="{D93500A6-717D-481E-8FE5-C9437644162D}"/>
                </a:ext>
              </a:extLst>
            </p:cNvPr>
            <p:cNvSpPr>
              <a:spLocks/>
            </p:cNvSpPr>
            <p:nvPr/>
          </p:nvSpPr>
          <p:spPr bwMode="auto">
            <a:xfrm>
              <a:off x="3441700" y="2247901"/>
              <a:ext cx="142875" cy="147638"/>
            </a:xfrm>
            <a:custGeom>
              <a:avLst/>
              <a:gdLst>
                <a:gd name="T0" fmla="*/ 0 w 90"/>
                <a:gd name="T1" fmla="*/ 0 h 93"/>
                <a:gd name="T2" fmla="*/ 0 w 90"/>
                <a:gd name="T3" fmla="*/ 93 h 93"/>
                <a:gd name="T4" fmla="*/ 90 w 90"/>
                <a:gd name="T5" fmla="*/ 93 h 93"/>
                <a:gd name="T6" fmla="*/ 0 w 90"/>
                <a:gd name="T7" fmla="*/ 0 h 93"/>
              </a:gdLst>
              <a:ahLst/>
              <a:cxnLst>
                <a:cxn ang="0">
                  <a:pos x="T0" y="T1"/>
                </a:cxn>
                <a:cxn ang="0">
                  <a:pos x="T2" y="T3"/>
                </a:cxn>
                <a:cxn ang="0">
                  <a:pos x="T4" y="T5"/>
                </a:cxn>
                <a:cxn ang="0">
                  <a:pos x="T6" y="T7"/>
                </a:cxn>
              </a:cxnLst>
              <a:rect l="0" t="0" r="r" b="b"/>
              <a:pathLst>
                <a:path w="90" h="93">
                  <a:moveTo>
                    <a:pt x="0" y="0"/>
                  </a:moveTo>
                  <a:lnTo>
                    <a:pt x="0" y="93"/>
                  </a:lnTo>
                  <a:lnTo>
                    <a:pt x="90" y="93"/>
                  </a:lnTo>
                  <a:lnTo>
                    <a:pt x="0" y="0"/>
                  </a:ln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80">
              <a:extLst>
                <a:ext uri="{FF2B5EF4-FFF2-40B4-BE49-F238E27FC236}">
                  <a16:creationId xmlns:a16="http://schemas.microsoft.com/office/drawing/2014/main" id="{F83B5C6C-2A4B-4C64-BA1F-7B4883CCDB4B}"/>
                </a:ext>
              </a:extLst>
            </p:cNvPr>
            <p:cNvSpPr>
              <a:spLocks/>
            </p:cNvSpPr>
            <p:nvPr/>
          </p:nvSpPr>
          <p:spPr bwMode="auto">
            <a:xfrm>
              <a:off x="3100388" y="2419351"/>
              <a:ext cx="242888" cy="22225"/>
            </a:xfrm>
            <a:custGeom>
              <a:avLst/>
              <a:gdLst>
                <a:gd name="T0" fmla="*/ 64 w 64"/>
                <a:gd name="T1" fmla="*/ 3 h 6"/>
                <a:gd name="T2" fmla="*/ 61 w 64"/>
                <a:gd name="T3" fmla="*/ 6 h 6"/>
                <a:gd name="T4" fmla="*/ 4 w 64"/>
                <a:gd name="T5" fmla="*/ 6 h 6"/>
                <a:gd name="T6" fmla="*/ 0 w 64"/>
                <a:gd name="T7" fmla="*/ 3 h 6"/>
                <a:gd name="T8" fmla="*/ 4 w 64"/>
                <a:gd name="T9" fmla="*/ 0 h 6"/>
                <a:gd name="T10" fmla="*/ 61 w 64"/>
                <a:gd name="T11" fmla="*/ 0 h 6"/>
                <a:gd name="T12" fmla="*/ 64 w 64"/>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64" h="6">
                  <a:moveTo>
                    <a:pt x="64" y="3"/>
                  </a:moveTo>
                  <a:cubicBezTo>
                    <a:pt x="64" y="5"/>
                    <a:pt x="63" y="6"/>
                    <a:pt x="61" y="6"/>
                  </a:cubicBezTo>
                  <a:cubicBezTo>
                    <a:pt x="4" y="6"/>
                    <a:pt x="4" y="6"/>
                    <a:pt x="4" y="6"/>
                  </a:cubicBezTo>
                  <a:cubicBezTo>
                    <a:pt x="2" y="6"/>
                    <a:pt x="0" y="5"/>
                    <a:pt x="0" y="3"/>
                  </a:cubicBezTo>
                  <a:cubicBezTo>
                    <a:pt x="0" y="1"/>
                    <a:pt x="2" y="0"/>
                    <a:pt x="4" y="0"/>
                  </a:cubicBezTo>
                  <a:cubicBezTo>
                    <a:pt x="61" y="0"/>
                    <a:pt x="61" y="0"/>
                    <a:pt x="61" y="0"/>
                  </a:cubicBezTo>
                  <a:cubicBezTo>
                    <a:pt x="63" y="0"/>
                    <a:pt x="64" y="1"/>
                    <a:pt x="64"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81">
              <a:extLst>
                <a:ext uri="{FF2B5EF4-FFF2-40B4-BE49-F238E27FC236}">
                  <a16:creationId xmlns:a16="http://schemas.microsoft.com/office/drawing/2014/main" id="{05AD84B9-7AA3-44B9-B394-B0D64F44851C}"/>
                </a:ext>
              </a:extLst>
            </p:cNvPr>
            <p:cNvSpPr>
              <a:spLocks/>
            </p:cNvSpPr>
            <p:nvPr/>
          </p:nvSpPr>
          <p:spPr bwMode="auto">
            <a:xfrm>
              <a:off x="3100388" y="2516188"/>
              <a:ext cx="390525" cy="23813"/>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Freeform 82">
              <a:extLst>
                <a:ext uri="{FF2B5EF4-FFF2-40B4-BE49-F238E27FC236}">
                  <a16:creationId xmlns:a16="http://schemas.microsoft.com/office/drawing/2014/main" id="{8CDBE542-6281-41A8-9DEB-B4824C2CC339}"/>
                </a:ext>
              </a:extLst>
            </p:cNvPr>
            <p:cNvSpPr>
              <a:spLocks/>
            </p:cNvSpPr>
            <p:nvPr/>
          </p:nvSpPr>
          <p:spPr bwMode="auto">
            <a:xfrm>
              <a:off x="3100388" y="2611438"/>
              <a:ext cx="390525" cy="26988"/>
            </a:xfrm>
            <a:custGeom>
              <a:avLst/>
              <a:gdLst>
                <a:gd name="T0" fmla="*/ 103 w 103"/>
                <a:gd name="T1" fmla="*/ 3 h 7"/>
                <a:gd name="T2" fmla="*/ 100 w 103"/>
                <a:gd name="T3" fmla="*/ 7 h 7"/>
                <a:gd name="T4" fmla="*/ 4 w 103"/>
                <a:gd name="T5" fmla="*/ 7 h 7"/>
                <a:gd name="T6" fmla="*/ 0 w 103"/>
                <a:gd name="T7" fmla="*/ 3 h 7"/>
                <a:gd name="T8" fmla="*/ 4 w 103"/>
                <a:gd name="T9" fmla="*/ 0 h 7"/>
                <a:gd name="T10" fmla="*/ 100 w 103"/>
                <a:gd name="T11" fmla="*/ 0 h 7"/>
                <a:gd name="T12" fmla="*/ 103 w 103"/>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103" h="7">
                  <a:moveTo>
                    <a:pt x="103" y="3"/>
                  </a:moveTo>
                  <a:cubicBezTo>
                    <a:pt x="103" y="5"/>
                    <a:pt x="101" y="7"/>
                    <a:pt x="100" y="7"/>
                  </a:cubicBezTo>
                  <a:cubicBezTo>
                    <a:pt x="4" y="7"/>
                    <a:pt x="4" y="7"/>
                    <a:pt x="4" y="7"/>
                  </a:cubicBezTo>
                  <a:cubicBezTo>
                    <a:pt x="2" y="7"/>
                    <a:pt x="0" y="5"/>
                    <a:pt x="0" y="3"/>
                  </a:cubicBezTo>
                  <a:cubicBezTo>
                    <a:pt x="0" y="2"/>
                    <a:pt x="2" y="0"/>
                    <a:pt x="4" y="0"/>
                  </a:cubicBezTo>
                  <a:cubicBezTo>
                    <a:pt x="100" y="0"/>
                    <a:pt x="100" y="0"/>
                    <a:pt x="100" y="0"/>
                  </a:cubicBezTo>
                  <a:cubicBezTo>
                    <a:pt x="101" y="0"/>
                    <a:pt x="103" y="2"/>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83">
              <a:extLst>
                <a:ext uri="{FF2B5EF4-FFF2-40B4-BE49-F238E27FC236}">
                  <a16:creationId xmlns:a16="http://schemas.microsoft.com/office/drawing/2014/main" id="{00B99341-F351-46D3-984D-438D2C39011D}"/>
                </a:ext>
              </a:extLst>
            </p:cNvPr>
            <p:cNvSpPr>
              <a:spLocks/>
            </p:cNvSpPr>
            <p:nvPr/>
          </p:nvSpPr>
          <p:spPr bwMode="auto">
            <a:xfrm>
              <a:off x="3100388" y="2709863"/>
              <a:ext cx="390525" cy="22225"/>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84">
              <a:extLst>
                <a:ext uri="{FF2B5EF4-FFF2-40B4-BE49-F238E27FC236}">
                  <a16:creationId xmlns:a16="http://schemas.microsoft.com/office/drawing/2014/main" id="{355432A7-AEFA-47F1-B0A0-1345637B0E5A}"/>
                </a:ext>
              </a:extLst>
            </p:cNvPr>
            <p:cNvSpPr>
              <a:spLocks/>
            </p:cNvSpPr>
            <p:nvPr/>
          </p:nvSpPr>
          <p:spPr bwMode="auto">
            <a:xfrm>
              <a:off x="2805113" y="2338388"/>
              <a:ext cx="530225" cy="530225"/>
            </a:xfrm>
            <a:custGeom>
              <a:avLst/>
              <a:gdLst>
                <a:gd name="T0" fmla="*/ 131 w 140"/>
                <a:gd name="T1" fmla="*/ 90 h 140"/>
                <a:gd name="T2" fmla="*/ 51 w 140"/>
                <a:gd name="T3" fmla="*/ 11 h 140"/>
                <a:gd name="T4" fmla="*/ 49 w 140"/>
                <a:gd name="T5" fmla="*/ 9 h 140"/>
                <a:gd name="T6" fmla="*/ 11 w 140"/>
                <a:gd name="T7" fmla="*/ 11 h 140"/>
                <a:gd name="T8" fmla="*/ 11 w 140"/>
                <a:gd name="T9" fmla="*/ 11 h 140"/>
                <a:gd name="T10" fmla="*/ 9 w 140"/>
                <a:gd name="T11" fmla="*/ 49 h 140"/>
                <a:gd name="T12" fmla="*/ 11 w 140"/>
                <a:gd name="T13" fmla="*/ 52 h 140"/>
                <a:gd name="T14" fmla="*/ 90 w 140"/>
                <a:gd name="T15" fmla="*/ 131 h 140"/>
                <a:gd name="T16" fmla="*/ 122 w 140"/>
                <a:gd name="T17" fmla="*/ 140 h 140"/>
                <a:gd name="T18" fmla="*/ 129 w 140"/>
                <a:gd name="T19" fmla="*/ 129 h 140"/>
                <a:gd name="T20" fmla="*/ 140 w 140"/>
                <a:gd name="T21" fmla="*/ 122 h 140"/>
                <a:gd name="T22" fmla="*/ 131 w 140"/>
                <a:gd name="T23" fmla="*/ 9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140">
                  <a:moveTo>
                    <a:pt x="131" y="90"/>
                  </a:moveTo>
                  <a:cubicBezTo>
                    <a:pt x="51" y="11"/>
                    <a:pt x="51" y="11"/>
                    <a:pt x="51" y="11"/>
                  </a:cubicBezTo>
                  <a:cubicBezTo>
                    <a:pt x="51" y="10"/>
                    <a:pt x="50" y="10"/>
                    <a:pt x="49" y="9"/>
                  </a:cubicBezTo>
                  <a:cubicBezTo>
                    <a:pt x="38" y="0"/>
                    <a:pt x="22" y="0"/>
                    <a:pt x="11" y="11"/>
                  </a:cubicBezTo>
                  <a:cubicBezTo>
                    <a:pt x="11" y="11"/>
                    <a:pt x="11" y="11"/>
                    <a:pt x="11" y="11"/>
                  </a:cubicBezTo>
                  <a:cubicBezTo>
                    <a:pt x="0" y="22"/>
                    <a:pt x="0" y="38"/>
                    <a:pt x="9" y="49"/>
                  </a:cubicBezTo>
                  <a:cubicBezTo>
                    <a:pt x="9" y="50"/>
                    <a:pt x="10" y="51"/>
                    <a:pt x="11" y="52"/>
                  </a:cubicBezTo>
                  <a:cubicBezTo>
                    <a:pt x="90" y="131"/>
                    <a:pt x="90" y="131"/>
                    <a:pt x="90" y="131"/>
                  </a:cubicBezTo>
                  <a:cubicBezTo>
                    <a:pt x="122" y="140"/>
                    <a:pt x="122" y="140"/>
                    <a:pt x="122" y="140"/>
                  </a:cubicBezTo>
                  <a:cubicBezTo>
                    <a:pt x="123" y="136"/>
                    <a:pt x="125" y="132"/>
                    <a:pt x="129" y="129"/>
                  </a:cubicBezTo>
                  <a:cubicBezTo>
                    <a:pt x="132" y="126"/>
                    <a:pt x="136" y="123"/>
                    <a:pt x="140" y="122"/>
                  </a:cubicBezTo>
                  <a:lnTo>
                    <a:pt x="131" y="90"/>
                  </a:lnTo>
                  <a:close/>
                </a:path>
              </a:pathLst>
            </a:custGeom>
            <a:solidFill>
              <a:srgbClr val="F4D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85">
              <a:extLst>
                <a:ext uri="{FF2B5EF4-FFF2-40B4-BE49-F238E27FC236}">
                  <a16:creationId xmlns:a16="http://schemas.microsoft.com/office/drawing/2014/main" id="{54DA4313-77E3-457F-8833-0662FC75BB69}"/>
                </a:ext>
              </a:extLst>
            </p:cNvPr>
            <p:cNvSpPr>
              <a:spLocks/>
            </p:cNvSpPr>
            <p:nvPr/>
          </p:nvSpPr>
          <p:spPr bwMode="auto">
            <a:xfrm>
              <a:off x="2805113" y="2338388"/>
              <a:ext cx="185738" cy="185738"/>
            </a:xfrm>
            <a:custGeom>
              <a:avLst/>
              <a:gdLst>
                <a:gd name="T0" fmla="*/ 49 w 49"/>
                <a:gd name="T1" fmla="*/ 9 h 49"/>
                <a:gd name="T2" fmla="*/ 9 w 49"/>
                <a:gd name="T3" fmla="*/ 49 h 49"/>
                <a:gd name="T4" fmla="*/ 11 w 49"/>
                <a:gd name="T5" fmla="*/ 11 h 49"/>
                <a:gd name="T6" fmla="*/ 11 w 49"/>
                <a:gd name="T7" fmla="*/ 11 h 49"/>
                <a:gd name="T8" fmla="*/ 49 w 49"/>
                <a:gd name="T9" fmla="*/ 9 h 49"/>
              </a:gdLst>
              <a:ahLst/>
              <a:cxnLst>
                <a:cxn ang="0">
                  <a:pos x="T0" y="T1"/>
                </a:cxn>
                <a:cxn ang="0">
                  <a:pos x="T2" y="T3"/>
                </a:cxn>
                <a:cxn ang="0">
                  <a:pos x="T4" y="T5"/>
                </a:cxn>
                <a:cxn ang="0">
                  <a:pos x="T6" y="T7"/>
                </a:cxn>
                <a:cxn ang="0">
                  <a:pos x="T8" y="T9"/>
                </a:cxn>
              </a:cxnLst>
              <a:rect l="0" t="0" r="r" b="b"/>
              <a:pathLst>
                <a:path w="49" h="49">
                  <a:moveTo>
                    <a:pt x="49" y="9"/>
                  </a:moveTo>
                  <a:cubicBezTo>
                    <a:pt x="9" y="49"/>
                    <a:pt x="9" y="49"/>
                    <a:pt x="9" y="49"/>
                  </a:cubicBezTo>
                  <a:cubicBezTo>
                    <a:pt x="0" y="38"/>
                    <a:pt x="0" y="22"/>
                    <a:pt x="11" y="11"/>
                  </a:cubicBezTo>
                  <a:cubicBezTo>
                    <a:pt x="11" y="11"/>
                    <a:pt x="11" y="11"/>
                    <a:pt x="11" y="11"/>
                  </a:cubicBezTo>
                  <a:cubicBezTo>
                    <a:pt x="22" y="0"/>
                    <a:pt x="38" y="0"/>
                    <a:pt x="49" y="9"/>
                  </a:cubicBezTo>
                  <a:close/>
                </a:path>
              </a:pathLst>
            </a:custGeom>
            <a:solidFill>
              <a:srgbClr val="F7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86">
              <a:extLst>
                <a:ext uri="{FF2B5EF4-FFF2-40B4-BE49-F238E27FC236}">
                  <a16:creationId xmlns:a16="http://schemas.microsoft.com/office/drawing/2014/main" id="{614328DC-CA57-42F5-BE0C-7B5D3BB29EDD}"/>
                </a:ext>
              </a:extLst>
            </p:cNvPr>
            <p:cNvSpPr>
              <a:spLocks/>
            </p:cNvSpPr>
            <p:nvPr/>
          </p:nvSpPr>
          <p:spPr bwMode="auto">
            <a:xfrm>
              <a:off x="3267075" y="2800351"/>
              <a:ext cx="90488" cy="90488"/>
            </a:xfrm>
            <a:custGeom>
              <a:avLst/>
              <a:gdLst>
                <a:gd name="T0" fmla="*/ 18 w 24"/>
                <a:gd name="T1" fmla="*/ 0 h 24"/>
                <a:gd name="T2" fmla="*/ 24 w 24"/>
                <a:gd name="T3" fmla="*/ 21 h 24"/>
                <a:gd name="T4" fmla="*/ 20 w 24"/>
                <a:gd name="T5" fmla="*/ 24 h 24"/>
                <a:gd name="T6" fmla="*/ 0 w 24"/>
                <a:gd name="T7" fmla="*/ 18 h 24"/>
                <a:gd name="T8" fmla="*/ 7 w 24"/>
                <a:gd name="T9" fmla="*/ 7 h 24"/>
                <a:gd name="T10" fmla="*/ 18 w 24"/>
                <a:gd name="T11" fmla="*/ 0 h 24"/>
              </a:gdLst>
              <a:ahLst/>
              <a:cxnLst>
                <a:cxn ang="0">
                  <a:pos x="T0" y="T1"/>
                </a:cxn>
                <a:cxn ang="0">
                  <a:pos x="T2" y="T3"/>
                </a:cxn>
                <a:cxn ang="0">
                  <a:pos x="T4" y="T5"/>
                </a:cxn>
                <a:cxn ang="0">
                  <a:pos x="T6" y="T7"/>
                </a:cxn>
                <a:cxn ang="0">
                  <a:pos x="T8" y="T9"/>
                </a:cxn>
                <a:cxn ang="0">
                  <a:pos x="T10" y="T11"/>
                </a:cxn>
              </a:cxnLst>
              <a:rect l="0" t="0" r="r" b="b"/>
              <a:pathLst>
                <a:path w="24" h="24">
                  <a:moveTo>
                    <a:pt x="18" y="0"/>
                  </a:moveTo>
                  <a:cubicBezTo>
                    <a:pt x="24" y="21"/>
                    <a:pt x="24" y="21"/>
                    <a:pt x="24" y="21"/>
                  </a:cubicBezTo>
                  <a:cubicBezTo>
                    <a:pt x="24" y="23"/>
                    <a:pt x="22" y="24"/>
                    <a:pt x="20" y="24"/>
                  </a:cubicBezTo>
                  <a:cubicBezTo>
                    <a:pt x="0" y="18"/>
                    <a:pt x="0" y="18"/>
                    <a:pt x="0" y="18"/>
                  </a:cubicBezTo>
                  <a:cubicBezTo>
                    <a:pt x="1" y="14"/>
                    <a:pt x="3" y="10"/>
                    <a:pt x="7" y="7"/>
                  </a:cubicBezTo>
                  <a:cubicBezTo>
                    <a:pt x="10" y="4"/>
                    <a:pt x="14" y="1"/>
                    <a:pt x="18" y="0"/>
                  </a:cubicBez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87">
              <a:extLst>
                <a:ext uri="{FF2B5EF4-FFF2-40B4-BE49-F238E27FC236}">
                  <a16:creationId xmlns:a16="http://schemas.microsoft.com/office/drawing/2014/main" id="{6EC70ED2-58A2-4F0D-AB74-2621F9D02BAF}"/>
                </a:ext>
              </a:extLst>
            </p:cNvPr>
            <p:cNvSpPr>
              <a:spLocks/>
            </p:cNvSpPr>
            <p:nvPr/>
          </p:nvSpPr>
          <p:spPr bwMode="auto">
            <a:xfrm>
              <a:off x="2867025" y="2403476"/>
              <a:ext cx="434975" cy="427038"/>
            </a:xfrm>
            <a:custGeom>
              <a:avLst/>
              <a:gdLst>
                <a:gd name="T0" fmla="*/ 114 w 115"/>
                <a:gd name="T1" fmla="*/ 73 h 113"/>
                <a:gd name="T2" fmla="*/ 41 w 115"/>
                <a:gd name="T3" fmla="*/ 0 h 113"/>
                <a:gd name="T4" fmla="*/ 0 w 115"/>
                <a:gd name="T5" fmla="*/ 40 h 113"/>
                <a:gd name="T6" fmla="*/ 0 w 115"/>
                <a:gd name="T7" fmla="*/ 40 h 113"/>
                <a:gd name="T8" fmla="*/ 73 w 115"/>
                <a:gd name="T9" fmla="*/ 113 h 113"/>
                <a:gd name="T10" fmla="*/ 73 w 115"/>
                <a:gd name="T11" fmla="*/ 113 h 113"/>
                <a:gd name="T12" fmla="*/ 76 w 115"/>
                <a:gd name="T13" fmla="*/ 95 h 113"/>
                <a:gd name="T14" fmla="*/ 94 w 115"/>
                <a:gd name="T15" fmla="*/ 94 h 113"/>
                <a:gd name="T16" fmla="*/ 94 w 115"/>
                <a:gd name="T17" fmla="*/ 93 h 113"/>
                <a:gd name="T18" fmla="*/ 94 w 115"/>
                <a:gd name="T19" fmla="*/ 93 h 113"/>
                <a:gd name="T20" fmla="*/ 96 w 115"/>
                <a:gd name="T21" fmla="*/ 74 h 113"/>
                <a:gd name="T22" fmla="*/ 114 w 115"/>
                <a:gd name="T23" fmla="*/ 73 h 113"/>
                <a:gd name="T24" fmla="*/ 114 w 115"/>
                <a:gd name="T25" fmla="*/ 73 h 113"/>
                <a:gd name="T26" fmla="*/ 114 w 115"/>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13">
                  <a:moveTo>
                    <a:pt x="114" y="73"/>
                  </a:moveTo>
                  <a:cubicBezTo>
                    <a:pt x="108" y="67"/>
                    <a:pt x="41" y="0"/>
                    <a:pt x="41" y="0"/>
                  </a:cubicBezTo>
                  <a:cubicBezTo>
                    <a:pt x="0" y="40"/>
                    <a:pt x="0" y="40"/>
                    <a:pt x="0" y="40"/>
                  </a:cubicBezTo>
                  <a:cubicBezTo>
                    <a:pt x="0" y="40"/>
                    <a:pt x="0" y="40"/>
                    <a:pt x="0" y="40"/>
                  </a:cubicBezTo>
                  <a:cubicBezTo>
                    <a:pt x="0" y="40"/>
                    <a:pt x="64" y="104"/>
                    <a:pt x="73" y="113"/>
                  </a:cubicBezTo>
                  <a:cubicBezTo>
                    <a:pt x="73" y="113"/>
                    <a:pt x="73" y="113"/>
                    <a:pt x="73" y="113"/>
                  </a:cubicBezTo>
                  <a:cubicBezTo>
                    <a:pt x="70" y="108"/>
                    <a:pt x="71" y="100"/>
                    <a:pt x="76" y="95"/>
                  </a:cubicBezTo>
                  <a:cubicBezTo>
                    <a:pt x="81" y="90"/>
                    <a:pt x="89" y="90"/>
                    <a:pt x="94" y="94"/>
                  </a:cubicBezTo>
                  <a:cubicBezTo>
                    <a:pt x="94" y="94"/>
                    <a:pt x="94" y="94"/>
                    <a:pt x="94" y="93"/>
                  </a:cubicBezTo>
                  <a:cubicBezTo>
                    <a:pt x="94" y="93"/>
                    <a:pt x="94" y="93"/>
                    <a:pt x="94" y="93"/>
                  </a:cubicBezTo>
                  <a:cubicBezTo>
                    <a:pt x="90" y="88"/>
                    <a:pt x="90" y="80"/>
                    <a:pt x="96" y="74"/>
                  </a:cubicBezTo>
                  <a:cubicBezTo>
                    <a:pt x="101" y="69"/>
                    <a:pt x="109" y="69"/>
                    <a:pt x="114" y="73"/>
                  </a:cubicBezTo>
                  <a:cubicBezTo>
                    <a:pt x="114" y="73"/>
                    <a:pt x="114" y="73"/>
                    <a:pt x="114" y="73"/>
                  </a:cubicBezTo>
                  <a:cubicBezTo>
                    <a:pt x="115" y="73"/>
                    <a:pt x="115" y="73"/>
                    <a:pt x="114" y="73"/>
                  </a:cubicBezTo>
                  <a:close/>
                </a:path>
              </a:pathLst>
            </a:custGeom>
            <a:solidFill>
              <a:srgbClr val="DF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88">
              <a:extLst>
                <a:ext uri="{FF2B5EF4-FFF2-40B4-BE49-F238E27FC236}">
                  <a16:creationId xmlns:a16="http://schemas.microsoft.com/office/drawing/2014/main" id="{A6DF8AC2-542F-4D2D-8215-43A775290424}"/>
                </a:ext>
              </a:extLst>
            </p:cNvPr>
            <p:cNvSpPr>
              <a:spLocks/>
            </p:cNvSpPr>
            <p:nvPr/>
          </p:nvSpPr>
          <p:spPr bwMode="auto">
            <a:xfrm>
              <a:off x="2840038" y="2373313"/>
              <a:ext cx="180975" cy="180975"/>
            </a:xfrm>
            <a:custGeom>
              <a:avLst/>
              <a:gdLst>
                <a:gd name="T0" fmla="*/ 17 w 114"/>
                <a:gd name="T1" fmla="*/ 114 h 114"/>
                <a:gd name="T2" fmla="*/ 0 w 114"/>
                <a:gd name="T3" fmla="*/ 98 h 114"/>
                <a:gd name="T4" fmla="*/ 95 w 114"/>
                <a:gd name="T5" fmla="*/ 0 h 114"/>
                <a:gd name="T6" fmla="*/ 114 w 114"/>
                <a:gd name="T7" fmla="*/ 19 h 114"/>
                <a:gd name="T8" fmla="*/ 17 w 114"/>
                <a:gd name="T9" fmla="*/ 114 h 114"/>
              </a:gdLst>
              <a:ahLst/>
              <a:cxnLst>
                <a:cxn ang="0">
                  <a:pos x="T0" y="T1"/>
                </a:cxn>
                <a:cxn ang="0">
                  <a:pos x="T2" y="T3"/>
                </a:cxn>
                <a:cxn ang="0">
                  <a:pos x="T4" y="T5"/>
                </a:cxn>
                <a:cxn ang="0">
                  <a:pos x="T6" y="T7"/>
                </a:cxn>
                <a:cxn ang="0">
                  <a:pos x="T8" y="T9"/>
                </a:cxn>
              </a:cxnLst>
              <a:rect l="0" t="0" r="r" b="b"/>
              <a:pathLst>
                <a:path w="114" h="114">
                  <a:moveTo>
                    <a:pt x="17" y="114"/>
                  </a:moveTo>
                  <a:lnTo>
                    <a:pt x="0" y="98"/>
                  </a:lnTo>
                  <a:lnTo>
                    <a:pt x="95" y="0"/>
                  </a:lnTo>
                  <a:lnTo>
                    <a:pt x="114" y="19"/>
                  </a:lnTo>
                  <a:lnTo>
                    <a:pt x="17" y="114"/>
                  </a:lnTo>
                  <a:close/>
                </a:path>
              </a:pathLst>
            </a:custGeom>
            <a:solidFill>
              <a:srgbClr val="FAC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89">
              <a:extLst>
                <a:ext uri="{FF2B5EF4-FFF2-40B4-BE49-F238E27FC236}">
                  <a16:creationId xmlns:a16="http://schemas.microsoft.com/office/drawing/2014/main" id="{CC3503D2-7FCA-415E-8388-238A74A3A60F}"/>
                </a:ext>
              </a:extLst>
            </p:cNvPr>
            <p:cNvSpPr>
              <a:spLocks/>
            </p:cNvSpPr>
            <p:nvPr/>
          </p:nvSpPr>
          <p:spPr bwMode="auto">
            <a:xfrm>
              <a:off x="2867025" y="2479676"/>
              <a:ext cx="355600" cy="350838"/>
            </a:xfrm>
            <a:custGeom>
              <a:avLst/>
              <a:gdLst>
                <a:gd name="T0" fmla="*/ 0 w 94"/>
                <a:gd name="T1" fmla="*/ 20 h 93"/>
                <a:gd name="T2" fmla="*/ 73 w 94"/>
                <a:gd name="T3" fmla="*/ 93 h 93"/>
                <a:gd name="T4" fmla="*/ 73 w 94"/>
                <a:gd name="T5" fmla="*/ 93 h 93"/>
                <a:gd name="T6" fmla="*/ 76 w 94"/>
                <a:gd name="T7" fmla="*/ 75 h 93"/>
                <a:gd name="T8" fmla="*/ 94 w 94"/>
                <a:gd name="T9" fmla="*/ 74 h 93"/>
                <a:gd name="T10" fmla="*/ 94 w 94"/>
                <a:gd name="T11" fmla="*/ 73 h 93"/>
                <a:gd name="T12" fmla="*/ 21 w 94"/>
                <a:gd name="T13" fmla="*/ 0 h 93"/>
                <a:gd name="T14" fmla="*/ 0 w 94"/>
                <a:gd name="T15" fmla="*/ 20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93">
                  <a:moveTo>
                    <a:pt x="0" y="20"/>
                  </a:moveTo>
                  <a:cubicBezTo>
                    <a:pt x="0" y="20"/>
                    <a:pt x="64" y="84"/>
                    <a:pt x="73" y="93"/>
                  </a:cubicBezTo>
                  <a:cubicBezTo>
                    <a:pt x="73" y="93"/>
                    <a:pt x="73" y="93"/>
                    <a:pt x="73" y="93"/>
                  </a:cubicBezTo>
                  <a:cubicBezTo>
                    <a:pt x="70" y="88"/>
                    <a:pt x="71" y="80"/>
                    <a:pt x="76" y="75"/>
                  </a:cubicBezTo>
                  <a:cubicBezTo>
                    <a:pt x="81" y="70"/>
                    <a:pt x="89" y="70"/>
                    <a:pt x="94" y="74"/>
                  </a:cubicBezTo>
                  <a:cubicBezTo>
                    <a:pt x="94" y="74"/>
                    <a:pt x="94" y="73"/>
                    <a:pt x="94" y="73"/>
                  </a:cubicBezTo>
                  <a:cubicBezTo>
                    <a:pt x="21" y="0"/>
                    <a:pt x="21" y="0"/>
                    <a:pt x="21" y="0"/>
                  </a:cubicBezTo>
                  <a:lnTo>
                    <a:pt x="0" y="20"/>
                  </a:lnTo>
                  <a:close/>
                </a:path>
              </a:pathLst>
            </a:cu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59" name="Title 1">
            <a:extLst>
              <a:ext uri="{FF2B5EF4-FFF2-40B4-BE49-F238E27FC236}">
                <a16:creationId xmlns:a16="http://schemas.microsoft.com/office/drawing/2014/main" id="{01381D6B-0A38-4E06-8506-A342F6A017DB}"/>
              </a:ext>
            </a:extLst>
          </p:cNvPr>
          <p:cNvSpPr txBox="1">
            <a:spLocks/>
          </p:cNvSpPr>
          <p:nvPr/>
        </p:nvSpPr>
        <p:spPr>
          <a:xfrm>
            <a:off x="1093612" y="3000206"/>
            <a:ext cx="4303725" cy="2329926"/>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2400" i="1" dirty="0">
                <a:solidFill>
                  <a:schemeClr val="tx1">
                    <a:lumMod val="75000"/>
                    <a:lumOff val="25000"/>
                  </a:schemeClr>
                </a:solidFill>
                <a:latin typeface="Segoe UI" panose="020B0502040204020203" pitchFamily="34" charset="0"/>
                <a:cs typeface="Segoe UI" panose="020B0502040204020203" pitchFamily="34" charset="0"/>
              </a:rPr>
              <a:t>REST Endpoint for Public data entities. Throttled, see docs for specifics.</a:t>
            </a:r>
          </a:p>
        </p:txBody>
      </p:sp>
      <p:pic>
        <p:nvPicPr>
          <p:cNvPr id="3" name="Picture 2" descr="A red and blue text on a black background&#10;&#10;Description automatically generated">
            <a:extLst>
              <a:ext uri="{FF2B5EF4-FFF2-40B4-BE49-F238E27FC236}">
                <a16:creationId xmlns:a16="http://schemas.microsoft.com/office/drawing/2014/main" id="{08F4B324-9275-4387-F6FE-D132E277A016}"/>
              </a:ext>
            </a:extLst>
          </p:cNvPr>
          <p:cNvPicPr>
            <a:picLocks noChangeAspect="1"/>
          </p:cNvPicPr>
          <p:nvPr/>
        </p:nvPicPr>
        <p:blipFill rotWithShape="1">
          <a:blip r:embed="rId7">
            <a:extLst>
              <a:ext uri="{28A0092B-C50C-407E-A947-70E740481C1C}">
                <a14:useLocalDpi xmlns:a14="http://schemas.microsoft.com/office/drawing/2010/main" val="0"/>
              </a:ext>
            </a:extLst>
          </a:blip>
          <a:srcRect t="29736" b="28095"/>
          <a:stretch/>
        </p:blipFill>
        <p:spPr>
          <a:xfrm>
            <a:off x="9353425" y="5793101"/>
            <a:ext cx="1932463" cy="814893"/>
          </a:xfrm>
          <a:prstGeom prst="rect">
            <a:avLst/>
          </a:prstGeom>
        </p:spPr>
      </p:pic>
      <p:pic>
        <p:nvPicPr>
          <p:cNvPr id="4" name="Picture 2">
            <a:extLst>
              <a:ext uri="{FF2B5EF4-FFF2-40B4-BE49-F238E27FC236}">
                <a16:creationId xmlns:a16="http://schemas.microsoft.com/office/drawing/2014/main" id="{7D760D4A-01D6-5C0F-7CE7-958565C286FA}"/>
              </a:ext>
            </a:extLst>
          </p:cNvPr>
          <p:cNvPicPr>
            <a:picLocks noChangeAspect="1"/>
          </p:cNvPicPr>
          <p:nvPr/>
        </p:nvPicPr>
        <p:blipFill>
          <a:blip r:embed="rId8"/>
          <a:stretch>
            <a:fillRect/>
          </a:stretch>
        </p:blipFill>
        <p:spPr>
          <a:xfrm>
            <a:off x="11600711" y="0"/>
            <a:ext cx="591289" cy="491196"/>
          </a:xfrm>
          <a:prstGeom prst="rect">
            <a:avLst/>
          </a:prstGeom>
        </p:spPr>
      </p:pic>
    </p:spTree>
    <p:extLst>
      <p:ext uri="{BB962C8B-B14F-4D97-AF65-F5344CB8AC3E}">
        <p14:creationId xmlns:p14="http://schemas.microsoft.com/office/powerpoint/2010/main" val="40361729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50778EFC-CC57-4EF6-89FF-014E7421429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9" name="Object 8" hidden="1">
                        <a:extLst>
                          <a:ext uri="{FF2B5EF4-FFF2-40B4-BE49-F238E27FC236}">
                            <a16:creationId xmlns:a16="http://schemas.microsoft.com/office/drawing/2014/main" id="{50778EFC-CC57-4EF6-89FF-014E7421429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0" name="Rectángulo 6175">
            <a:extLst>
              <a:ext uri="{FF2B5EF4-FFF2-40B4-BE49-F238E27FC236}">
                <a16:creationId xmlns:a16="http://schemas.microsoft.com/office/drawing/2014/main" id="{86A51F14-CEC0-4873-B851-90AD5CCD0617}"/>
              </a:ext>
            </a:extLst>
          </p:cNvPr>
          <p:cNvSpPr/>
          <p:nvPr/>
        </p:nvSpPr>
        <p:spPr>
          <a:xfrm>
            <a:off x="0" y="4470400"/>
            <a:ext cx="12214702" cy="2387600"/>
          </a:xfrm>
          <a:prstGeom prst="rect">
            <a:avLst/>
          </a:prstGeom>
          <a:solidFill>
            <a:srgbClr val="D6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任意多边形: 形状 16">
            <a:extLst>
              <a:ext uri="{FF2B5EF4-FFF2-40B4-BE49-F238E27FC236}">
                <a16:creationId xmlns:a16="http://schemas.microsoft.com/office/drawing/2014/main" id="{049CEE6A-F0A8-4DFA-9341-6025BABA637D}"/>
              </a:ext>
            </a:extLst>
          </p:cNvPr>
          <p:cNvSpPr/>
          <p:nvPr/>
        </p:nvSpPr>
        <p:spPr>
          <a:xfrm>
            <a:off x="0" y="4238171"/>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6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Freeform 46">
            <a:extLst>
              <a:ext uri="{FF2B5EF4-FFF2-40B4-BE49-F238E27FC236}">
                <a16:creationId xmlns:a16="http://schemas.microsoft.com/office/drawing/2014/main" id="{6FF0B403-FADC-424A-A227-59D6B88F2456}"/>
              </a:ext>
            </a:extLst>
          </p:cNvPr>
          <p:cNvSpPr/>
          <p:nvPr/>
        </p:nvSpPr>
        <p:spPr>
          <a:xfrm>
            <a:off x="669963" y="1204256"/>
            <a:ext cx="6833921" cy="4449489"/>
          </a:xfrm>
          <a:prstGeom prst="roundRect">
            <a:avLst>
              <a:gd name="adj" fmla="val 703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Rectangle 77">
            <a:extLst>
              <a:ext uri="{FF2B5EF4-FFF2-40B4-BE49-F238E27FC236}">
                <a16:creationId xmlns:a16="http://schemas.microsoft.com/office/drawing/2014/main" id="{9B2A14CA-B27E-4A65-85F3-621B5BA14675}"/>
              </a:ext>
            </a:extLst>
          </p:cNvPr>
          <p:cNvSpPr/>
          <p:nvPr/>
        </p:nvSpPr>
        <p:spPr>
          <a:xfrm>
            <a:off x="1104477" y="0"/>
            <a:ext cx="1175537" cy="1385657"/>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F1280CC-AF01-4FA6-9B49-8F44EB574ACE}"/>
              </a:ext>
            </a:extLst>
          </p:cNvPr>
          <p:cNvSpPr/>
          <p:nvPr/>
        </p:nvSpPr>
        <p:spPr>
          <a:xfrm>
            <a:off x="1104477" y="769023"/>
            <a:ext cx="1175537" cy="1175537"/>
          </a:xfrm>
          <a:prstGeom prst="ellipse">
            <a:avLst/>
          </a:prstGeom>
          <a:solidFill>
            <a:srgbClr val="D0101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99D574-3FCD-4173-937D-0FA446AEB9D2}"/>
              </a:ext>
            </a:extLst>
          </p:cNvPr>
          <p:cNvSpPr/>
          <p:nvPr/>
        </p:nvSpPr>
        <p:spPr>
          <a:xfrm>
            <a:off x="1324575" y="991834"/>
            <a:ext cx="729915" cy="729915"/>
          </a:xfrm>
          <a:prstGeom prst="ellipse">
            <a:avLst/>
          </a:prstGeom>
          <a:solidFill>
            <a:schemeClr val="bg1"/>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任意多边形: 形状 16">
            <a:extLst>
              <a:ext uri="{FF2B5EF4-FFF2-40B4-BE49-F238E27FC236}">
                <a16:creationId xmlns:a16="http://schemas.microsoft.com/office/drawing/2014/main" id="{CD17D5EF-C3CA-430D-8D78-9B7A4A92E88A}"/>
              </a:ext>
            </a:extLst>
          </p:cNvPr>
          <p:cNvSpPr/>
          <p:nvPr/>
        </p:nvSpPr>
        <p:spPr>
          <a:xfrm rot="16200000">
            <a:off x="8077322" y="1139249"/>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16">
            <a:extLst>
              <a:ext uri="{FF2B5EF4-FFF2-40B4-BE49-F238E27FC236}">
                <a16:creationId xmlns:a16="http://schemas.microsoft.com/office/drawing/2014/main" id="{CC5943E8-7862-4DAC-87C4-7F35D6FBC9CD}"/>
              </a:ext>
            </a:extLst>
          </p:cNvPr>
          <p:cNvSpPr/>
          <p:nvPr/>
        </p:nvSpPr>
        <p:spPr>
          <a:xfrm rot="16200000">
            <a:off x="8077322" y="525429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Rectángulo 6175">
            <a:extLst>
              <a:ext uri="{FF2B5EF4-FFF2-40B4-BE49-F238E27FC236}">
                <a16:creationId xmlns:a16="http://schemas.microsoft.com/office/drawing/2014/main" id="{8B9CA6E7-7271-4C1A-9106-2069F65592DD}"/>
              </a:ext>
            </a:extLst>
          </p:cNvPr>
          <p:cNvSpPr/>
          <p:nvPr/>
        </p:nvSpPr>
        <p:spPr>
          <a:xfrm>
            <a:off x="9681028" y="0"/>
            <a:ext cx="2533673" cy="6858000"/>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ángulo 6175">
            <a:extLst>
              <a:ext uri="{FF2B5EF4-FFF2-40B4-BE49-F238E27FC236}">
                <a16:creationId xmlns:a16="http://schemas.microsoft.com/office/drawing/2014/main" id="{63057CCC-8D68-4B3B-A6A3-B3A9F797FE6D}"/>
              </a:ext>
            </a:extLst>
          </p:cNvPr>
          <p:cNvSpPr/>
          <p:nvPr/>
        </p:nvSpPr>
        <p:spPr>
          <a:xfrm>
            <a:off x="11829143" y="0"/>
            <a:ext cx="385557" cy="6858000"/>
          </a:xfrm>
          <a:prstGeom prst="rect">
            <a:avLst/>
          </a:pr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任意多边形: 形状 16">
            <a:extLst>
              <a:ext uri="{FF2B5EF4-FFF2-40B4-BE49-F238E27FC236}">
                <a16:creationId xmlns:a16="http://schemas.microsoft.com/office/drawing/2014/main" id="{BFC38C69-061C-4D96-8765-E5AE867E3A82}"/>
              </a:ext>
            </a:extLst>
          </p:cNvPr>
          <p:cNvSpPr/>
          <p:nvPr/>
        </p:nvSpPr>
        <p:spPr>
          <a:xfrm rot="16200000">
            <a:off x="10254466" y="1139249"/>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16">
            <a:extLst>
              <a:ext uri="{FF2B5EF4-FFF2-40B4-BE49-F238E27FC236}">
                <a16:creationId xmlns:a16="http://schemas.microsoft.com/office/drawing/2014/main" id="{1FE673F1-E8EA-4A14-BD79-3511A9C956BC}"/>
              </a:ext>
            </a:extLst>
          </p:cNvPr>
          <p:cNvSpPr/>
          <p:nvPr/>
        </p:nvSpPr>
        <p:spPr>
          <a:xfrm rot="16200000">
            <a:off x="10254466" y="525429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Freeform 46">
            <a:extLst>
              <a:ext uri="{FF2B5EF4-FFF2-40B4-BE49-F238E27FC236}">
                <a16:creationId xmlns:a16="http://schemas.microsoft.com/office/drawing/2014/main" id="{69D15F79-29F9-45CC-9D3C-E64A8C4AE0FA}"/>
              </a:ext>
            </a:extLst>
          </p:cNvPr>
          <p:cNvSpPr/>
          <p:nvPr/>
        </p:nvSpPr>
        <p:spPr>
          <a:xfrm>
            <a:off x="6666889" y="1204256"/>
            <a:ext cx="5547811" cy="4449489"/>
          </a:xfrm>
          <a:custGeom>
            <a:avLst/>
            <a:gdLst>
              <a:gd name="connsiteX0" fmla="*/ 741596 w 6762750"/>
              <a:gd name="connsiteY0" fmla="*/ 0 h 4449489"/>
              <a:gd name="connsiteX1" fmla="*/ 6762750 w 6762750"/>
              <a:gd name="connsiteY1" fmla="*/ 0 h 4449489"/>
              <a:gd name="connsiteX2" fmla="*/ 6762750 w 6762750"/>
              <a:gd name="connsiteY2" fmla="*/ 4449489 h 4449489"/>
              <a:gd name="connsiteX3" fmla="*/ 741596 w 6762750"/>
              <a:gd name="connsiteY3" fmla="*/ 4449489 h 4449489"/>
              <a:gd name="connsiteX4" fmla="*/ 0 w 6762750"/>
              <a:gd name="connsiteY4" fmla="*/ 3707893 h 4449489"/>
              <a:gd name="connsiteX5" fmla="*/ 0 w 6762750"/>
              <a:gd name="connsiteY5" fmla="*/ 741596 h 4449489"/>
              <a:gd name="connsiteX6" fmla="*/ 741596 w 6762750"/>
              <a:gd name="connsiteY6" fmla="*/ 0 h 444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2750" h="4449489">
                <a:moveTo>
                  <a:pt x="741596" y="0"/>
                </a:moveTo>
                <a:lnTo>
                  <a:pt x="6762750" y="0"/>
                </a:lnTo>
                <a:lnTo>
                  <a:pt x="6762750" y="4449489"/>
                </a:lnTo>
                <a:lnTo>
                  <a:pt x="741596" y="4449489"/>
                </a:lnTo>
                <a:cubicBezTo>
                  <a:pt x="332024" y="4449489"/>
                  <a:pt x="0" y="4117465"/>
                  <a:pt x="0" y="3707893"/>
                </a:cubicBezTo>
                <a:lnTo>
                  <a:pt x="0" y="741596"/>
                </a:lnTo>
                <a:cubicBezTo>
                  <a:pt x="0" y="332024"/>
                  <a:pt x="332024" y="0"/>
                  <a:pt x="741596" y="0"/>
                </a:cubicBezTo>
                <a:close/>
              </a:path>
            </a:pathLst>
          </a:cu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5A1F34D-EB98-4CAD-A1DE-7AC573B109A0}"/>
              </a:ext>
            </a:extLst>
          </p:cNvPr>
          <p:cNvSpPr>
            <a:spLocks noGrp="1"/>
          </p:cNvSpPr>
          <p:nvPr>
            <p:ph type="title"/>
          </p:nvPr>
        </p:nvSpPr>
        <p:spPr>
          <a:xfrm>
            <a:off x="1093613" y="2184696"/>
            <a:ext cx="4303725" cy="741568"/>
          </a:xfrm>
        </p:spPr>
        <p:txBody>
          <a:bodyPr lIns="0" rIns="0"/>
          <a:lstStyle/>
          <a:p>
            <a:r>
              <a:rPr lang="en-US" b="1" dirty="0">
                <a:solidFill>
                  <a:schemeClr val="tx1">
                    <a:lumMod val="75000"/>
                    <a:lumOff val="25000"/>
                  </a:schemeClr>
                </a:solidFill>
                <a:latin typeface="Segoe UI" panose="020B0502040204020203" pitchFamily="34" charset="0"/>
                <a:cs typeface="Segoe UI" panose="020B0502040204020203" pitchFamily="34" charset="0"/>
              </a:rPr>
              <a:t>Excel Add-In</a:t>
            </a:r>
          </a:p>
        </p:txBody>
      </p:sp>
      <p:sp>
        <p:nvSpPr>
          <p:cNvPr id="13" name="Rectangle 12">
            <a:extLst>
              <a:ext uri="{FF2B5EF4-FFF2-40B4-BE49-F238E27FC236}">
                <a16:creationId xmlns:a16="http://schemas.microsoft.com/office/drawing/2014/main" id="{90C835E6-5275-478D-B06E-63B529F28218}"/>
              </a:ext>
            </a:extLst>
          </p:cNvPr>
          <p:cNvSpPr/>
          <p:nvPr/>
        </p:nvSpPr>
        <p:spPr>
          <a:xfrm>
            <a:off x="11239954" y="6519862"/>
            <a:ext cx="444500" cy="338137"/>
          </a:xfrm>
          <a:prstGeom prst="rect">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8EDDE3A-9B37-43A6-8AC5-022DDD0AA58E}"/>
              </a:ext>
            </a:extLst>
          </p:cNvPr>
          <p:cNvSpPr/>
          <p:nvPr/>
        </p:nvSpPr>
        <p:spPr>
          <a:xfrm>
            <a:off x="11239954" y="6316662"/>
            <a:ext cx="444500" cy="444500"/>
          </a:xfrm>
          <a:prstGeom prst="ellipse">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5">
            <a:extLst>
              <a:ext uri="{FF2B5EF4-FFF2-40B4-BE49-F238E27FC236}">
                <a16:creationId xmlns:a16="http://schemas.microsoft.com/office/drawing/2014/main" id="{D0B669C6-75C7-488F-90E7-B0037991E11E}"/>
              </a:ext>
            </a:extLst>
          </p:cNvPr>
          <p:cNvSpPr>
            <a:spLocks noGrp="1"/>
          </p:cNvSpPr>
          <p:nvPr>
            <p:ph type="sldNum" sz="quarter" idx="12"/>
          </p:nvPr>
        </p:nvSpPr>
        <p:spPr>
          <a:xfrm>
            <a:off x="11296650" y="6356350"/>
            <a:ext cx="331108" cy="365125"/>
          </a:xfrm>
        </p:spPr>
        <p:txBody>
          <a:bodyPr lIns="0" tIns="0" rIns="0" bIns="0"/>
          <a:lstStyle>
            <a:lvl1pPr algn="ctr">
              <a:defRPr sz="900" b="1">
                <a:solidFill>
                  <a:schemeClr val="tx1">
                    <a:lumMod val="75000"/>
                    <a:lumOff val="25000"/>
                  </a:schemeClr>
                </a:solidFill>
                <a:latin typeface="Segoe UI" panose="020B0502040204020203" pitchFamily="34" charset="0"/>
                <a:cs typeface="Segoe UI" panose="020B0502040204020203" pitchFamily="34" charset="0"/>
              </a:defRPr>
            </a:lvl1pPr>
          </a:lstStyle>
          <a:p>
            <a:fld id="{8D05A9CD-9176-4D89-A414-3BEEE81BBC77}" type="slidenum">
              <a:rPr lang="en-US" smtClean="0"/>
              <a:pPr/>
              <a:t>27</a:t>
            </a:fld>
            <a:endParaRPr lang="en-US" dirty="0"/>
          </a:p>
        </p:txBody>
      </p:sp>
      <p:pic>
        <p:nvPicPr>
          <p:cNvPr id="53" name="Picture 52" descr="Background pattern&#10;&#10;Description automatically generated">
            <a:extLst>
              <a:ext uri="{FF2B5EF4-FFF2-40B4-BE49-F238E27FC236}">
                <a16:creationId xmlns:a16="http://schemas.microsoft.com/office/drawing/2014/main" id="{E1377084-21E0-42A7-B144-A69CF5A6D83D}"/>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6892413" y="1385657"/>
            <a:ext cx="5322288" cy="4021639"/>
          </a:xfrm>
          <a:custGeom>
            <a:avLst/>
            <a:gdLst>
              <a:gd name="connsiteX0" fmla="*/ 655598 w 5978515"/>
              <a:gd name="connsiteY0" fmla="*/ 0 h 4021639"/>
              <a:gd name="connsiteX1" fmla="*/ 5978515 w 5978515"/>
              <a:gd name="connsiteY1" fmla="*/ 0 h 4021639"/>
              <a:gd name="connsiteX2" fmla="*/ 5978515 w 5978515"/>
              <a:gd name="connsiteY2" fmla="*/ 4021639 h 4021639"/>
              <a:gd name="connsiteX3" fmla="*/ 655598 w 5978515"/>
              <a:gd name="connsiteY3" fmla="*/ 4021639 h 4021639"/>
              <a:gd name="connsiteX4" fmla="*/ 0 w 5978515"/>
              <a:gd name="connsiteY4" fmla="*/ 3351353 h 4021639"/>
              <a:gd name="connsiteX5" fmla="*/ 0 w 5978515"/>
              <a:gd name="connsiteY5" fmla="*/ 670286 h 4021639"/>
              <a:gd name="connsiteX6" fmla="*/ 655598 w 5978515"/>
              <a:gd name="connsiteY6" fmla="*/ 0 h 402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515" h="4021639">
                <a:moveTo>
                  <a:pt x="655598" y="0"/>
                </a:moveTo>
                <a:lnTo>
                  <a:pt x="5978515" y="0"/>
                </a:lnTo>
                <a:lnTo>
                  <a:pt x="5978515" y="4021639"/>
                </a:lnTo>
                <a:lnTo>
                  <a:pt x="655598" y="4021639"/>
                </a:lnTo>
                <a:cubicBezTo>
                  <a:pt x="293521" y="4021639"/>
                  <a:pt x="0" y="3721542"/>
                  <a:pt x="0" y="3351353"/>
                </a:cubicBezTo>
                <a:lnTo>
                  <a:pt x="0" y="670286"/>
                </a:lnTo>
                <a:cubicBezTo>
                  <a:pt x="0" y="300098"/>
                  <a:pt x="293521" y="0"/>
                  <a:pt x="655598" y="0"/>
                </a:cubicBezTo>
                <a:close/>
              </a:path>
            </a:pathLst>
          </a:custGeom>
        </p:spPr>
      </p:pic>
      <p:grpSp>
        <p:nvGrpSpPr>
          <p:cNvPr id="26" name="Group 25">
            <a:extLst>
              <a:ext uri="{FF2B5EF4-FFF2-40B4-BE49-F238E27FC236}">
                <a16:creationId xmlns:a16="http://schemas.microsoft.com/office/drawing/2014/main" id="{09971475-858B-487D-8875-A846C5AC2D16}"/>
              </a:ext>
            </a:extLst>
          </p:cNvPr>
          <p:cNvGrpSpPr/>
          <p:nvPr/>
        </p:nvGrpSpPr>
        <p:grpSpPr>
          <a:xfrm>
            <a:off x="1495252" y="1172799"/>
            <a:ext cx="388560" cy="367985"/>
            <a:chOff x="2805113" y="2247901"/>
            <a:chExt cx="779462" cy="738188"/>
          </a:xfrm>
          <a:effectLst>
            <a:outerShdw dist="63500" dir="2700000" algn="tl" rotWithShape="0">
              <a:prstClr val="black">
                <a:alpha val="20000"/>
              </a:prstClr>
            </a:outerShdw>
          </a:effectLst>
        </p:grpSpPr>
        <p:sp>
          <p:nvSpPr>
            <p:cNvPr id="28" name="Freeform 78">
              <a:extLst>
                <a:ext uri="{FF2B5EF4-FFF2-40B4-BE49-F238E27FC236}">
                  <a16:creationId xmlns:a16="http://schemas.microsoft.com/office/drawing/2014/main" id="{B7664ACB-8C2A-436E-89EA-05BADF2999C1}"/>
                </a:ext>
              </a:extLst>
            </p:cNvPr>
            <p:cNvSpPr>
              <a:spLocks/>
            </p:cNvSpPr>
            <p:nvPr/>
          </p:nvSpPr>
          <p:spPr bwMode="auto">
            <a:xfrm>
              <a:off x="3006725" y="2247901"/>
              <a:ext cx="577850" cy="738188"/>
            </a:xfrm>
            <a:custGeom>
              <a:avLst/>
              <a:gdLst>
                <a:gd name="T0" fmla="*/ 115 w 153"/>
                <a:gd name="T1" fmla="*/ 0 h 195"/>
                <a:gd name="T2" fmla="*/ 6 w 153"/>
                <a:gd name="T3" fmla="*/ 0 h 195"/>
                <a:gd name="T4" fmla="*/ 0 w 153"/>
                <a:gd name="T5" fmla="*/ 7 h 195"/>
                <a:gd name="T6" fmla="*/ 0 w 153"/>
                <a:gd name="T7" fmla="*/ 195 h 195"/>
                <a:gd name="T8" fmla="*/ 153 w 153"/>
                <a:gd name="T9" fmla="*/ 195 h 195"/>
                <a:gd name="T10" fmla="*/ 153 w 153"/>
                <a:gd name="T11" fmla="*/ 39 h 195"/>
                <a:gd name="T12" fmla="*/ 115 w 153"/>
                <a:gd name="T13" fmla="*/ 0 h 195"/>
              </a:gdLst>
              <a:ahLst/>
              <a:cxnLst>
                <a:cxn ang="0">
                  <a:pos x="T0" y="T1"/>
                </a:cxn>
                <a:cxn ang="0">
                  <a:pos x="T2" y="T3"/>
                </a:cxn>
                <a:cxn ang="0">
                  <a:pos x="T4" y="T5"/>
                </a:cxn>
                <a:cxn ang="0">
                  <a:pos x="T6" y="T7"/>
                </a:cxn>
                <a:cxn ang="0">
                  <a:pos x="T8" y="T9"/>
                </a:cxn>
                <a:cxn ang="0">
                  <a:pos x="T10" y="T11"/>
                </a:cxn>
                <a:cxn ang="0">
                  <a:pos x="T12" y="T13"/>
                </a:cxn>
              </a:cxnLst>
              <a:rect l="0" t="0" r="r" b="b"/>
              <a:pathLst>
                <a:path w="153" h="195">
                  <a:moveTo>
                    <a:pt x="115" y="0"/>
                  </a:moveTo>
                  <a:cubicBezTo>
                    <a:pt x="6" y="0"/>
                    <a:pt x="6" y="0"/>
                    <a:pt x="6" y="0"/>
                  </a:cubicBezTo>
                  <a:cubicBezTo>
                    <a:pt x="3" y="0"/>
                    <a:pt x="0" y="3"/>
                    <a:pt x="0" y="7"/>
                  </a:cubicBezTo>
                  <a:cubicBezTo>
                    <a:pt x="0" y="195"/>
                    <a:pt x="0" y="195"/>
                    <a:pt x="0" y="195"/>
                  </a:cubicBezTo>
                  <a:cubicBezTo>
                    <a:pt x="153" y="195"/>
                    <a:pt x="153" y="195"/>
                    <a:pt x="153" y="195"/>
                  </a:cubicBezTo>
                  <a:cubicBezTo>
                    <a:pt x="153" y="39"/>
                    <a:pt x="153" y="39"/>
                    <a:pt x="153" y="39"/>
                  </a:cubicBezTo>
                  <a:lnTo>
                    <a:pt x="1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79">
              <a:extLst>
                <a:ext uri="{FF2B5EF4-FFF2-40B4-BE49-F238E27FC236}">
                  <a16:creationId xmlns:a16="http://schemas.microsoft.com/office/drawing/2014/main" id="{D93500A6-717D-481E-8FE5-C9437644162D}"/>
                </a:ext>
              </a:extLst>
            </p:cNvPr>
            <p:cNvSpPr>
              <a:spLocks/>
            </p:cNvSpPr>
            <p:nvPr/>
          </p:nvSpPr>
          <p:spPr bwMode="auto">
            <a:xfrm>
              <a:off x="3441700" y="2247901"/>
              <a:ext cx="142875" cy="147638"/>
            </a:xfrm>
            <a:custGeom>
              <a:avLst/>
              <a:gdLst>
                <a:gd name="T0" fmla="*/ 0 w 90"/>
                <a:gd name="T1" fmla="*/ 0 h 93"/>
                <a:gd name="T2" fmla="*/ 0 w 90"/>
                <a:gd name="T3" fmla="*/ 93 h 93"/>
                <a:gd name="T4" fmla="*/ 90 w 90"/>
                <a:gd name="T5" fmla="*/ 93 h 93"/>
                <a:gd name="T6" fmla="*/ 0 w 90"/>
                <a:gd name="T7" fmla="*/ 0 h 93"/>
              </a:gdLst>
              <a:ahLst/>
              <a:cxnLst>
                <a:cxn ang="0">
                  <a:pos x="T0" y="T1"/>
                </a:cxn>
                <a:cxn ang="0">
                  <a:pos x="T2" y="T3"/>
                </a:cxn>
                <a:cxn ang="0">
                  <a:pos x="T4" y="T5"/>
                </a:cxn>
                <a:cxn ang="0">
                  <a:pos x="T6" y="T7"/>
                </a:cxn>
              </a:cxnLst>
              <a:rect l="0" t="0" r="r" b="b"/>
              <a:pathLst>
                <a:path w="90" h="93">
                  <a:moveTo>
                    <a:pt x="0" y="0"/>
                  </a:moveTo>
                  <a:lnTo>
                    <a:pt x="0" y="93"/>
                  </a:lnTo>
                  <a:lnTo>
                    <a:pt x="90" y="93"/>
                  </a:lnTo>
                  <a:lnTo>
                    <a:pt x="0" y="0"/>
                  </a:ln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80">
              <a:extLst>
                <a:ext uri="{FF2B5EF4-FFF2-40B4-BE49-F238E27FC236}">
                  <a16:creationId xmlns:a16="http://schemas.microsoft.com/office/drawing/2014/main" id="{F83B5C6C-2A4B-4C64-BA1F-7B4883CCDB4B}"/>
                </a:ext>
              </a:extLst>
            </p:cNvPr>
            <p:cNvSpPr>
              <a:spLocks/>
            </p:cNvSpPr>
            <p:nvPr/>
          </p:nvSpPr>
          <p:spPr bwMode="auto">
            <a:xfrm>
              <a:off x="3100388" y="2419351"/>
              <a:ext cx="242888" cy="22225"/>
            </a:xfrm>
            <a:custGeom>
              <a:avLst/>
              <a:gdLst>
                <a:gd name="T0" fmla="*/ 64 w 64"/>
                <a:gd name="T1" fmla="*/ 3 h 6"/>
                <a:gd name="T2" fmla="*/ 61 w 64"/>
                <a:gd name="T3" fmla="*/ 6 h 6"/>
                <a:gd name="T4" fmla="*/ 4 w 64"/>
                <a:gd name="T5" fmla="*/ 6 h 6"/>
                <a:gd name="T6" fmla="*/ 0 w 64"/>
                <a:gd name="T7" fmla="*/ 3 h 6"/>
                <a:gd name="T8" fmla="*/ 4 w 64"/>
                <a:gd name="T9" fmla="*/ 0 h 6"/>
                <a:gd name="T10" fmla="*/ 61 w 64"/>
                <a:gd name="T11" fmla="*/ 0 h 6"/>
                <a:gd name="T12" fmla="*/ 64 w 64"/>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64" h="6">
                  <a:moveTo>
                    <a:pt x="64" y="3"/>
                  </a:moveTo>
                  <a:cubicBezTo>
                    <a:pt x="64" y="5"/>
                    <a:pt x="63" y="6"/>
                    <a:pt x="61" y="6"/>
                  </a:cubicBezTo>
                  <a:cubicBezTo>
                    <a:pt x="4" y="6"/>
                    <a:pt x="4" y="6"/>
                    <a:pt x="4" y="6"/>
                  </a:cubicBezTo>
                  <a:cubicBezTo>
                    <a:pt x="2" y="6"/>
                    <a:pt x="0" y="5"/>
                    <a:pt x="0" y="3"/>
                  </a:cubicBezTo>
                  <a:cubicBezTo>
                    <a:pt x="0" y="1"/>
                    <a:pt x="2" y="0"/>
                    <a:pt x="4" y="0"/>
                  </a:cubicBezTo>
                  <a:cubicBezTo>
                    <a:pt x="61" y="0"/>
                    <a:pt x="61" y="0"/>
                    <a:pt x="61" y="0"/>
                  </a:cubicBezTo>
                  <a:cubicBezTo>
                    <a:pt x="63" y="0"/>
                    <a:pt x="64" y="1"/>
                    <a:pt x="64"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81">
              <a:extLst>
                <a:ext uri="{FF2B5EF4-FFF2-40B4-BE49-F238E27FC236}">
                  <a16:creationId xmlns:a16="http://schemas.microsoft.com/office/drawing/2014/main" id="{05AD84B9-7AA3-44B9-B394-B0D64F44851C}"/>
                </a:ext>
              </a:extLst>
            </p:cNvPr>
            <p:cNvSpPr>
              <a:spLocks/>
            </p:cNvSpPr>
            <p:nvPr/>
          </p:nvSpPr>
          <p:spPr bwMode="auto">
            <a:xfrm>
              <a:off x="3100388" y="2516188"/>
              <a:ext cx="390525" cy="23813"/>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Freeform 82">
              <a:extLst>
                <a:ext uri="{FF2B5EF4-FFF2-40B4-BE49-F238E27FC236}">
                  <a16:creationId xmlns:a16="http://schemas.microsoft.com/office/drawing/2014/main" id="{8CDBE542-6281-41A8-9DEB-B4824C2CC339}"/>
                </a:ext>
              </a:extLst>
            </p:cNvPr>
            <p:cNvSpPr>
              <a:spLocks/>
            </p:cNvSpPr>
            <p:nvPr/>
          </p:nvSpPr>
          <p:spPr bwMode="auto">
            <a:xfrm>
              <a:off x="3100388" y="2611438"/>
              <a:ext cx="390525" cy="26988"/>
            </a:xfrm>
            <a:custGeom>
              <a:avLst/>
              <a:gdLst>
                <a:gd name="T0" fmla="*/ 103 w 103"/>
                <a:gd name="T1" fmla="*/ 3 h 7"/>
                <a:gd name="T2" fmla="*/ 100 w 103"/>
                <a:gd name="T3" fmla="*/ 7 h 7"/>
                <a:gd name="T4" fmla="*/ 4 w 103"/>
                <a:gd name="T5" fmla="*/ 7 h 7"/>
                <a:gd name="T6" fmla="*/ 0 w 103"/>
                <a:gd name="T7" fmla="*/ 3 h 7"/>
                <a:gd name="T8" fmla="*/ 4 w 103"/>
                <a:gd name="T9" fmla="*/ 0 h 7"/>
                <a:gd name="T10" fmla="*/ 100 w 103"/>
                <a:gd name="T11" fmla="*/ 0 h 7"/>
                <a:gd name="T12" fmla="*/ 103 w 103"/>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103" h="7">
                  <a:moveTo>
                    <a:pt x="103" y="3"/>
                  </a:moveTo>
                  <a:cubicBezTo>
                    <a:pt x="103" y="5"/>
                    <a:pt x="101" y="7"/>
                    <a:pt x="100" y="7"/>
                  </a:cubicBezTo>
                  <a:cubicBezTo>
                    <a:pt x="4" y="7"/>
                    <a:pt x="4" y="7"/>
                    <a:pt x="4" y="7"/>
                  </a:cubicBezTo>
                  <a:cubicBezTo>
                    <a:pt x="2" y="7"/>
                    <a:pt x="0" y="5"/>
                    <a:pt x="0" y="3"/>
                  </a:cubicBezTo>
                  <a:cubicBezTo>
                    <a:pt x="0" y="2"/>
                    <a:pt x="2" y="0"/>
                    <a:pt x="4" y="0"/>
                  </a:cubicBezTo>
                  <a:cubicBezTo>
                    <a:pt x="100" y="0"/>
                    <a:pt x="100" y="0"/>
                    <a:pt x="100" y="0"/>
                  </a:cubicBezTo>
                  <a:cubicBezTo>
                    <a:pt x="101" y="0"/>
                    <a:pt x="103" y="2"/>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83">
              <a:extLst>
                <a:ext uri="{FF2B5EF4-FFF2-40B4-BE49-F238E27FC236}">
                  <a16:creationId xmlns:a16="http://schemas.microsoft.com/office/drawing/2014/main" id="{00B99341-F351-46D3-984D-438D2C39011D}"/>
                </a:ext>
              </a:extLst>
            </p:cNvPr>
            <p:cNvSpPr>
              <a:spLocks/>
            </p:cNvSpPr>
            <p:nvPr/>
          </p:nvSpPr>
          <p:spPr bwMode="auto">
            <a:xfrm>
              <a:off x="3100388" y="2709863"/>
              <a:ext cx="390525" cy="22225"/>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84">
              <a:extLst>
                <a:ext uri="{FF2B5EF4-FFF2-40B4-BE49-F238E27FC236}">
                  <a16:creationId xmlns:a16="http://schemas.microsoft.com/office/drawing/2014/main" id="{355432A7-AEFA-47F1-B0A0-1345637B0E5A}"/>
                </a:ext>
              </a:extLst>
            </p:cNvPr>
            <p:cNvSpPr>
              <a:spLocks/>
            </p:cNvSpPr>
            <p:nvPr/>
          </p:nvSpPr>
          <p:spPr bwMode="auto">
            <a:xfrm>
              <a:off x="2805113" y="2338388"/>
              <a:ext cx="530225" cy="530225"/>
            </a:xfrm>
            <a:custGeom>
              <a:avLst/>
              <a:gdLst>
                <a:gd name="T0" fmla="*/ 131 w 140"/>
                <a:gd name="T1" fmla="*/ 90 h 140"/>
                <a:gd name="T2" fmla="*/ 51 w 140"/>
                <a:gd name="T3" fmla="*/ 11 h 140"/>
                <a:gd name="T4" fmla="*/ 49 w 140"/>
                <a:gd name="T5" fmla="*/ 9 h 140"/>
                <a:gd name="T6" fmla="*/ 11 w 140"/>
                <a:gd name="T7" fmla="*/ 11 h 140"/>
                <a:gd name="T8" fmla="*/ 11 w 140"/>
                <a:gd name="T9" fmla="*/ 11 h 140"/>
                <a:gd name="T10" fmla="*/ 9 w 140"/>
                <a:gd name="T11" fmla="*/ 49 h 140"/>
                <a:gd name="T12" fmla="*/ 11 w 140"/>
                <a:gd name="T13" fmla="*/ 52 h 140"/>
                <a:gd name="T14" fmla="*/ 90 w 140"/>
                <a:gd name="T15" fmla="*/ 131 h 140"/>
                <a:gd name="T16" fmla="*/ 122 w 140"/>
                <a:gd name="T17" fmla="*/ 140 h 140"/>
                <a:gd name="T18" fmla="*/ 129 w 140"/>
                <a:gd name="T19" fmla="*/ 129 h 140"/>
                <a:gd name="T20" fmla="*/ 140 w 140"/>
                <a:gd name="T21" fmla="*/ 122 h 140"/>
                <a:gd name="T22" fmla="*/ 131 w 140"/>
                <a:gd name="T23" fmla="*/ 9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140">
                  <a:moveTo>
                    <a:pt x="131" y="90"/>
                  </a:moveTo>
                  <a:cubicBezTo>
                    <a:pt x="51" y="11"/>
                    <a:pt x="51" y="11"/>
                    <a:pt x="51" y="11"/>
                  </a:cubicBezTo>
                  <a:cubicBezTo>
                    <a:pt x="51" y="10"/>
                    <a:pt x="50" y="10"/>
                    <a:pt x="49" y="9"/>
                  </a:cubicBezTo>
                  <a:cubicBezTo>
                    <a:pt x="38" y="0"/>
                    <a:pt x="22" y="0"/>
                    <a:pt x="11" y="11"/>
                  </a:cubicBezTo>
                  <a:cubicBezTo>
                    <a:pt x="11" y="11"/>
                    <a:pt x="11" y="11"/>
                    <a:pt x="11" y="11"/>
                  </a:cubicBezTo>
                  <a:cubicBezTo>
                    <a:pt x="0" y="22"/>
                    <a:pt x="0" y="38"/>
                    <a:pt x="9" y="49"/>
                  </a:cubicBezTo>
                  <a:cubicBezTo>
                    <a:pt x="9" y="50"/>
                    <a:pt x="10" y="51"/>
                    <a:pt x="11" y="52"/>
                  </a:cubicBezTo>
                  <a:cubicBezTo>
                    <a:pt x="90" y="131"/>
                    <a:pt x="90" y="131"/>
                    <a:pt x="90" y="131"/>
                  </a:cubicBezTo>
                  <a:cubicBezTo>
                    <a:pt x="122" y="140"/>
                    <a:pt x="122" y="140"/>
                    <a:pt x="122" y="140"/>
                  </a:cubicBezTo>
                  <a:cubicBezTo>
                    <a:pt x="123" y="136"/>
                    <a:pt x="125" y="132"/>
                    <a:pt x="129" y="129"/>
                  </a:cubicBezTo>
                  <a:cubicBezTo>
                    <a:pt x="132" y="126"/>
                    <a:pt x="136" y="123"/>
                    <a:pt x="140" y="122"/>
                  </a:cubicBezTo>
                  <a:lnTo>
                    <a:pt x="131" y="90"/>
                  </a:lnTo>
                  <a:close/>
                </a:path>
              </a:pathLst>
            </a:custGeom>
            <a:solidFill>
              <a:srgbClr val="F4D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85">
              <a:extLst>
                <a:ext uri="{FF2B5EF4-FFF2-40B4-BE49-F238E27FC236}">
                  <a16:creationId xmlns:a16="http://schemas.microsoft.com/office/drawing/2014/main" id="{54DA4313-77E3-457F-8833-0662FC75BB69}"/>
                </a:ext>
              </a:extLst>
            </p:cNvPr>
            <p:cNvSpPr>
              <a:spLocks/>
            </p:cNvSpPr>
            <p:nvPr/>
          </p:nvSpPr>
          <p:spPr bwMode="auto">
            <a:xfrm>
              <a:off x="2805113" y="2338388"/>
              <a:ext cx="185738" cy="185738"/>
            </a:xfrm>
            <a:custGeom>
              <a:avLst/>
              <a:gdLst>
                <a:gd name="T0" fmla="*/ 49 w 49"/>
                <a:gd name="T1" fmla="*/ 9 h 49"/>
                <a:gd name="T2" fmla="*/ 9 w 49"/>
                <a:gd name="T3" fmla="*/ 49 h 49"/>
                <a:gd name="T4" fmla="*/ 11 w 49"/>
                <a:gd name="T5" fmla="*/ 11 h 49"/>
                <a:gd name="T6" fmla="*/ 11 w 49"/>
                <a:gd name="T7" fmla="*/ 11 h 49"/>
                <a:gd name="T8" fmla="*/ 49 w 49"/>
                <a:gd name="T9" fmla="*/ 9 h 49"/>
              </a:gdLst>
              <a:ahLst/>
              <a:cxnLst>
                <a:cxn ang="0">
                  <a:pos x="T0" y="T1"/>
                </a:cxn>
                <a:cxn ang="0">
                  <a:pos x="T2" y="T3"/>
                </a:cxn>
                <a:cxn ang="0">
                  <a:pos x="T4" y="T5"/>
                </a:cxn>
                <a:cxn ang="0">
                  <a:pos x="T6" y="T7"/>
                </a:cxn>
                <a:cxn ang="0">
                  <a:pos x="T8" y="T9"/>
                </a:cxn>
              </a:cxnLst>
              <a:rect l="0" t="0" r="r" b="b"/>
              <a:pathLst>
                <a:path w="49" h="49">
                  <a:moveTo>
                    <a:pt x="49" y="9"/>
                  </a:moveTo>
                  <a:cubicBezTo>
                    <a:pt x="9" y="49"/>
                    <a:pt x="9" y="49"/>
                    <a:pt x="9" y="49"/>
                  </a:cubicBezTo>
                  <a:cubicBezTo>
                    <a:pt x="0" y="38"/>
                    <a:pt x="0" y="22"/>
                    <a:pt x="11" y="11"/>
                  </a:cubicBezTo>
                  <a:cubicBezTo>
                    <a:pt x="11" y="11"/>
                    <a:pt x="11" y="11"/>
                    <a:pt x="11" y="11"/>
                  </a:cubicBezTo>
                  <a:cubicBezTo>
                    <a:pt x="22" y="0"/>
                    <a:pt x="38" y="0"/>
                    <a:pt x="49" y="9"/>
                  </a:cubicBezTo>
                  <a:close/>
                </a:path>
              </a:pathLst>
            </a:custGeom>
            <a:solidFill>
              <a:srgbClr val="F7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86">
              <a:extLst>
                <a:ext uri="{FF2B5EF4-FFF2-40B4-BE49-F238E27FC236}">
                  <a16:creationId xmlns:a16="http://schemas.microsoft.com/office/drawing/2014/main" id="{614328DC-CA57-42F5-BE0C-7B5D3BB29EDD}"/>
                </a:ext>
              </a:extLst>
            </p:cNvPr>
            <p:cNvSpPr>
              <a:spLocks/>
            </p:cNvSpPr>
            <p:nvPr/>
          </p:nvSpPr>
          <p:spPr bwMode="auto">
            <a:xfrm>
              <a:off x="3267075" y="2800351"/>
              <a:ext cx="90488" cy="90488"/>
            </a:xfrm>
            <a:custGeom>
              <a:avLst/>
              <a:gdLst>
                <a:gd name="T0" fmla="*/ 18 w 24"/>
                <a:gd name="T1" fmla="*/ 0 h 24"/>
                <a:gd name="T2" fmla="*/ 24 w 24"/>
                <a:gd name="T3" fmla="*/ 21 h 24"/>
                <a:gd name="T4" fmla="*/ 20 w 24"/>
                <a:gd name="T5" fmla="*/ 24 h 24"/>
                <a:gd name="T6" fmla="*/ 0 w 24"/>
                <a:gd name="T7" fmla="*/ 18 h 24"/>
                <a:gd name="T8" fmla="*/ 7 w 24"/>
                <a:gd name="T9" fmla="*/ 7 h 24"/>
                <a:gd name="T10" fmla="*/ 18 w 24"/>
                <a:gd name="T11" fmla="*/ 0 h 24"/>
              </a:gdLst>
              <a:ahLst/>
              <a:cxnLst>
                <a:cxn ang="0">
                  <a:pos x="T0" y="T1"/>
                </a:cxn>
                <a:cxn ang="0">
                  <a:pos x="T2" y="T3"/>
                </a:cxn>
                <a:cxn ang="0">
                  <a:pos x="T4" y="T5"/>
                </a:cxn>
                <a:cxn ang="0">
                  <a:pos x="T6" y="T7"/>
                </a:cxn>
                <a:cxn ang="0">
                  <a:pos x="T8" y="T9"/>
                </a:cxn>
                <a:cxn ang="0">
                  <a:pos x="T10" y="T11"/>
                </a:cxn>
              </a:cxnLst>
              <a:rect l="0" t="0" r="r" b="b"/>
              <a:pathLst>
                <a:path w="24" h="24">
                  <a:moveTo>
                    <a:pt x="18" y="0"/>
                  </a:moveTo>
                  <a:cubicBezTo>
                    <a:pt x="24" y="21"/>
                    <a:pt x="24" y="21"/>
                    <a:pt x="24" y="21"/>
                  </a:cubicBezTo>
                  <a:cubicBezTo>
                    <a:pt x="24" y="23"/>
                    <a:pt x="22" y="24"/>
                    <a:pt x="20" y="24"/>
                  </a:cubicBezTo>
                  <a:cubicBezTo>
                    <a:pt x="0" y="18"/>
                    <a:pt x="0" y="18"/>
                    <a:pt x="0" y="18"/>
                  </a:cubicBezTo>
                  <a:cubicBezTo>
                    <a:pt x="1" y="14"/>
                    <a:pt x="3" y="10"/>
                    <a:pt x="7" y="7"/>
                  </a:cubicBezTo>
                  <a:cubicBezTo>
                    <a:pt x="10" y="4"/>
                    <a:pt x="14" y="1"/>
                    <a:pt x="18" y="0"/>
                  </a:cubicBez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87">
              <a:extLst>
                <a:ext uri="{FF2B5EF4-FFF2-40B4-BE49-F238E27FC236}">
                  <a16:creationId xmlns:a16="http://schemas.microsoft.com/office/drawing/2014/main" id="{6EC70ED2-58A2-4F0D-AB74-2621F9D02BAF}"/>
                </a:ext>
              </a:extLst>
            </p:cNvPr>
            <p:cNvSpPr>
              <a:spLocks/>
            </p:cNvSpPr>
            <p:nvPr/>
          </p:nvSpPr>
          <p:spPr bwMode="auto">
            <a:xfrm>
              <a:off x="2867025" y="2403476"/>
              <a:ext cx="434975" cy="427038"/>
            </a:xfrm>
            <a:custGeom>
              <a:avLst/>
              <a:gdLst>
                <a:gd name="T0" fmla="*/ 114 w 115"/>
                <a:gd name="T1" fmla="*/ 73 h 113"/>
                <a:gd name="T2" fmla="*/ 41 w 115"/>
                <a:gd name="T3" fmla="*/ 0 h 113"/>
                <a:gd name="T4" fmla="*/ 0 w 115"/>
                <a:gd name="T5" fmla="*/ 40 h 113"/>
                <a:gd name="T6" fmla="*/ 0 w 115"/>
                <a:gd name="T7" fmla="*/ 40 h 113"/>
                <a:gd name="T8" fmla="*/ 73 w 115"/>
                <a:gd name="T9" fmla="*/ 113 h 113"/>
                <a:gd name="T10" fmla="*/ 73 w 115"/>
                <a:gd name="T11" fmla="*/ 113 h 113"/>
                <a:gd name="T12" fmla="*/ 76 w 115"/>
                <a:gd name="T13" fmla="*/ 95 h 113"/>
                <a:gd name="T14" fmla="*/ 94 w 115"/>
                <a:gd name="T15" fmla="*/ 94 h 113"/>
                <a:gd name="T16" fmla="*/ 94 w 115"/>
                <a:gd name="T17" fmla="*/ 93 h 113"/>
                <a:gd name="T18" fmla="*/ 94 w 115"/>
                <a:gd name="T19" fmla="*/ 93 h 113"/>
                <a:gd name="T20" fmla="*/ 96 w 115"/>
                <a:gd name="T21" fmla="*/ 74 h 113"/>
                <a:gd name="T22" fmla="*/ 114 w 115"/>
                <a:gd name="T23" fmla="*/ 73 h 113"/>
                <a:gd name="T24" fmla="*/ 114 w 115"/>
                <a:gd name="T25" fmla="*/ 73 h 113"/>
                <a:gd name="T26" fmla="*/ 114 w 115"/>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13">
                  <a:moveTo>
                    <a:pt x="114" y="73"/>
                  </a:moveTo>
                  <a:cubicBezTo>
                    <a:pt x="108" y="67"/>
                    <a:pt x="41" y="0"/>
                    <a:pt x="41" y="0"/>
                  </a:cubicBezTo>
                  <a:cubicBezTo>
                    <a:pt x="0" y="40"/>
                    <a:pt x="0" y="40"/>
                    <a:pt x="0" y="40"/>
                  </a:cubicBezTo>
                  <a:cubicBezTo>
                    <a:pt x="0" y="40"/>
                    <a:pt x="0" y="40"/>
                    <a:pt x="0" y="40"/>
                  </a:cubicBezTo>
                  <a:cubicBezTo>
                    <a:pt x="0" y="40"/>
                    <a:pt x="64" y="104"/>
                    <a:pt x="73" y="113"/>
                  </a:cubicBezTo>
                  <a:cubicBezTo>
                    <a:pt x="73" y="113"/>
                    <a:pt x="73" y="113"/>
                    <a:pt x="73" y="113"/>
                  </a:cubicBezTo>
                  <a:cubicBezTo>
                    <a:pt x="70" y="108"/>
                    <a:pt x="71" y="100"/>
                    <a:pt x="76" y="95"/>
                  </a:cubicBezTo>
                  <a:cubicBezTo>
                    <a:pt x="81" y="90"/>
                    <a:pt x="89" y="90"/>
                    <a:pt x="94" y="94"/>
                  </a:cubicBezTo>
                  <a:cubicBezTo>
                    <a:pt x="94" y="94"/>
                    <a:pt x="94" y="94"/>
                    <a:pt x="94" y="93"/>
                  </a:cubicBezTo>
                  <a:cubicBezTo>
                    <a:pt x="94" y="93"/>
                    <a:pt x="94" y="93"/>
                    <a:pt x="94" y="93"/>
                  </a:cubicBezTo>
                  <a:cubicBezTo>
                    <a:pt x="90" y="88"/>
                    <a:pt x="90" y="80"/>
                    <a:pt x="96" y="74"/>
                  </a:cubicBezTo>
                  <a:cubicBezTo>
                    <a:pt x="101" y="69"/>
                    <a:pt x="109" y="69"/>
                    <a:pt x="114" y="73"/>
                  </a:cubicBezTo>
                  <a:cubicBezTo>
                    <a:pt x="114" y="73"/>
                    <a:pt x="114" y="73"/>
                    <a:pt x="114" y="73"/>
                  </a:cubicBezTo>
                  <a:cubicBezTo>
                    <a:pt x="115" y="73"/>
                    <a:pt x="115" y="73"/>
                    <a:pt x="114" y="73"/>
                  </a:cubicBezTo>
                  <a:close/>
                </a:path>
              </a:pathLst>
            </a:custGeom>
            <a:solidFill>
              <a:srgbClr val="DF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88">
              <a:extLst>
                <a:ext uri="{FF2B5EF4-FFF2-40B4-BE49-F238E27FC236}">
                  <a16:creationId xmlns:a16="http://schemas.microsoft.com/office/drawing/2014/main" id="{A6DF8AC2-542F-4D2D-8215-43A775290424}"/>
                </a:ext>
              </a:extLst>
            </p:cNvPr>
            <p:cNvSpPr>
              <a:spLocks/>
            </p:cNvSpPr>
            <p:nvPr/>
          </p:nvSpPr>
          <p:spPr bwMode="auto">
            <a:xfrm>
              <a:off x="2840038" y="2373313"/>
              <a:ext cx="180975" cy="180975"/>
            </a:xfrm>
            <a:custGeom>
              <a:avLst/>
              <a:gdLst>
                <a:gd name="T0" fmla="*/ 17 w 114"/>
                <a:gd name="T1" fmla="*/ 114 h 114"/>
                <a:gd name="T2" fmla="*/ 0 w 114"/>
                <a:gd name="T3" fmla="*/ 98 h 114"/>
                <a:gd name="T4" fmla="*/ 95 w 114"/>
                <a:gd name="T5" fmla="*/ 0 h 114"/>
                <a:gd name="T6" fmla="*/ 114 w 114"/>
                <a:gd name="T7" fmla="*/ 19 h 114"/>
                <a:gd name="T8" fmla="*/ 17 w 114"/>
                <a:gd name="T9" fmla="*/ 114 h 114"/>
              </a:gdLst>
              <a:ahLst/>
              <a:cxnLst>
                <a:cxn ang="0">
                  <a:pos x="T0" y="T1"/>
                </a:cxn>
                <a:cxn ang="0">
                  <a:pos x="T2" y="T3"/>
                </a:cxn>
                <a:cxn ang="0">
                  <a:pos x="T4" y="T5"/>
                </a:cxn>
                <a:cxn ang="0">
                  <a:pos x="T6" y="T7"/>
                </a:cxn>
                <a:cxn ang="0">
                  <a:pos x="T8" y="T9"/>
                </a:cxn>
              </a:cxnLst>
              <a:rect l="0" t="0" r="r" b="b"/>
              <a:pathLst>
                <a:path w="114" h="114">
                  <a:moveTo>
                    <a:pt x="17" y="114"/>
                  </a:moveTo>
                  <a:lnTo>
                    <a:pt x="0" y="98"/>
                  </a:lnTo>
                  <a:lnTo>
                    <a:pt x="95" y="0"/>
                  </a:lnTo>
                  <a:lnTo>
                    <a:pt x="114" y="19"/>
                  </a:lnTo>
                  <a:lnTo>
                    <a:pt x="17" y="114"/>
                  </a:lnTo>
                  <a:close/>
                </a:path>
              </a:pathLst>
            </a:custGeom>
            <a:solidFill>
              <a:srgbClr val="FAC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89">
              <a:extLst>
                <a:ext uri="{FF2B5EF4-FFF2-40B4-BE49-F238E27FC236}">
                  <a16:creationId xmlns:a16="http://schemas.microsoft.com/office/drawing/2014/main" id="{CC3503D2-7FCA-415E-8388-238A74A3A60F}"/>
                </a:ext>
              </a:extLst>
            </p:cNvPr>
            <p:cNvSpPr>
              <a:spLocks/>
            </p:cNvSpPr>
            <p:nvPr/>
          </p:nvSpPr>
          <p:spPr bwMode="auto">
            <a:xfrm>
              <a:off x="2867025" y="2479676"/>
              <a:ext cx="355600" cy="350838"/>
            </a:xfrm>
            <a:custGeom>
              <a:avLst/>
              <a:gdLst>
                <a:gd name="T0" fmla="*/ 0 w 94"/>
                <a:gd name="T1" fmla="*/ 20 h 93"/>
                <a:gd name="T2" fmla="*/ 73 w 94"/>
                <a:gd name="T3" fmla="*/ 93 h 93"/>
                <a:gd name="T4" fmla="*/ 73 w 94"/>
                <a:gd name="T5" fmla="*/ 93 h 93"/>
                <a:gd name="T6" fmla="*/ 76 w 94"/>
                <a:gd name="T7" fmla="*/ 75 h 93"/>
                <a:gd name="T8" fmla="*/ 94 w 94"/>
                <a:gd name="T9" fmla="*/ 74 h 93"/>
                <a:gd name="T10" fmla="*/ 94 w 94"/>
                <a:gd name="T11" fmla="*/ 73 h 93"/>
                <a:gd name="T12" fmla="*/ 21 w 94"/>
                <a:gd name="T13" fmla="*/ 0 h 93"/>
                <a:gd name="T14" fmla="*/ 0 w 94"/>
                <a:gd name="T15" fmla="*/ 20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93">
                  <a:moveTo>
                    <a:pt x="0" y="20"/>
                  </a:moveTo>
                  <a:cubicBezTo>
                    <a:pt x="0" y="20"/>
                    <a:pt x="64" y="84"/>
                    <a:pt x="73" y="93"/>
                  </a:cubicBezTo>
                  <a:cubicBezTo>
                    <a:pt x="73" y="93"/>
                    <a:pt x="73" y="93"/>
                    <a:pt x="73" y="93"/>
                  </a:cubicBezTo>
                  <a:cubicBezTo>
                    <a:pt x="70" y="88"/>
                    <a:pt x="71" y="80"/>
                    <a:pt x="76" y="75"/>
                  </a:cubicBezTo>
                  <a:cubicBezTo>
                    <a:pt x="81" y="70"/>
                    <a:pt x="89" y="70"/>
                    <a:pt x="94" y="74"/>
                  </a:cubicBezTo>
                  <a:cubicBezTo>
                    <a:pt x="94" y="74"/>
                    <a:pt x="94" y="73"/>
                    <a:pt x="94" y="73"/>
                  </a:cubicBezTo>
                  <a:cubicBezTo>
                    <a:pt x="21" y="0"/>
                    <a:pt x="21" y="0"/>
                    <a:pt x="21" y="0"/>
                  </a:cubicBezTo>
                  <a:lnTo>
                    <a:pt x="0" y="20"/>
                  </a:lnTo>
                  <a:close/>
                </a:path>
              </a:pathLst>
            </a:cu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59" name="Title 1">
            <a:extLst>
              <a:ext uri="{FF2B5EF4-FFF2-40B4-BE49-F238E27FC236}">
                <a16:creationId xmlns:a16="http://schemas.microsoft.com/office/drawing/2014/main" id="{01381D6B-0A38-4E06-8506-A342F6A017DB}"/>
              </a:ext>
            </a:extLst>
          </p:cNvPr>
          <p:cNvSpPr txBox="1">
            <a:spLocks/>
          </p:cNvSpPr>
          <p:nvPr/>
        </p:nvSpPr>
        <p:spPr>
          <a:xfrm>
            <a:off x="1093612" y="3000206"/>
            <a:ext cx="4303725" cy="2329926"/>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2400" i="1" dirty="0">
                <a:solidFill>
                  <a:schemeClr val="tx1">
                    <a:lumMod val="75000"/>
                    <a:lumOff val="25000"/>
                  </a:schemeClr>
                </a:solidFill>
                <a:latin typeface="Segoe UI" panose="020B0502040204020203" pitchFamily="34" charset="0"/>
                <a:cs typeface="Segoe UI" panose="020B0502040204020203" pitchFamily="34" charset="0"/>
              </a:rPr>
              <a:t>It’s OData in Excel from Microsoft. Not throttled.</a:t>
            </a:r>
          </a:p>
        </p:txBody>
      </p:sp>
      <p:pic>
        <p:nvPicPr>
          <p:cNvPr id="3" name="Picture 2" descr="A red and blue text on a black background&#10;&#10;Description automatically generated">
            <a:extLst>
              <a:ext uri="{FF2B5EF4-FFF2-40B4-BE49-F238E27FC236}">
                <a16:creationId xmlns:a16="http://schemas.microsoft.com/office/drawing/2014/main" id="{08F4B324-9275-4387-F6FE-D132E277A016}"/>
              </a:ext>
            </a:extLst>
          </p:cNvPr>
          <p:cNvPicPr>
            <a:picLocks noChangeAspect="1"/>
          </p:cNvPicPr>
          <p:nvPr/>
        </p:nvPicPr>
        <p:blipFill rotWithShape="1">
          <a:blip r:embed="rId7">
            <a:extLst>
              <a:ext uri="{28A0092B-C50C-407E-A947-70E740481C1C}">
                <a14:useLocalDpi xmlns:a14="http://schemas.microsoft.com/office/drawing/2010/main" val="0"/>
              </a:ext>
            </a:extLst>
          </a:blip>
          <a:srcRect t="29736" b="28095"/>
          <a:stretch/>
        </p:blipFill>
        <p:spPr>
          <a:xfrm>
            <a:off x="9353425" y="5793101"/>
            <a:ext cx="1932463" cy="814893"/>
          </a:xfrm>
          <a:prstGeom prst="rect">
            <a:avLst/>
          </a:prstGeom>
        </p:spPr>
      </p:pic>
      <p:pic>
        <p:nvPicPr>
          <p:cNvPr id="4" name="Picture 2">
            <a:extLst>
              <a:ext uri="{FF2B5EF4-FFF2-40B4-BE49-F238E27FC236}">
                <a16:creationId xmlns:a16="http://schemas.microsoft.com/office/drawing/2014/main" id="{4690D6BC-64D8-1EE3-1C44-4B56BC158421}"/>
              </a:ext>
            </a:extLst>
          </p:cNvPr>
          <p:cNvPicPr>
            <a:picLocks noChangeAspect="1"/>
          </p:cNvPicPr>
          <p:nvPr/>
        </p:nvPicPr>
        <p:blipFill>
          <a:blip r:embed="rId8"/>
          <a:stretch>
            <a:fillRect/>
          </a:stretch>
        </p:blipFill>
        <p:spPr>
          <a:xfrm>
            <a:off x="11600711" y="0"/>
            <a:ext cx="591289" cy="491196"/>
          </a:xfrm>
          <a:prstGeom prst="rect">
            <a:avLst/>
          </a:prstGeom>
        </p:spPr>
      </p:pic>
    </p:spTree>
    <p:extLst>
      <p:ext uri="{BB962C8B-B14F-4D97-AF65-F5344CB8AC3E}">
        <p14:creationId xmlns:p14="http://schemas.microsoft.com/office/powerpoint/2010/main" val="26630685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50778EFC-CC57-4EF6-89FF-014E7421429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9" name="Object 8" hidden="1">
                        <a:extLst>
                          <a:ext uri="{FF2B5EF4-FFF2-40B4-BE49-F238E27FC236}">
                            <a16:creationId xmlns:a16="http://schemas.microsoft.com/office/drawing/2014/main" id="{50778EFC-CC57-4EF6-89FF-014E7421429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0" name="Rectángulo 6175">
            <a:extLst>
              <a:ext uri="{FF2B5EF4-FFF2-40B4-BE49-F238E27FC236}">
                <a16:creationId xmlns:a16="http://schemas.microsoft.com/office/drawing/2014/main" id="{86A51F14-CEC0-4873-B851-90AD5CCD0617}"/>
              </a:ext>
            </a:extLst>
          </p:cNvPr>
          <p:cNvSpPr/>
          <p:nvPr/>
        </p:nvSpPr>
        <p:spPr>
          <a:xfrm>
            <a:off x="0" y="4470400"/>
            <a:ext cx="12214702" cy="2387600"/>
          </a:xfrm>
          <a:prstGeom prst="rect">
            <a:avLst/>
          </a:prstGeom>
          <a:solidFill>
            <a:srgbClr val="D6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任意多边形: 形状 16">
            <a:extLst>
              <a:ext uri="{FF2B5EF4-FFF2-40B4-BE49-F238E27FC236}">
                <a16:creationId xmlns:a16="http://schemas.microsoft.com/office/drawing/2014/main" id="{049CEE6A-F0A8-4DFA-9341-6025BABA637D}"/>
              </a:ext>
            </a:extLst>
          </p:cNvPr>
          <p:cNvSpPr/>
          <p:nvPr/>
        </p:nvSpPr>
        <p:spPr>
          <a:xfrm>
            <a:off x="0" y="4238171"/>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6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Freeform 46">
            <a:extLst>
              <a:ext uri="{FF2B5EF4-FFF2-40B4-BE49-F238E27FC236}">
                <a16:creationId xmlns:a16="http://schemas.microsoft.com/office/drawing/2014/main" id="{6FF0B403-FADC-424A-A227-59D6B88F2456}"/>
              </a:ext>
            </a:extLst>
          </p:cNvPr>
          <p:cNvSpPr/>
          <p:nvPr/>
        </p:nvSpPr>
        <p:spPr>
          <a:xfrm>
            <a:off x="669963" y="1204256"/>
            <a:ext cx="6833921" cy="4449489"/>
          </a:xfrm>
          <a:prstGeom prst="roundRect">
            <a:avLst>
              <a:gd name="adj" fmla="val 703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Rectangle 77">
            <a:extLst>
              <a:ext uri="{FF2B5EF4-FFF2-40B4-BE49-F238E27FC236}">
                <a16:creationId xmlns:a16="http://schemas.microsoft.com/office/drawing/2014/main" id="{9B2A14CA-B27E-4A65-85F3-621B5BA14675}"/>
              </a:ext>
            </a:extLst>
          </p:cNvPr>
          <p:cNvSpPr/>
          <p:nvPr/>
        </p:nvSpPr>
        <p:spPr>
          <a:xfrm>
            <a:off x="1104477" y="0"/>
            <a:ext cx="1175537" cy="1385657"/>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F1280CC-AF01-4FA6-9B49-8F44EB574ACE}"/>
              </a:ext>
            </a:extLst>
          </p:cNvPr>
          <p:cNvSpPr/>
          <p:nvPr/>
        </p:nvSpPr>
        <p:spPr>
          <a:xfrm>
            <a:off x="1104477" y="769023"/>
            <a:ext cx="1175537" cy="1175537"/>
          </a:xfrm>
          <a:prstGeom prst="ellipse">
            <a:avLst/>
          </a:prstGeom>
          <a:solidFill>
            <a:srgbClr val="D0101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99D574-3FCD-4173-937D-0FA446AEB9D2}"/>
              </a:ext>
            </a:extLst>
          </p:cNvPr>
          <p:cNvSpPr/>
          <p:nvPr/>
        </p:nvSpPr>
        <p:spPr>
          <a:xfrm>
            <a:off x="1324575" y="991834"/>
            <a:ext cx="729915" cy="729915"/>
          </a:xfrm>
          <a:prstGeom prst="ellipse">
            <a:avLst/>
          </a:prstGeom>
          <a:solidFill>
            <a:schemeClr val="bg1"/>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任意多边形: 形状 16">
            <a:extLst>
              <a:ext uri="{FF2B5EF4-FFF2-40B4-BE49-F238E27FC236}">
                <a16:creationId xmlns:a16="http://schemas.microsoft.com/office/drawing/2014/main" id="{CD17D5EF-C3CA-430D-8D78-9B7A4A92E88A}"/>
              </a:ext>
            </a:extLst>
          </p:cNvPr>
          <p:cNvSpPr/>
          <p:nvPr/>
        </p:nvSpPr>
        <p:spPr>
          <a:xfrm rot="16200000">
            <a:off x="8077322" y="1139249"/>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16">
            <a:extLst>
              <a:ext uri="{FF2B5EF4-FFF2-40B4-BE49-F238E27FC236}">
                <a16:creationId xmlns:a16="http://schemas.microsoft.com/office/drawing/2014/main" id="{CC5943E8-7862-4DAC-87C4-7F35D6FBC9CD}"/>
              </a:ext>
            </a:extLst>
          </p:cNvPr>
          <p:cNvSpPr/>
          <p:nvPr/>
        </p:nvSpPr>
        <p:spPr>
          <a:xfrm rot="16200000">
            <a:off x="8077322" y="525429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Rectángulo 6175">
            <a:extLst>
              <a:ext uri="{FF2B5EF4-FFF2-40B4-BE49-F238E27FC236}">
                <a16:creationId xmlns:a16="http://schemas.microsoft.com/office/drawing/2014/main" id="{8B9CA6E7-7271-4C1A-9106-2069F65592DD}"/>
              </a:ext>
            </a:extLst>
          </p:cNvPr>
          <p:cNvSpPr/>
          <p:nvPr/>
        </p:nvSpPr>
        <p:spPr>
          <a:xfrm>
            <a:off x="9681028" y="0"/>
            <a:ext cx="2533673" cy="6858000"/>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ángulo 6175">
            <a:extLst>
              <a:ext uri="{FF2B5EF4-FFF2-40B4-BE49-F238E27FC236}">
                <a16:creationId xmlns:a16="http://schemas.microsoft.com/office/drawing/2014/main" id="{63057CCC-8D68-4B3B-A6A3-B3A9F797FE6D}"/>
              </a:ext>
            </a:extLst>
          </p:cNvPr>
          <p:cNvSpPr/>
          <p:nvPr/>
        </p:nvSpPr>
        <p:spPr>
          <a:xfrm>
            <a:off x="11829143" y="0"/>
            <a:ext cx="385557" cy="6858000"/>
          </a:xfrm>
          <a:prstGeom prst="rect">
            <a:avLst/>
          </a:pr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任意多边形: 形状 16">
            <a:extLst>
              <a:ext uri="{FF2B5EF4-FFF2-40B4-BE49-F238E27FC236}">
                <a16:creationId xmlns:a16="http://schemas.microsoft.com/office/drawing/2014/main" id="{BFC38C69-061C-4D96-8765-E5AE867E3A82}"/>
              </a:ext>
            </a:extLst>
          </p:cNvPr>
          <p:cNvSpPr/>
          <p:nvPr/>
        </p:nvSpPr>
        <p:spPr>
          <a:xfrm rot="16200000">
            <a:off x="10254466" y="1139249"/>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16">
            <a:extLst>
              <a:ext uri="{FF2B5EF4-FFF2-40B4-BE49-F238E27FC236}">
                <a16:creationId xmlns:a16="http://schemas.microsoft.com/office/drawing/2014/main" id="{1FE673F1-E8EA-4A14-BD79-3511A9C956BC}"/>
              </a:ext>
            </a:extLst>
          </p:cNvPr>
          <p:cNvSpPr/>
          <p:nvPr/>
        </p:nvSpPr>
        <p:spPr>
          <a:xfrm rot="16200000">
            <a:off x="10254466" y="525429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Freeform 46">
            <a:extLst>
              <a:ext uri="{FF2B5EF4-FFF2-40B4-BE49-F238E27FC236}">
                <a16:creationId xmlns:a16="http://schemas.microsoft.com/office/drawing/2014/main" id="{69D15F79-29F9-45CC-9D3C-E64A8C4AE0FA}"/>
              </a:ext>
            </a:extLst>
          </p:cNvPr>
          <p:cNvSpPr/>
          <p:nvPr/>
        </p:nvSpPr>
        <p:spPr>
          <a:xfrm>
            <a:off x="6666889" y="1204256"/>
            <a:ext cx="5547811" cy="4449489"/>
          </a:xfrm>
          <a:custGeom>
            <a:avLst/>
            <a:gdLst>
              <a:gd name="connsiteX0" fmla="*/ 741596 w 6762750"/>
              <a:gd name="connsiteY0" fmla="*/ 0 h 4449489"/>
              <a:gd name="connsiteX1" fmla="*/ 6762750 w 6762750"/>
              <a:gd name="connsiteY1" fmla="*/ 0 h 4449489"/>
              <a:gd name="connsiteX2" fmla="*/ 6762750 w 6762750"/>
              <a:gd name="connsiteY2" fmla="*/ 4449489 h 4449489"/>
              <a:gd name="connsiteX3" fmla="*/ 741596 w 6762750"/>
              <a:gd name="connsiteY3" fmla="*/ 4449489 h 4449489"/>
              <a:gd name="connsiteX4" fmla="*/ 0 w 6762750"/>
              <a:gd name="connsiteY4" fmla="*/ 3707893 h 4449489"/>
              <a:gd name="connsiteX5" fmla="*/ 0 w 6762750"/>
              <a:gd name="connsiteY5" fmla="*/ 741596 h 4449489"/>
              <a:gd name="connsiteX6" fmla="*/ 741596 w 6762750"/>
              <a:gd name="connsiteY6" fmla="*/ 0 h 444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2750" h="4449489">
                <a:moveTo>
                  <a:pt x="741596" y="0"/>
                </a:moveTo>
                <a:lnTo>
                  <a:pt x="6762750" y="0"/>
                </a:lnTo>
                <a:lnTo>
                  <a:pt x="6762750" y="4449489"/>
                </a:lnTo>
                <a:lnTo>
                  <a:pt x="741596" y="4449489"/>
                </a:lnTo>
                <a:cubicBezTo>
                  <a:pt x="332024" y="4449489"/>
                  <a:pt x="0" y="4117465"/>
                  <a:pt x="0" y="3707893"/>
                </a:cubicBezTo>
                <a:lnTo>
                  <a:pt x="0" y="741596"/>
                </a:lnTo>
                <a:cubicBezTo>
                  <a:pt x="0" y="332024"/>
                  <a:pt x="332024" y="0"/>
                  <a:pt x="741596" y="0"/>
                </a:cubicBezTo>
                <a:close/>
              </a:path>
            </a:pathLst>
          </a:cu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5A1F34D-EB98-4CAD-A1DE-7AC573B109A0}"/>
              </a:ext>
            </a:extLst>
          </p:cNvPr>
          <p:cNvSpPr>
            <a:spLocks noGrp="1"/>
          </p:cNvSpPr>
          <p:nvPr>
            <p:ph type="title"/>
          </p:nvPr>
        </p:nvSpPr>
        <p:spPr>
          <a:xfrm>
            <a:off x="1093613" y="2184696"/>
            <a:ext cx="4303725" cy="741568"/>
          </a:xfrm>
        </p:spPr>
        <p:txBody>
          <a:bodyPr lIns="0" rIns="0"/>
          <a:lstStyle/>
          <a:p>
            <a:r>
              <a:rPr lang="en-US" b="1" dirty="0">
                <a:solidFill>
                  <a:schemeClr val="tx1">
                    <a:lumMod val="75000"/>
                    <a:lumOff val="25000"/>
                  </a:schemeClr>
                </a:solidFill>
                <a:latin typeface="Segoe UI" panose="020B0502040204020203" pitchFamily="34" charset="0"/>
                <a:cs typeface="Segoe UI" panose="020B0502040204020203" pitchFamily="34" charset="0"/>
              </a:rPr>
              <a:t>DMF REST API</a:t>
            </a:r>
          </a:p>
        </p:txBody>
      </p:sp>
      <p:sp>
        <p:nvSpPr>
          <p:cNvPr id="13" name="Rectangle 12">
            <a:extLst>
              <a:ext uri="{FF2B5EF4-FFF2-40B4-BE49-F238E27FC236}">
                <a16:creationId xmlns:a16="http://schemas.microsoft.com/office/drawing/2014/main" id="{90C835E6-5275-478D-B06E-63B529F28218}"/>
              </a:ext>
            </a:extLst>
          </p:cNvPr>
          <p:cNvSpPr/>
          <p:nvPr/>
        </p:nvSpPr>
        <p:spPr>
          <a:xfrm>
            <a:off x="11239954" y="6519862"/>
            <a:ext cx="444500" cy="338137"/>
          </a:xfrm>
          <a:prstGeom prst="rect">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8EDDE3A-9B37-43A6-8AC5-022DDD0AA58E}"/>
              </a:ext>
            </a:extLst>
          </p:cNvPr>
          <p:cNvSpPr/>
          <p:nvPr/>
        </p:nvSpPr>
        <p:spPr>
          <a:xfrm>
            <a:off x="11239954" y="6316662"/>
            <a:ext cx="444500" cy="444500"/>
          </a:xfrm>
          <a:prstGeom prst="ellipse">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5">
            <a:extLst>
              <a:ext uri="{FF2B5EF4-FFF2-40B4-BE49-F238E27FC236}">
                <a16:creationId xmlns:a16="http://schemas.microsoft.com/office/drawing/2014/main" id="{D0B669C6-75C7-488F-90E7-B0037991E11E}"/>
              </a:ext>
            </a:extLst>
          </p:cNvPr>
          <p:cNvSpPr>
            <a:spLocks noGrp="1"/>
          </p:cNvSpPr>
          <p:nvPr>
            <p:ph type="sldNum" sz="quarter" idx="12"/>
          </p:nvPr>
        </p:nvSpPr>
        <p:spPr>
          <a:xfrm>
            <a:off x="11296650" y="6356350"/>
            <a:ext cx="331108" cy="365125"/>
          </a:xfrm>
        </p:spPr>
        <p:txBody>
          <a:bodyPr lIns="0" tIns="0" rIns="0" bIns="0"/>
          <a:lstStyle>
            <a:lvl1pPr algn="ctr">
              <a:defRPr sz="900" b="1">
                <a:solidFill>
                  <a:schemeClr val="tx1">
                    <a:lumMod val="75000"/>
                    <a:lumOff val="25000"/>
                  </a:schemeClr>
                </a:solidFill>
                <a:latin typeface="Segoe UI" panose="020B0502040204020203" pitchFamily="34" charset="0"/>
                <a:cs typeface="Segoe UI" panose="020B0502040204020203" pitchFamily="34" charset="0"/>
              </a:defRPr>
            </a:lvl1pPr>
          </a:lstStyle>
          <a:p>
            <a:fld id="{8D05A9CD-9176-4D89-A414-3BEEE81BBC77}" type="slidenum">
              <a:rPr lang="en-US" smtClean="0"/>
              <a:pPr/>
              <a:t>28</a:t>
            </a:fld>
            <a:endParaRPr lang="en-US" dirty="0"/>
          </a:p>
        </p:txBody>
      </p:sp>
      <p:pic>
        <p:nvPicPr>
          <p:cNvPr id="53" name="Picture 52" descr="Background pattern&#10;&#10;Description automatically generated">
            <a:extLst>
              <a:ext uri="{FF2B5EF4-FFF2-40B4-BE49-F238E27FC236}">
                <a16:creationId xmlns:a16="http://schemas.microsoft.com/office/drawing/2014/main" id="{E1377084-21E0-42A7-B144-A69CF5A6D83D}"/>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6892413" y="1385657"/>
            <a:ext cx="5322288" cy="4021639"/>
          </a:xfrm>
          <a:custGeom>
            <a:avLst/>
            <a:gdLst>
              <a:gd name="connsiteX0" fmla="*/ 655598 w 5978515"/>
              <a:gd name="connsiteY0" fmla="*/ 0 h 4021639"/>
              <a:gd name="connsiteX1" fmla="*/ 5978515 w 5978515"/>
              <a:gd name="connsiteY1" fmla="*/ 0 h 4021639"/>
              <a:gd name="connsiteX2" fmla="*/ 5978515 w 5978515"/>
              <a:gd name="connsiteY2" fmla="*/ 4021639 h 4021639"/>
              <a:gd name="connsiteX3" fmla="*/ 655598 w 5978515"/>
              <a:gd name="connsiteY3" fmla="*/ 4021639 h 4021639"/>
              <a:gd name="connsiteX4" fmla="*/ 0 w 5978515"/>
              <a:gd name="connsiteY4" fmla="*/ 3351353 h 4021639"/>
              <a:gd name="connsiteX5" fmla="*/ 0 w 5978515"/>
              <a:gd name="connsiteY5" fmla="*/ 670286 h 4021639"/>
              <a:gd name="connsiteX6" fmla="*/ 655598 w 5978515"/>
              <a:gd name="connsiteY6" fmla="*/ 0 h 402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515" h="4021639">
                <a:moveTo>
                  <a:pt x="655598" y="0"/>
                </a:moveTo>
                <a:lnTo>
                  <a:pt x="5978515" y="0"/>
                </a:lnTo>
                <a:lnTo>
                  <a:pt x="5978515" y="4021639"/>
                </a:lnTo>
                <a:lnTo>
                  <a:pt x="655598" y="4021639"/>
                </a:lnTo>
                <a:cubicBezTo>
                  <a:pt x="293521" y="4021639"/>
                  <a:pt x="0" y="3721542"/>
                  <a:pt x="0" y="3351353"/>
                </a:cubicBezTo>
                <a:lnTo>
                  <a:pt x="0" y="670286"/>
                </a:lnTo>
                <a:cubicBezTo>
                  <a:pt x="0" y="300098"/>
                  <a:pt x="293521" y="0"/>
                  <a:pt x="655598" y="0"/>
                </a:cubicBezTo>
                <a:close/>
              </a:path>
            </a:pathLst>
          </a:custGeom>
        </p:spPr>
      </p:pic>
      <p:grpSp>
        <p:nvGrpSpPr>
          <p:cNvPr id="26" name="Group 25">
            <a:extLst>
              <a:ext uri="{FF2B5EF4-FFF2-40B4-BE49-F238E27FC236}">
                <a16:creationId xmlns:a16="http://schemas.microsoft.com/office/drawing/2014/main" id="{09971475-858B-487D-8875-A846C5AC2D16}"/>
              </a:ext>
            </a:extLst>
          </p:cNvPr>
          <p:cNvGrpSpPr/>
          <p:nvPr/>
        </p:nvGrpSpPr>
        <p:grpSpPr>
          <a:xfrm>
            <a:off x="1495252" y="1172799"/>
            <a:ext cx="388560" cy="367985"/>
            <a:chOff x="2805113" y="2247901"/>
            <a:chExt cx="779462" cy="738188"/>
          </a:xfrm>
          <a:effectLst>
            <a:outerShdw dist="63500" dir="2700000" algn="tl" rotWithShape="0">
              <a:prstClr val="black">
                <a:alpha val="20000"/>
              </a:prstClr>
            </a:outerShdw>
          </a:effectLst>
        </p:grpSpPr>
        <p:sp>
          <p:nvSpPr>
            <p:cNvPr id="28" name="Freeform 78">
              <a:extLst>
                <a:ext uri="{FF2B5EF4-FFF2-40B4-BE49-F238E27FC236}">
                  <a16:creationId xmlns:a16="http://schemas.microsoft.com/office/drawing/2014/main" id="{B7664ACB-8C2A-436E-89EA-05BADF2999C1}"/>
                </a:ext>
              </a:extLst>
            </p:cNvPr>
            <p:cNvSpPr>
              <a:spLocks/>
            </p:cNvSpPr>
            <p:nvPr/>
          </p:nvSpPr>
          <p:spPr bwMode="auto">
            <a:xfrm>
              <a:off x="3006725" y="2247901"/>
              <a:ext cx="577850" cy="738188"/>
            </a:xfrm>
            <a:custGeom>
              <a:avLst/>
              <a:gdLst>
                <a:gd name="T0" fmla="*/ 115 w 153"/>
                <a:gd name="T1" fmla="*/ 0 h 195"/>
                <a:gd name="T2" fmla="*/ 6 w 153"/>
                <a:gd name="T3" fmla="*/ 0 h 195"/>
                <a:gd name="T4" fmla="*/ 0 w 153"/>
                <a:gd name="T5" fmla="*/ 7 h 195"/>
                <a:gd name="T6" fmla="*/ 0 w 153"/>
                <a:gd name="T7" fmla="*/ 195 h 195"/>
                <a:gd name="T8" fmla="*/ 153 w 153"/>
                <a:gd name="T9" fmla="*/ 195 h 195"/>
                <a:gd name="T10" fmla="*/ 153 w 153"/>
                <a:gd name="T11" fmla="*/ 39 h 195"/>
                <a:gd name="T12" fmla="*/ 115 w 153"/>
                <a:gd name="T13" fmla="*/ 0 h 195"/>
              </a:gdLst>
              <a:ahLst/>
              <a:cxnLst>
                <a:cxn ang="0">
                  <a:pos x="T0" y="T1"/>
                </a:cxn>
                <a:cxn ang="0">
                  <a:pos x="T2" y="T3"/>
                </a:cxn>
                <a:cxn ang="0">
                  <a:pos x="T4" y="T5"/>
                </a:cxn>
                <a:cxn ang="0">
                  <a:pos x="T6" y="T7"/>
                </a:cxn>
                <a:cxn ang="0">
                  <a:pos x="T8" y="T9"/>
                </a:cxn>
                <a:cxn ang="0">
                  <a:pos x="T10" y="T11"/>
                </a:cxn>
                <a:cxn ang="0">
                  <a:pos x="T12" y="T13"/>
                </a:cxn>
              </a:cxnLst>
              <a:rect l="0" t="0" r="r" b="b"/>
              <a:pathLst>
                <a:path w="153" h="195">
                  <a:moveTo>
                    <a:pt x="115" y="0"/>
                  </a:moveTo>
                  <a:cubicBezTo>
                    <a:pt x="6" y="0"/>
                    <a:pt x="6" y="0"/>
                    <a:pt x="6" y="0"/>
                  </a:cubicBezTo>
                  <a:cubicBezTo>
                    <a:pt x="3" y="0"/>
                    <a:pt x="0" y="3"/>
                    <a:pt x="0" y="7"/>
                  </a:cubicBezTo>
                  <a:cubicBezTo>
                    <a:pt x="0" y="195"/>
                    <a:pt x="0" y="195"/>
                    <a:pt x="0" y="195"/>
                  </a:cubicBezTo>
                  <a:cubicBezTo>
                    <a:pt x="153" y="195"/>
                    <a:pt x="153" y="195"/>
                    <a:pt x="153" y="195"/>
                  </a:cubicBezTo>
                  <a:cubicBezTo>
                    <a:pt x="153" y="39"/>
                    <a:pt x="153" y="39"/>
                    <a:pt x="153" y="39"/>
                  </a:cubicBezTo>
                  <a:lnTo>
                    <a:pt x="1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79">
              <a:extLst>
                <a:ext uri="{FF2B5EF4-FFF2-40B4-BE49-F238E27FC236}">
                  <a16:creationId xmlns:a16="http://schemas.microsoft.com/office/drawing/2014/main" id="{D93500A6-717D-481E-8FE5-C9437644162D}"/>
                </a:ext>
              </a:extLst>
            </p:cNvPr>
            <p:cNvSpPr>
              <a:spLocks/>
            </p:cNvSpPr>
            <p:nvPr/>
          </p:nvSpPr>
          <p:spPr bwMode="auto">
            <a:xfrm>
              <a:off x="3441700" y="2247901"/>
              <a:ext cx="142875" cy="147638"/>
            </a:xfrm>
            <a:custGeom>
              <a:avLst/>
              <a:gdLst>
                <a:gd name="T0" fmla="*/ 0 w 90"/>
                <a:gd name="T1" fmla="*/ 0 h 93"/>
                <a:gd name="T2" fmla="*/ 0 w 90"/>
                <a:gd name="T3" fmla="*/ 93 h 93"/>
                <a:gd name="T4" fmla="*/ 90 w 90"/>
                <a:gd name="T5" fmla="*/ 93 h 93"/>
                <a:gd name="T6" fmla="*/ 0 w 90"/>
                <a:gd name="T7" fmla="*/ 0 h 93"/>
              </a:gdLst>
              <a:ahLst/>
              <a:cxnLst>
                <a:cxn ang="0">
                  <a:pos x="T0" y="T1"/>
                </a:cxn>
                <a:cxn ang="0">
                  <a:pos x="T2" y="T3"/>
                </a:cxn>
                <a:cxn ang="0">
                  <a:pos x="T4" y="T5"/>
                </a:cxn>
                <a:cxn ang="0">
                  <a:pos x="T6" y="T7"/>
                </a:cxn>
              </a:cxnLst>
              <a:rect l="0" t="0" r="r" b="b"/>
              <a:pathLst>
                <a:path w="90" h="93">
                  <a:moveTo>
                    <a:pt x="0" y="0"/>
                  </a:moveTo>
                  <a:lnTo>
                    <a:pt x="0" y="93"/>
                  </a:lnTo>
                  <a:lnTo>
                    <a:pt x="90" y="93"/>
                  </a:lnTo>
                  <a:lnTo>
                    <a:pt x="0" y="0"/>
                  </a:ln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80">
              <a:extLst>
                <a:ext uri="{FF2B5EF4-FFF2-40B4-BE49-F238E27FC236}">
                  <a16:creationId xmlns:a16="http://schemas.microsoft.com/office/drawing/2014/main" id="{F83B5C6C-2A4B-4C64-BA1F-7B4883CCDB4B}"/>
                </a:ext>
              </a:extLst>
            </p:cNvPr>
            <p:cNvSpPr>
              <a:spLocks/>
            </p:cNvSpPr>
            <p:nvPr/>
          </p:nvSpPr>
          <p:spPr bwMode="auto">
            <a:xfrm>
              <a:off x="3100388" y="2419351"/>
              <a:ext cx="242888" cy="22225"/>
            </a:xfrm>
            <a:custGeom>
              <a:avLst/>
              <a:gdLst>
                <a:gd name="T0" fmla="*/ 64 w 64"/>
                <a:gd name="T1" fmla="*/ 3 h 6"/>
                <a:gd name="T2" fmla="*/ 61 w 64"/>
                <a:gd name="T3" fmla="*/ 6 h 6"/>
                <a:gd name="T4" fmla="*/ 4 w 64"/>
                <a:gd name="T5" fmla="*/ 6 h 6"/>
                <a:gd name="T6" fmla="*/ 0 w 64"/>
                <a:gd name="T7" fmla="*/ 3 h 6"/>
                <a:gd name="T8" fmla="*/ 4 w 64"/>
                <a:gd name="T9" fmla="*/ 0 h 6"/>
                <a:gd name="T10" fmla="*/ 61 w 64"/>
                <a:gd name="T11" fmla="*/ 0 h 6"/>
                <a:gd name="T12" fmla="*/ 64 w 64"/>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64" h="6">
                  <a:moveTo>
                    <a:pt x="64" y="3"/>
                  </a:moveTo>
                  <a:cubicBezTo>
                    <a:pt x="64" y="5"/>
                    <a:pt x="63" y="6"/>
                    <a:pt x="61" y="6"/>
                  </a:cubicBezTo>
                  <a:cubicBezTo>
                    <a:pt x="4" y="6"/>
                    <a:pt x="4" y="6"/>
                    <a:pt x="4" y="6"/>
                  </a:cubicBezTo>
                  <a:cubicBezTo>
                    <a:pt x="2" y="6"/>
                    <a:pt x="0" y="5"/>
                    <a:pt x="0" y="3"/>
                  </a:cubicBezTo>
                  <a:cubicBezTo>
                    <a:pt x="0" y="1"/>
                    <a:pt x="2" y="0"/>
                    <a:pt x="4" y="0"/>
                  </a:cubicBezTo>
                  <a:cubicBezTo>
                    <a:pt x="61" y="0"/>
                    <a:pt x="61" y="0"/>
                    <a:pt x="61" y="0"/>
                  </a:cubicBezTo>
                  <a:cubicBezTo>
                    <a:pt x="63" y="0"/>
                    <a:pt x="64" y="1"/>
                    <a:pt x="64"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81">
              <a:extLst>
                <a:ext uri="{FF2B5EF4-FFF2-40B4-BE49-F238E27FC236}">
                  <a16:creationId xmlns:a16="http://schemas.microsoft.com/office/drawing/2014/main" id="{05AD84B9-7AA3-44B9-B394-B0D64F44851C}"/>
                </a:ext>
              </a:extLst>
            </p:cNvPr>
            <p:cNvSpPr>
              <a:spLocks/>
            </p:cNvSpPr>
            <p:nvPr/>
          </p:nvSpPr>
          <p:spPr bwMode="auto">
            <a:xfrm>
              <a:off x="3100388" y="2516188"/>
              <a:ext cx="390525" cy="23813"/>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Freeform 82">
              <a:extLst>
                <a:ext uri="{FF2B5EF4-FFF2-40B4-BE49-F238E27FC236}">
                  <a16:creationId xmlns:a16="http://schemas.microsoft.com/office/drawing/2014/main" id="{8CDBE542-6281-41A8-9DEB-B4824C2CC339}"/>
                </a:ext>
              </a:extLst>
            </p:cNvPr>
            <p:cNvSpPr>
              <a:spLocks/>
            </p:cNvSpPr>
            <p:nvPr/>
          </p:nvSpPr>
          <p:spPr bwMode="auto">
            <a:xfrm>
              <a:off x="3100388" y="2611438"/>
              <a:ext cx="390525" cy="26988"/>
            </a:xfrm>
            <a:custGeom>
              <a:avLst/>
              <a:gdLst>
                <a:gd name="T0" fmla="*/ 103 w 103"/>
                <a:gd name="T1" fmla="*/ 3 h 7"/>
                <a:gd name="T2" fmla="*/ 100 w 103"/>
                <a:gd name="T3" fmla="*/ 7 h 7"/>
                <a:gd name="T4" fmla="*/ 4 w 103"/>
                <a:gd name="T5" fmla="*/ 7 h 7"/>
                <a:gd name="T6" fmla="*/ 0 w 103"/>
                <a:gd name="T7" fmla="*/ 3 h 7"/>
                <a:gd name="T8" fmla="*/ 4 w 103"/>
                <a:gd name="T9" fmla="*/ 0 h 7"/>
                <a:gd name="T10" fmla="*/ 100 w 103"/>
                <a:gd name="T11" fmla="*/ 0 h 7"/>
                <a:gd name="T12" fmla="*/ 103 w 103"/>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103" h="7">
                  <a:moveTo>
                    <a:pt x="103" y="3"/>
                  </a:moveTo>
                  <a:cubicBezTo>
                    <a:pt x="103" y="5"/>
                    <a:pt x="101" y="7"/>
                    <a:pt x="100" y="7"/>
                  </a:cubicBezTo>
                  <a:cubicBezTo>
                    <a:pt x="4" y="7"/>
                    <a:pt x="4" y="7"/>
                    <a:pt x="4" y="7"/>
                  </a:cubicBezTo>
                  <a:cubicBezTo>
                    <a:pt x="2" y="7"/>
                    <a:pt x="0" y="5"/>
                    <a:pt x="0" y="3"/>
                  </a:cubicBezTo>
                  <a:cubicBezTo>
                    <a:pt x="0" y="2"/>
                    <a:pt x="2" y="0"/>
                    <a:pt x="4" y="0"/>
                  </a:cubicBezTo>
                  <a:cubicBezTo>
                    <a:pt x="100" y="0"/>
                    <a:pt x="100" y="0"/>
                    <a:pt x="100" y="0"/>
                  </a:cubicBezTo>
                  <a:cubicBezTo>
                    <a:pt x="101" y="0"/>
                    <a:pt x="103" y="2"/>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83">
              <a:extLst>
                <a:ext uri="{FF2B5EF4-FFF2-40B4-BE49-F238E27FC236}">
                  <a16:creationId xmlns:a16="http://schemas.microsoft.com/office/drawing/2014/main" id="{00B99341-F351-46D3-984D-438D2C39011D}"/>
                </a:ext>
              </a:extLst>
            </p:cNvPr>
            <p:cNvSpPr>
              <a:spLocks/>
            </p:cNvSpPr>
            <p:nvPr/>
          </p:nvSpPr>
          <p:spPr bwMode="auto">
            <a:xfrm>
              <a:off x="3100388" y="2709863"/>
              <a:ext cx="390525" cy="22225"/>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84">
              <a:extLst>
                <a:ext uri="{FF2B5EF4-FFF2-40B4-BE49-F238E27FC236}">
                  <a16:creationId xmlns:a16="http://schemas.microsoft.com/office/drawing/2014/main" id="{355432A7-AEFA-47F1-B0A0-1345637B0E5A}"/>
                </a:ext>
              </a:extLst>
            </p:cNvPr>
            <p:cNvSpPr>
              <a:spLocks/>
            </p:cNvSpPr>
            <p:nvPr/>
          </p:nvSpPr>
          <p:spPr bwMode="auto">
            <a:xfrm>
              <a:off x="2805113" y="2338388"/>
              <a:ext cx="530225" cy="530225"/>
            </a:xfrm>
            <a:custGeom>
              <a:avLst/>
              <a:gdLst>
                <a:gd name="T0" fmla="*/ 131 w 140"/>
                <a:gd name="T1" fmla="*/ 90 h 140"/>
                <a:gd name="T2" fmla="*/ 51 w 140"/>
                <a:gd name="T3" fmla="*/ 11 h 140"/>
                <a:gd name="T4" fmla="*/ 49 w 140"/>
                <a:gd name="T5" fmla="*/ 9 h 140"/>
                <a:gd name="T6" fmla="*/ 11 w 140"/>
                <a:gd name="T7" fmla="*/ 11 h 140"/>
                <a:gd name="T8" fmla="*/ 11 w 140"/>
                <a:gd name="T9" fmla="*/ 11 h 140"/>
                <a:gd name="T10" fmla="*/ 9 w 140"/>
                <a:gd name="T11" fmla="*/ 49 h 140"/>
                <a:gd name="T12" fmla="*/ 11 w 140"/>
                <a:gd name="T13" fmla="*/ 52 h 140"/>
                <a:gd name="T14" fmla="*/ 90 w 140"/>
                <a:gd name="T15" fmla="*/ 131 h 140"/>
                <a:gd name="T16" fmla="*/ 122 w 140"/>
                <a:gd name="T17" fmla="*/ 140 h 140"/>
                <a:gd name="T18" fmla="*/ 129 w 140"/>
                <a:gd name="T19" fmla="*/ 129 h 140"/>
                <a:gd name="T20" fmla="*/ 140 w 140"/>
                <a:gd name="T21" fmla="*/ 122 h 140"/>
                <a:gd name="T22" fmla="*/ 131 w 140"/>
                <a:gd name="T23" fmla="*/ 9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140">
                  <a:moveTo>
                    <a:pt x="131" y="90"/>
                  </a:moveTo>
                  <a:cubicBezTo>
                    <a:pt x="51" y="11"/>
                    <a:pt x="51" y="11"/>
                    <a:pt x="51" y="11"/>
                  </a:cubicBezTo>
                  <a:cubicBezTo>
                    <a:pt x="51" y="10"/>
                    <a:pt x="50" y="10"/>
                    <a:pt x="49" y="9"/>
                  </a:cubicBezTo>
                  <a:cubicBezTo>
                    <a:pt x="38" y="0"/>
                    <a:pt x="22" y="0"/>
                    <a:pt x="11" y="11"/>
                  </a:cubicBezTo>
                  <a:cubicBezTo>
                    <a:pt x="11" y="11"/>
                    <a:pt x="11" y="11"/>
                    <a:pt x="11" y="11"/>
                  </a:cubicBezTo>
                  <a:cubicBezTo>
                    <a:pt x="0" y="22"/>
                    <a:pt x="0" y="38"/>
                    <a:pt x="9" y="49"/>
                  </a:cubicBezTo>
                  <a:cubicBezTo>
                    <a:pt x="9" y="50"/>
                    <a:pt x="10" y="51"/>
                    <a:pt x="11" y="52"/>
                  </a:cubicBezTo>
                  <a:cubicBezTo>
                    <a:pt x="90" y="131"/>
                    <a:pt x="90" y="131"/>
                    <a:pt x="90" y="131"/>
                  </a:cubicBezTo>
                  <a:cubicBezTo>
                    <a:pt x="122" y="140"/>
                    <a:pt x="122" y="140"/>
                    <a:pt x="122" y="140"/>
                  </a:cubicBezTo>
                  <a:cubicBezTo>
                    <a:pt x="123" y="136"/>
                    <a:pt x="125" y="132"/>
                    <a:pt x="129" y="129"/>
                  </a:cubicBezTo>
                  <a:cubicBezTo>
                    <a:pt x="132" y="126"/>
                    <a:pt x="136" y="123"/>
                    <a:pt x="140" y="122"/>
                  </a:cubicBezTo>
                  <a:lnTo>
                    <a:pt x="131" y="90"/>
                  </a:lnTo>
                  <a:close/>
                </a:path>
              </a:pathLst>
            </a:custGeom>
            <a:solidFill>
              <a:srgbClr val="F4D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85">
              <a:extLst>
                <a:ext uri="{FF2B5EF4-FFF2-40B4-BE49-F238E27FC236}">
                  <a16:creationId xmlns:a16="http://schemas.microsoft.com/office/drawing/2014/main" id="{54DA4313-77E3-457F-8833-0662FC75BB69}"/>
                </a:ext>
              </a:extLst>
            </p:cNvPr>
            <p:cNvSpPr>
              <a:spLocks/>
            </p:cNvSpPr>
            <p:nvPr/>
          </p:nvSpPr>
          <p:spPr bwMode="auto">
            <a:xfrm>
              <a:off x="2805113" y="2338388"/>
              <a:ext cx="185738" cy="185738"/>
            </a:xfrm>
            <a:custGeom>
              <a:avLst/>
              <a:gdLst>
                <a:gd name="T0" fmla="*/ 49 w 49"/>
                <a:gd name="T1" fmla="*/ 9 h 49"/>
                <a:gd name="T2" fmla="*/ 9 w 49"/>
                <a:gd name="T3" fmla="*/ 49 h 49"/>
                <a:gd name="T4" fmla="*/ 11 w 49"/>
                <a:gd name="T5" fmla="*/ 11 h 49"/>
                <a:gd name="T6" fmla="*/ 11 w 49"/>
                <a:gd name="T7" fmla="*/ 11 h 49"/>
                <a:gd name="T8" fmla="*/ 49 w 49"/>
                <a:gd name="T9" fmla="*/ 9 h 49"/>
              </a:gdLst>
              <a:ahLst/>
              <a:cxnLst>
                <a:cxn ang="0">
                  <a:pos x="T0" y="T1"/>
                </a:cxn>
                <a:cxn ang="0">
                  <a:pos x="T2" y="T3"/>
                </a:cxn>
                <a:cxn ang="0">
                  <a:pos x="T4" y="T5"/>
                </a:cxn>
                <a:cxn ang="0">
                  <a:pos x="T6" y="T7"/>
                </a:cxn>
                <a:cxn ang="0">
                  <a:pos x="T8" y="T9"/>
                </a:cxn>
              </a:cxnLst>
              <a:rect l="0" t="0" r="r" b="b"/>
              <a:pathLst>
                <a:path w="49" h="49">
                  <a:moveTo>
                    <a:pt x="49" y="9"/>
                  </a:moveTo>
                  <a:cubicBezTo>
                    <a:pt x="9" y="49"/>
                    <a:pt x="9" y="49"/>
                    <a:pt x="9" y="49"/>
                  </a:cubicBezTo>
                  <a:cubicBezTo>
                    <a:pt x="0" y="38"/>
                    <a:pt x="0" y="22"/>
                    <a:pt x="11" y="11"/>
                  </a:cubicBezTo>
                  <a:cubicBezTo>
                    <a:pt x="11" y="11"/>
                    <a:pt x="11" y="11"/>
                    <a:pt x="11" y="11"/>
                  </a:cubicBezTo>
                  <a:cubicBezTo>
                    <a:pt x="22" y="0"/>
                    <a:pt x="38" y="0"/>
                    <a:pt x="49" y="9"/>
                  </a:cubicBezTo>
                  <a:close/>
                </a:path>
              </a:pathLst>
            </a:custGeom>
            <a:solidFill>
              <a:srgbClr val="F7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86">
              <a:extLst>
                <a:ext uri="{FF2B5EF4-FFF2-40B4-BE49-F238E27FC236}">
                  <a16:creationId xmlns:a16="http://schemas.microsoft.com/office/drawing/2014/main" id="{614328DC-CA57-42F5-BE0C-7B5D3BB29EDD}"/>
                </a:ext>
              </a:extLst>
            </p:cNvPr>
            <p:cNvSpPr>
              <a:spLocks/>
            </p:cNvSpPr>
            <p:nvPr/>
          </p:nvSpPr>
          <p:spPr bwMode="auto">
            <a:xfrm>
              <a:off x="3267075" y="2800351"/>
              <a:ext cx="90488" cy="90488"/>
            </a:xfrm>
            <a:custGeom>
              <a:avLst/>
              <a:gdLst>
                <a:gd name="T0" fmla="*/ 18 w 24"/>
                <a:gd name="T1" fmla="*/ 0 h 24"/>
                <a:gd name="T2" fmla="*/ 24 w 24"/>
                <a:gd name="T3" fmla="*/ 21 h 24"/>
                <a:gd name="T4" fmla="*/ 20 w 24"/>
                <a:gd name="T5" fmla="*/ 24 h 24"/>
                <a:gd name="T6" fmla="*/ 0 w 24"/>
                <a:gd name="T7" fmla="*/ 18 h 24"/>
                <a:gd name="T8" fmla="*/ 7 w 24"/>
                <a:gd name="T9" fmla="*/ 7 h 24"/>
                <a:gd name="T10" fmla="*/ 18 w 24"/>
                <a:gd name="T11" fmla="*/ 0 h 24"/>
              </a:gdLst>
              <a:ahLst/>
              <a:cxnLst>
                <a:cxn ang="0">
                  <a:pos x="T0" y="T1"/>
                </a:cxn>
                <a:cxn ang="0">
                  <a:pos x="T2" y="T3"/>
                </a:cxn>
                <a:cxn ang="0">
                  <a:pos x="T4" y="T5"/>
                </a:cxn>
                <a:cxn ang="0">
                  <a:pos x="T6" y="T7"/>
                </a:cxn>
                <a:cxn ang="0">
                  <a:pos x="T8" y="T9"/>
                </a:cxn>
                <a:cxn ang="0">
                  <a:pos x="T10" y="T11"/>
                </a:cxn>
              </a:cxnLst>
              <a:rect l="0" t="0" r="r" b="b"/>
              <a:pathLst>
                <a:path w="24" h="24">
                  <a:moveTo>
                    <a:pt x="18" y="0"/>
                  </a:moveTo>
                  <a:cubicBezTo>
                    <a:pt x="24" y="21"/>
                    <a:pt x="24" y="21"/>
                    <a:pt x="24" y="21"/>
                  </a:cubicBezTo>
                  <a:cubicBezTo>
                    <a:pt x="24" y="23"/>
                    <a:pt x="22" y="24"/>
                    <a:pt x="20" y="24"/>
                  </a:cubicBezTo>
                  <a:cubicBezTo>
                    <a:pt x="0" y="18"/>
                    <a:pt x="0" y="18"/>
                    <a:pt x="0" y="18"/>
                  </a:cubicBezTo>
                  <a:cubicBezTo>
                    <a:pt x="1" y="14"/>
                    <a:pt x="3" y="10"/>
                    <a:pt x="7" y="7"/>
                  </a:cubicBezTo>
                  <a:cubicBezTo>
                    <a:pt x="10" y="4"/>
                    <a:pt x="14" y="1"/>
                    <a:pt x="18" y="0"/>
                  </a:cubicBez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87">
              <a:extLst>
                <a:ext uri="{FF2B5EF4-FFF2-40B4-BE49-F238E27FC236}">
                  <a16:creationId xmlns:a16="http://schemas.microsoft.com/office/drawing/2014/main" id="{6EC70ED2-58A2-4F0D-AB74-2621F9D02BAF}"/>
                </a:ext>
              </a:extLst>
            </p:cNvPr>
            <p:cNvSpPr>
              <a:spLocks/>
            </p:cNvSpPr>
            <p:nvPr/>
          </p:nvSpPr>
          <p:spPr bwMode="auto">
            <a:xfrm>
              <a:off x="2867025" y="2403476"/>
              <a:ext cx="434975" cy="427038"/>
            </a:xfrm>
            <a:custGeom>
              <a:avLst/>
              <a:gdLst>
                <a:gd name="T0" fmla="*/ 114 w 115"/>
                <a:gd name="T1" fmla="*/ 73 h 113"/>
                <a:gd name="T2" fmla="*/ 41 w 115"/>
                <a:gd name="T3" fmla="*/ 0 h 113"/>
                <a:gd name="T4" fmla="*/ 0 w 115"/>
                <a:gd name="T5" fmla="*/ 40 h 113"/>
                <a:gd name="T6" fmla="*/ 0 w 115"/>
                <a:gd name="T7" fmla="*/ 40 h 113"/>
                <a:gd name="T8" fmla="*/ 73 w 115"/>
                <a:gd name="T9" fmla="*/ 113 h 113"/>
                <a:gd name="T10" fmla="*/ 73 w 115"/>
                <a:gd name="T11" fmla="*/ 113 h 113"/>
                <a:gd name="T12" fmla="*/ 76 w 115"/>
                <a:gd name="T13" fmla="*/ 95 h 113"/>
                <a:gd name="T14" fmla="*/ 94 w 115"/>
                <a:gd name="T15" fmla="*/ 94 h 113"/>
                <a:gd name="T16" fmla="*/ 94 w 115"/>
                <a:gd name="T17" fmla="*/ 93 h 113"/>
                <a:gd name="T18" fmla="*/ 94 w 115"/>
                <a:gd name="T19" fmla="*/ 93 h 113"/>
                <a:gd name="T20" fmla="*/ 96 w 115"/>
                <a:gd name="T21" fmla="*/ 74 h 113"/>
                <a:gd name="T22" fmla="*/ 114 w 115"/>
                <a:gd name="T23" fmla="*/ 73 h 113"/>
                <a:gd name="T24" fmla="*/ 114 w 115"/>
                <a:gd name="T25" fmla="*/ 73 h 113"/>
                <a:gd name="T26" fmla="*/ 114 w 115"/>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13">
                  <a:moveTo>
                    <a:pt x="114" y="73"/>
                  </a:moveTo>
                  <a:cubicBezTo>
                    <a:pt x="108" y="67"/>
                    <a:pt x="41" y="0"/>
                    <a:pt x="41" y="0"/>
                  </a:cubicBezTo>
                  <a:cubicBezTo>
                    <a:pt x="0" y="40"/>
                    <a:pt x="0" y="40"/>
                    <a:pt x="0" y="40"/>
                  </a:cubicBezTo>
                  <a:cubicBezTo>
                    <a:pt x="0" y="40"/>
                    <a:pt x="0" y="40"/>
                    <a:pt x="0" y="40"/>
                  </a:cubicBezTo>
                  <a:cubicBezTo>
                    <a:pt x="0" y="40"/>
                    <a:pt x="64" y="104"/>
                    <a:pt x="73" y="113"/>
                  </a:cubicBezTo>
                  <a:cubicBezTo>
                    <a:pt x="73" y="113"/>
                    <a:pt x="73" y="113"/>
                    <a:pt x="73" y="113"/>
                  </a:cubicBezTo>
                  <a:cubicBezTo>
                    <a:pt x="70" y="108"/>
                    <a:pt x="71" y="100"/>
                    <a:pt x="76" y="95"/>
                  </a:cubicBezTo>
                  <a:cubicBezTo>
                    <a:pt x="81" y="90"/>
                    <a:pt x="89" y="90"/>
                    <a:pt x="94" y="94"/>
                  </a:cubicBezTo>
                  <a:cubicBezTo>
                    <a:pt x="94" y="94"/>
                    <a:pt x="94" y="94"/>
                    <a:pt x="94" y="93"/>
                  </a:cubicBezTo>
                  <a:cubicBezTo>
                    <a:pt x="94" y="93"/>
                    <a:pt x="94" y="93"/>
                    <a:pt x="94" y="93"/>
                  </a:cubicBezTo>
                  <a:cubicBezTo>
                    <a:pt x="90" y="88"/>
                    <a:pt x="90" y="80"/>
                    <a:pt x="96" y="74"/>
                  </a:cubicBezTo>
                  <a:cubicBezTo>
                    <a:pt x="101" y="69"/>
                    <a:pt x="109" y="69"/>
                    <a:pt x="114" y="73"/>
                  </a:cubicBezTo>
                  <a:cubicBezTo>
                    <a:pt x="114" y="73"/>
                    <a:pt x="114" y="73"/>
                    <a:pt x="114" y="73"/>
                  </a:cubicBezTo>
                  <a:cubicBezTo>
                    <a:pt x="115" y="73"/>
                    <a:pt x="115" y="73"/>
                    <a:pt x="114" y="73"/>
                  </a:cubicBezTo>
                  <a:close/>
                </a:path>
              </a:pathLst>
            </a:custGeom>
            <a:solidFill>
              <a:srgbClr val="DF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88">
              <a:extLst>
                <a:ext uri="{FF2B5EF4-FFF2-40B4-BE49-F238E27FC236}">
                  <a16:creationId xmlns:a16="http://schemas.microsoft.com/office/drawing/2014/main" id="{A6DF8AC2-542F-4D2D-8215-43A775290424}"/>
                </a:ext>
              </a:extLst>
            </p:cNvPr>
            <p:cNvSpPr>
              <a:spLocks/>
            </p:cNvSpPr>
            <p:nvPr/>
          </p:nvSpPr>
          <p:spPr bwMode="auto">
            <a:xfrm>
              <a:off x="2840038" y="2373313"/>
              <a:ext cx="180975" cy="180975"/>
            </a:xfrm>
            <a:custGeom>
              <a:avLst/>
              <a:gdLst>
                <a:gd name="T0" fmla="*/ 17 w 114"/>
                <a:gd name="T1" fmla="*/ 114 h 114"/>
                <a:gd name="T2" fmla="*/ 0 w 114"/>
                <a:gd name="T3" fmla="*/ 98 h 114"/>
                <a:gd name="T4" fmla="*/ 95 w 114"/>
                <a:gd name="T5" fmla="*/ 0 h 114"/>
                <a:gd name="T6" fmla="*/ 114 w 114"/>
                <a:gd name="T7" fmla="*/ 19 h 114"/>
                <a:gd name="T8" fmla="*/ 17 w 114"/>
                <a:gd name="T9" fmla="*/ 114 h 114"/>
              </a:gdLst>
              <a:ahLst/>
              <a:cxnLst>
                <a:cxn ang="0">
                  <a:pos x="T0" y="T1"/>
                </a:cxn>
                <a:cxn ang="0">
                  <a:pos x="T2" y="T3"/>
                </a:cxn>
                <a:cxn ang="0">
                  <a:pos x="T4" y="T5"/>
                </a:cxn>
                <a:cxn ang="0">
                  <a:pos x="T6" y="T7"/>
                </a:cxn>
                <a:cxn ang="0">
                  <a:pos x="T8" y="T9"/>
                </a:cxn>
              </a:cxnLst>
              <a:rect l="0" t="0" r="r" b="b"/>
              <a:pathLst>
                <a:path w="114" h="114">
                  <a:moveTo>
                    <a:pt x="17" y="114"/>
                  </a:moveTo>
                  <a:lnTo>
                    <a:pt x="0" y="98"/>
                  </a:lnTo>
                  <a:lnTo>
                    <a:pt x="95" y="0"/>
                  </a:lnTo>
                  <a:lnTo>
                    <a:pt x="114" y="19"/>
                  </a:lnTo>
                  <a:lnTo>
                    <a:pt x="17" y="114"/>
                  </a:lnTo>
                  <a:close/>
                </a:path>
              </a:pathLst>
            </a:custGeom>
            <a:solidFill>
              <a:srgbClr val="FAC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89">
              <a:extLst>
                <a:ext uri="{FF2B5EF4-FFF2-40B4-BE49-F238E27FC236}">
                  <a16:creationId xmlns:a16="http://schemas.microsoft.com/office/drawing/2014/main" id="{CC3503D2-7FCA-415E-8388-238A74A3A60F}"/>
                </a:ext>
              </a:extLst>
            </p:cNvPr>
            <p:cNvSpPr>
              <a:spLocks/>
            </p:cNvSpPr>
            <p:nvPr/>
          </p:nvSpPr>
          <p:spPr bwMode="auto">
            <a:xfrm>
              <a:off x="2867025" y="2479676"/>
              <a:ext cx="355600" cy="350838"/>
            </a:xfrm>
            <a:custGeom>
              <a:avLst/>
              <a:gdLst>
                <a:gd name="T0" fmla="*/ 0 w 94"/>
                <a:gd name="T1" fmla="*/ 20 h 93"/>
                <a:gd name="T2" fmla="*/ 73 w 94"/>
                <a:gd name="T3" fmla="*/ 93 h 93"/>
                <a:gd name="T4" fmla="*/ 73 w 94"/>
                <a:gd name="T5" fmla="*/ 93 h 93"/>
                <a:gd name="T6" fmla="*/ 76 w 94"/>
                <a:gd name="T7" fmla="*/ 75 h 93"/>
                <a:gd name="T8" fmla="*/ 94 w 94"/>
                <a:gd name="T9" fmla="*/ 74 h 93"/>
                <a:gd name="T10" fmla="*/ 94 w 94"/>
                <a:gd name="T11" fmla="*/ 73 h 93"/>
                <a:gd name="T12" fmla="*/ 21 w 94"/>
                <a:gd name="T13" fmla="*/ 0 h 93"/>
                <a:gd name="T14" fmla="*/ 0 w 94"/>
                <a:gd name="T15" fmla="*/ 20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93">
                  <a:moveTo>
                    <a:pt x="0" y="20"/>
                  </a:moveTo>
                  <a:cubicBezTo>
                    <a:pt x="0" y="20"/>
                    <a:pt x="64" y="84"/>
                    <a:pt x="73" y="93"/>
                  </a:cubicBezTo>
                  <a:cubicBezTo>
                    <a:pt x="73" y="93"/>
                    <a:pt x="73" y="93"/>
                    <a:pt x="73" y="93"/>
                  </a:cubicBezTo>
                  <a:cubicBezTo>
                    <a:pt x="70" y="88"/>
                    <a:pt x="71" y="80"/>
                    <a:pt x="76" y="75"/>
                  </a:cubicBezTo>
                  <a:cubicBezTo>
                    <a:pt x="81" y="70"/>
                    <a:pt x="89" y="70"/>
                    <a:pt x="94" y="74"/>
                  </a:cubicBezTo>
                  <a:cubicBezTo>
                    <a:pt x="94" y="74"/>
                    <a:pt x="94" y="73"/>
                    <a:pt x="94" y="73"/>
                  </a:cubicBezTo>
                  <a:cubicBezTo>
                    <a:pt x="21" y="0"/>
                    <a:pt x="21" y="0"/>
                    <a:pt x="21" y="0"/>
                  </a:cubicBezTo>
                  <a:lnTo>
                    <a:pt x="0" y="20"/>
                  </a:lnTo>
                  <a:close/>
                </a:path>
              </a:pathLst>
            </a:cu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59" name="Title 1">
            <a:extLst>
              <a:ext uri="{FF2B5EF4-FFF2-40B4-BE49-F238E27FC236}">
                <a16:creationId xmlns:a16="http://schemas.microsoft.com/office/drawing/2014/main" id="{01381D6B-0A38-4E06-8506-A342F6A017DB}"/>
              </a:ext>
            </a:extLst>
          </p:cNvPr>
          <p:cNvSpPr txBox="1">
            <a:spLocks/>
          </p:cNvSpPr>
          <p:nvPr/>
        </p:nvSpPr>
        <p:spPr>
          <a:xfrm>
            <a:off x="1093612" y="3000206"/>
            <a:ext cx="4303725" cy="2329926"/>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2400" i="1" dirty="0">
                <a:solidFill>
                  <a:schemeClr val="tx1">
                    <a:lumMod val="75000"/>
                    <a:lumOff val="25000"/>
                  </a:schemeClr>
                </a:solidFill>
                <a:latin typeface="Segoe UI" panose="020B0502040204020203" pitchFamily="34" charset="0"/>
                <a:cs typeface="Segoe UI" panose="020B0502040204020203" pitchFamily="34" charset="0"/>
              </a:rPr>
              <a:t>Interact with DMF using an API. Throttled like OData.</a:t>
            </a:r>
          </a:p>
        </p:txBody>
      </p:sp>
      <p:pic>
        <p:nvPicPr>
          <p:cNvPr id="3" name="Picture 2" descr="A red and blue text on a black background&#10;&#10;Description automatically generated">
            <a:extLst>
              <a:ext uri="{FF2B5EF4-FFF2-40B4-BE49-F238E27FC236}">
                <a16:creationId xmlns:a16="http://schemas.microsoft.com/office/drawing/2014/main" id="{08F4B324-9275-4387-F6FE-D132E277A016}"/>
              </a:ext>
            </a:extLst>
          </p:cNvPr>
          <p:cNvPicPr>
            <a:picLocks noChangeAspect="1"/>
          </p:cNvPicPr>
          <p:nvPr/>
        </p:nvPicPr>
        <p:blipFill rotWithShape="1">
          <a:blip r:embed="rId7">
            <a:extLst>
              <a:ext uri="{28A0092B-C50C-407E-A947-70E740481C1C}">
                <a14:useLocalDpi xmlns:a14="http://schemas.microsoft.com/office/drawing/2010/main" val="0"/>
              </a:ext>
            </a:extLst>
          </a:blip>
          <a:srcRect t="29736" b="28095"/>
          <a:stretch/>
        </p:blipFill>
        <p:spPr>
          <a:xfrm>
            <a:off x="9353425" y="5793101"/>
            <a:ext cx="1932463" cy="814893"/>
          </a:xfrm>
          <a:prstGeom prst="rect">
            <a:avLst/>
          </a:prstGeom>
        </p:spPr>
      </p:pic>
      <p:pic>
        <p:nvPicPr>
          <p:cNvPr id="4" name="Picture 2">
            <a:extLst>
              <a:ext uri="{FF2B5EF4-FFF2-40B4-BE49-F238E27FC236}">
                <a16:creationId xmlns:a16="http://schemas.microsoft.com/office/drawing/2014/main" id="{11FACD0D-F34E-F4DC-EBA9-FA8D1966B231}"/>
              </a:ext>
            </a:extLst>
          </p:cNvPr>
          <p:cNvPicPr>
            <a:picLocks noChangeAspect="1"/>
          </p:cNvPicPr>
          <p:nvPr/>
        </p:nvPicPr>
        <p:blipFill>
          <a:blip r:embed="rId8"/>
          <a:stretch>
            <a:fillRect/>
          </a:stretch>
        </p:blipFill>
        <p:spPr>
          <a:xfrm>
            <a:off x="11600711" y="0"/>
            <a:ext cx="591289" cy="491196"/>
          </a:xfrm>
          <a:prstGeom prst="rect">
            <a:avLst/>
          </a:prstGeom>
        </p:spPr>
      </p:pic>
    </p:spTree>
    <p:extLst>
      <p:ext uri="{BB962C8B-B14F-4D97-AF65-F5344CB8AC3E}">
        <p14:creationId xmlns:p14="http://schemas.microsoft.com/office/powerpoint/2010/main" val="27709571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50778EFC-CC57-4EF6-89FF-014E7421429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9" name="Object 8" hidden="1">
                        <a:extLst>
                          <a:ext uri="{FF2B5EF4-FFF2-40B4-BE49-F238E27FC236}">
                            <a16:creationId xmlns:a16="http://schemas.microsoft.com/office/drawing/2014/main" id="{50778EFC-CC57-4EF6-89FF-014E7421429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0" name="Rectángulo 6175">
            <a:extLst>
              <a:ext uri="{FF2B5EF4-FFF2-40B4-BE49-F238E27FC236}">
                <a16:creationId xmlns:a16="http://schemas.microsoft.com/office/drawing/2014/main" id="{86A51F14-CEC0-4873-B851-90AD5CCD0617}"/>
              </a:ext>
            </a:extLst>
          </p:cNvPr>
          <p:cNvSpPr/>
          <p:nvPr/>
        </p:nvSpPr>
        <p:spPr>
          <a:xfrm>
            <a:off x="0" y="4470400"/>
            <a:ext cx="12214702" cy="2387600"/>
          </a:xfrm>
          <a:prstGeom prst="rect">
            <a:avLst/>
          </a:prstGeom>
          <a:solidFill>
            <a:srgbClr val="D6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任意多边形: 形状 16">
            <a:extLst>
              <a:ext uri="{FF2B5EF4-FFF2-40B4-BE49-F238E27FC236}">
                <a16:creationId xmlns:a16="http://schemas.microsoft.com/office/drawing/2014/main" id="{049CEE6A-F0A8-4DFA-9341-6025BABA637D}"/>
              </a:ext>
            </a:extLst>
          </p:cNvPr>
          <p:cNvSpPr/>
          <p:nvPr/>
        </p:nvSpPr>
        <p:spPr>
          <a:xfrm>
            <a:off x="0" y="4238171"/>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6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Freeform 46">
            <a:extLst>
              <a:ext uri="{FF2B5EF4-FFF2-40B4-BE49-F238E27FC236}">
                <a16:creationId xmlns:a16="http://schemas.microsoft.com/office/drawing/2014/main" id="{6FF0B403-FADC-424A-A227-59D6B88F2456}"/>
              </a:ext>
            </a:extLst>
          </p:cNvPr>
          <p:cNvSpPr/>
          <p:nvPr/>
        </p:nvSpPr>
        <p:spPr>
          <a:xfrm>
            <a:off x="669963" y="1204256"/>
            <a:ext cx="6833921" cy="4449489"/>
          </a:xfrm>
          <a:prstGeom prst="roundRect">
            <a:avLst>
              <a:gd name="adj" fmla="val 703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Rectangle 77">
            <a:extLst>
              <a:ext uri="{FF2B5EF4-FFF2-40B4-BE49-F238E27FC236}">
                <a16:creationId xmlns:a16="http://schemas.microsoft.com/office/drawing/2014/main" id="{9B2A14CA-B27E-4A65-85F3-621B5BA14675}"/>
              </a:ext>
            </a:extLst>
          </p:cNvPr>
          <p:cNvSpPr/>
          <p:nvPr/>
        </p:nvSpPr>
        <p:spPr>
          <a:xfrm>
            <a:off x="1104477" y="0"/>
            <a:ext cx="1175537" cy="1385657"/>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F1280CC-AF01-4FA6-9B49-8F44EB574ACE}"/>
              </a:ext>
            </a:extLst>
          </p:cNvPr>
          <p:cNvSpPr/>
          <p:nvPr/>
        </p:nvSpPr>
        <p:spPr>
          <a:xfrm>
            <a:off x="1104477" y="769023"/>
            <a:ext cx="1175537" cy="1175537"/>
          </a:xfrm>
          <a:prstGeom prst="ellipse">
            <a:avLst/>
          </a:prstGeom>
          <a:solidFill>
            <a:srgbClr val="D0101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99D574-3FCD-4173-937D-0FA446AEB9D2}"/>
              </a:ext>
            </a:extLst>
          </p:cNvPr>
          <p:cNvSpPr/>
          <p:nvPr/>
        </p:nvSpPr>
        <p:spPr>
          <a:xfrm>
            <a:off x="1324575" y="991834"/>
            <a:ext cx="729915" cy="729915"/>
          </a:xfrm>
          <a:prstGeom prst="ellipse">
            <a:avLst/>
          </a:prstGeom>
          <a:solidFill>
            <a:schemeClr val="bg1"/>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任意多边形: 形状 16">
            <a:extLst>
              <a:ext uri="{FF2B5EF4-FFF2-40B4-BE49-F238E27FC236}">
                <a16:creationId xmlns:a16="http://schemas.microsoft.com/office/drawing/2014/main" id="{CD17D5EF-C3CA-430D-8D78-9B7A4A92E88A}"/>
              </a:ext>
            </a:extLst>
          </p:cNvPr>
          <p:cNvSpPr/>
          <p:nvPr/>
        </p:nvSpPr>
        <p:spPr>
          <a:xfrm rot="16200000">
            <a:off x="8077322" y="1139249"/>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16">
            <a:extLst>
              <a:ext uri="{FF2B5EF4-FFF2-40B4-BE49-F238E27FC236}">
                <a16:creationId xmlns:a16="http://schemas.microsoft.com/office/drawing/2014/main" id="{CC5943E8-7862-4DAC-87C4-7F35D6FBC9CD}"/>
              </a:ext>
            </a:extLst>
          </p:cNvPr>
          <p:cNvSpPr/>
          <p:nvPr/>
        </p:nvSpPr>
        <p:spPr>
          <a:xfrm rot="16200000">
            <a:off x="8077322" y="525429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Rectángulo 6175">
            <a:extLst>
              <a:ext uri="{FF2B5EF4-FFF2-40B4-BE49-F238E27FC236}">
                <a16:creationId xmlns:a16="http://schemas.microsoft.com/office/drawing/2014/main" id="{8B9CA6E7-7271-4C1A-9106-2069F65592DD}"/>
              </a:ext>
            </a:extLst>
          </p:cNvPr>
          <p:cNvSpPr/>
          <p:nvPr/>
        </p:nvSpPr>
        <p:spPr>
          <a:xfrm>
            <a:off x="9681028" y="0"/>
            <a:ext cx="2533673" cy="6858000"/>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ángulo 6175">
            <a:extLst>
              <a:ext uri="{FF2B5EF4-FFF2-40B4-BE49-F238E27FC236}">
                <a16:creationId xmlns:a16="http://schemas.microsoft.com/office/drawing/2014/main" id="{63057CCC-8D68-4B3B-A6A3-B3A9F797FE6D}"/>
              </a:ext>
            </a:extLst>
          </p:cNvPr>
          <p:cNvSpPr/>
          <p:nvPr/>
        </p:nvSpPr>
        <p:spPr>
          <a:xfrm>
            <a:off x="11829143" y="0"/>
            <a:ext cx="385557" cy="6858000"/>
          </a:xfrm>
          <a:prstGeom prst="rect">
            <a:avLst/>
          </a:pr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任意多边形: 形状 16">
            <a:extLst>
              <a:ext uri="{FF2B5EF4-FFF2-40B4-BE49-F238E27FC236}">
                <a16:creationId xmlns:a16="http://schemas.microsoft.com/office/drawing/2014/main" id="{BFC38C69-061C-4D96-8765-E5AE867E3A82}"/>
              </a:ext>
            </a:extLst>
          </p:cNvPr>
          <p:cNvSpPr/>
          <p:nvPr/>
        </p:nvSpPr>
        <p:spPr>
          <a:xfrm rot="16200000">
            <a:off x="10254466" y="1139249"/>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16">
            <a:extLst>
              <a:ext uri="{FF2B5EF4-FFF2-40B4-BE49-F238E27FC236}">
                <a16:creationId xmlns:a16="http://schemas.microsoft.com/office/drawing/2014/main" id="{1FE673F1-E8EA-4A14-BD79-3511A9C956BC}"/>
              </a:ext>
            </a:extLst>
          </p:cNvPr>
          <p:cNvSpPr/>
          <p:nvPr/>
        </p:nvSpPr>
        <p:spPr>
          <a:xfrm rot="16200000">
            <a:off x="10254466" y="525429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Freeform 46">
            <a:extLst>
              <a:ext uri="{FF2B5EF4-FFF2-40B4-BE49-F238E27FC236}">
                <a16:creationId xmlns:a16="http://schemas.microsoft.com/office/drawing/2014/main" id="{69D15F79-29F9-45CC-9D3C-E64A8C4AE0FA}"/>
              </a:ext>
            </a:extLst>
          </p:cNvPr>
          <p:cNvSpPr/>
          <p:nvPr/>
        </p:nvSpPr>
        <p:spPr>
          <a:xfrm>
            <a:off x="6666889" y="1204256"/>
            <a:ext cx="5547811" cy="4449489"/>
          </a:xfrm>
          <a:custGeom>
            <a:avLst/>
            <a:gdLst>
              <a:gd name="connsiteX0" fmla="*/ 741596 w 6762750"/>
              <a:gd name="connsiteY0" fmla="*/ 0 h 4449489"/>
              <a:gd name="connsiteX1" fmla="*/ 6762750 w 6762750"/>
              <a:gd name="connsiteY1" fmla="*/ 0 h 4449489"/>
              <a:gd name="connsiteX2" fmla="*/ 6762750 w 6762750"/>
              <a:gd name="connsiteY2" fmla="*/ 4449489 h 4449489"/>
              <a:gd name="connsiteX3" fmla="*/ 741596 w 6762750"/>
              <a:gd name="connsiteY3" fmla="*/ 4449489 h 4449489"/>
              <a:gd name="connsiteX4" fmla="*/ 0 w 6762750"/>
              <a:gd name="connsiteY4" fmla="*/ 3707893 h 4449489"/>
              <a:gd name="connsiteX5" fmla="*/ 0 w 6762750"/>
              <a:gd name="connsiteY5" fmla="*/ 741596 h 4449489"/>
              <a:gd name="connsiteX6" fmla="*/ 741596 w 6762750"/>
              <a:gd name="connsiteY6" fmla="*/ 0 h 444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2750" h="4449489">
                <a:moveTo>
                  <a:pt x="741596" y="0"/>
                </a:moveTo>
                <a:lnTo>
                  <a:pt x="6762750" y="0"/>
                </a:lnTo>
                <a:lnTo>
                  <a:pt x="6762750" y="4449489"/>
                </a:lnTo>
                <a:lnTo>
                  <a:pt x="741596" y="4449489"/>
                </a:lnTo>
                <a:cubicBezTo>
                  <a:pt x="332024" y="4449489"/>
                  <a:pt x="0" y="4117465"/>
                  <a:pt x="0" y="3707893"/>
                </a:cubicBezTo>
                <a:lnTo>
                  <a:pt x="0" y="741596"/>
                </a:lnTo>
                <a:cubicBezTo>
                  <a:pt x="0" y="332024"/>
                  <a:pt x="332024" y="0"/>
                  <a:pt x="741596" y="0"/>
                </a:cubicBezTo>
                <a:close/>
              </a:path>
            </a:pathLst>
          </a:cu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5A1F34D-EB98-4CAD-A1DE-7AC573B109A0}"/>
              </a:ext>
            </a:extLst>
          </p:cNvPr>
          <p:cNvSpPr>
            <a:spLocks noGrp="1"/>
          </p:cNvSpPr>
          <p:nvPr>
            <p:ph type="title"/>
          </p:nvPr>
        </p:nvSpPr>
        <p:spPr>
          <a:xfrm>
            <a:off x="1093613" y="2184696"/>
            <a:ext cx="4303725" cy="741568"/>
          </a:xfrm>
        </p:spPr>
        <p:txBody>
          <a:bodyPr lIns="0" rIns="0"/>
          <a:lstStyle/>
          <a:p>
            <a:r>
              <a:rPr lang="en-US" b="1" dirty="0">
                <a:solidFill>
                  <a:schemeClr val="tx1">
                    <a:lumMod val="75000"/>
                    <a:lumOff val="25000"/>
                  </a:schemeClr>
                </a:solidFill>
                <a:latin typeface="Segoe UI" panose="020B0502040204020203" pitchFamily="34" charset="0"/>
                <a:cs typeface="Segoe UI" panose="020B0502040204020203" pitchFamily="34" charset="0"/>
              </a:rPr>
              <a:t>Custom Services</a:t>
            </a:r>
          </a:p>
        </p:txBody>
      </p:sp>
      <p:sp>
        <p:nvSpPr>
          <p:cNvPr id="13" name="Rectangle 12">
            <a:extLst>
              <a:ext uri="{FF2B5EF4-FFF2-40B4-BE49-F238E27FC236}">
                <a16:creationId xmlns:a16="http://schemas.microsoft.com/office/drawing/2014/main" id="{90C835E6-5275-478D-B06E-63B529F28218}"/>
              </a:ext>
            </a:extLst>
          </p:cNvPr>
          <p:cNvSpPr/>
          <p:nvPr/>
        </p:nvSpPr>
        <p:spPr>
          <a:xfrm>
            <a:off x="11239954" y="6519862"/>
            <a:ext cx="444500" cy="338137"/>
          </a:xfrm>
          <a:prstGeom prst="rect">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8EDDE3A-9B37-43A6-8AC5-022DDD0AA58E}"/>
              </a:ext>
            </a:extLst>
          </p:cNvPr>
          <p:cNvSpPr/>
          <p:nvPr/>
        </p:nvSpPr>
        <p:spPr>
          <a:xfrm>
            <a:off x="11239954" y="6316662"/>
            <a:ext cx="444500" cy="444500"/>
          </a:xfrm>
          <a:prstGeom prst="ellipse">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5">
            <a:extLst>
              <a:ext uri="{FF2B5EF4-FFF2-40B4-BE49-F238E27FC236}">
                <a16:creationId xmlns:a16="http://schemas.microsoft.com/office/drawing/2014/main" id="{D0B669C6-75C7-488F-90E7-B0037991E11E}"/>
              </a:ext>
            </a:extLst>
          </p:cNvPr>
          <p:cNvSpPr>
            <a:spLocks noGrp="1"/>
          </p:cNvSpPr>
          <p:nvPr>
            <p:ph type="sldNum" sz="quarter" idx="12"/>
          </p:nvPr>
        </p:nvSpPr>
        <p:spPr>
          <a:xfrm>
            <a:off x="11296650" y="6356350"/>
            <a:ext cx="331108" cy="365125"/>
          </a:xfrm>
        </p:spPr>
        <p:txBody>
          <a:bodyPr lIns="0" tIns="0" rIns="0" bIns="0"/>
          <a:lstStyle>
            <a:lvl1pPr algn="ctr">
              <a:defRPr sz="900" b="1">
                <a:solidFill>
                  <a:schemeClr val="tx1">
                    <a:lumMod val="75000"/>
                    <a:lumOff val="25000"/>
                  </a:schemeClr>
                </a:solidFill>
                <a:latin typeface="Segoe UI" panose="020B0502040204020203" pitchFamily="34" charset="0"/>
                <a:cs typeface="Segoe UI" panose="020B0502040204020203" pitchFamily="34" charset="0"/>
              </a:defRPr>
            </a:lvl1pPr>
          </a:lstStyle>
          <a:p>
            <a:fld id="{8D05A9CD-9176-4D89-A414-3BEEE81BBC77}" type="slidenum">
              <a:rPr lang="en-US" smtClean="0"/>
              <a:pPr/>
              <a:t>29</a:t>
            </a:fld>
            <a:endParaRPr lang="en-US" dirty="0"/>
          </a:p>
        </p:txBody>
      </p:sp>
      <p:pic>
        <p:nvPicPr>
          <p:cNvPr id="53" name="Picture 52" descr="Background pattern&#10;&#10;Description automatically generated">
            <a:extLst>
              <a:ext uri="{FF2B5EF4-FFF2-40B4-BE49-F238E27FC236}">
                <a16:creationId xmlns:a16="http://schemas.microsoft.com/office/drawing/2014/main" id="{E1377084-21E0-42A7-B144-A69CF5A6D83D}"/>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6892413" y="1385657"/>
            <a:ext cx="5322288" cy="4021639"/>
          </a:xfrm>
          <a:custGeom>
            <a:avLst/>
            <a:gdLst>
              <a:gd name="connsiteX0" fmla="*/ 655598 w 5978515"/>
              <a:gd name="connsiteY0" fmla="*/ 0 h 4021639"/>
              <a:gd name="connsiteX1" fmla="*/ 5978515 w 5978515"/>
              <a:gd name="connsiteY1" fmla="*/ 0 h 4021639"/>
              <a:gd name="connsiteX2" fmla="*/ 5978515 w 5978515"/>
              <a:gd name="connsiteY2" fmla="*/ 4021639 h 4021639"/>
              <a:gd name="connsiteX3" fmla="*/ 655598 w 5978515"/>
              <a:gd name="connsiteY3" fmla="*/ 4021639 h 4021639"/>
              <a:gd name="connsiteX4" fmla="*/ 0 w 5978515"/>
              <a:gd name="connsiteY4" fmla="*/ 3351353 h 4021639"/>
              <a:gd name="connsiteX5" fmla="*/ 0 w 5978515"/>
              <a:gd name="connsiteY5" fmla="*/ 670286 h 4021639"/>
              <a:gd name="connsiteX6" fmla="*/ 655598 w 5978515"/>
              <a:gd name="connsiteY6" fmla="*/ 0 h 402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515" h="4021639">
                <a:moveTo>
                  <a:pt x="655598" y="0"/>
                </a:moveTo>
                <a:lnTo>
                  <a:pt x="5978515" y="0"/>
                </a:lnTo>
                <a:lnTo>
                  <a:pt x="5978515" y="4021639"/>
                </a:lnTo>
                <a:lnTo>
                  <a:pt x="655598" y="4021639"/>
                </a:lnTo>
                <a:cubicBezTo>
                  <a:pt x="293521" y="4021639"/>
                  <a:pt x="0" y="3721542"/>
                  <a:pt x="0" y="3351353"/>
                </a:cubicBezTo>
                <a:lnTo>
                  <a:pt x="0" y="670286"/>
                </a:lnTo>
                <a:cubicBezTo>
                  <a:pt x="0" y="300098"/>
                  <a:pt x="293521" y="0"/>
                  <a:pt x="655598" y="0"/>
                </a:cubicBezTo>
                <a:close/>
              </a:path>
            </a:pathLst>
          </a:custGeom>
        </p:spPr>
      </p:pic>
      <p:grpSp>
        <p:nvGrpSpPr>
          <p:cNvPr id="26" name="Group 25">
            <a:extLst>
              <a:ext uri="{FF2B5EF4-FFF2-40B4-BE49-F238E27FC236}">
                <a16:creationId xmlns:a16="http://schemas.microsoft.com/office/drawing/2014/main" id="{09971475-858B-487D-8875-A846C5AC2D16}"/>
              </a:ext>
            </a:extLst>
          </p:cNvPr>
          <p:cNvGrpSpPr/>
          <p:nvPr/>
        </p:nvGrpSpPr>
        <p:grpSpPr>
          <a:xfrm>
            <a:off x="1495252" y="1172799"/>
            <a:ext cx="388560" cy="367985"/>
            <a:chOff x="2805113" y="2247901"/>
            <a:chExt cx="779462" cy="738188"/>
          </a:xfrm>
          <a:effectLst>
            <a:outerShdw dist="63500" dir="2700000" algn="tl" rotWithShape="0">
              <a:prstClr val="black">
                <a:alpha val="20000"/>
              </a:prstClr>
            </a:outerShdw>
          </a:effectLst>
        </p:grpSpPr>
        <p:sp>
          <p:nvSpPr>
            <p:cNvPr id="28" name="Freeform 78">
              <a:extLst>
                <a:ext uri="{FF2B5EF4-FFF2-40B4-BE49-F238E27FC236}">
                  <a16:creationId xmlns:a16="http://schemas.microsoft.com/office/drawing/2014/main" id="{B7664ACB-8C2A-436E-89EA-05BADF2999C1}"/>
                </a:ext>
              </a:extLst>
            </p:cNvPr>
            <p:cNvSpPr>
              <a:spLocks/>
            </p:cNvSpPr>
            <p:nvPr/>
          </p:nvSpPr>
          <p:spPr bwMode="auto">
            <a:xfrm>
              <a:off x="3006725" y="2247901"/>
              <a:ext cx="577850" cy="738188"/>
            </a:xfrm>
            <a:custGeom>
              <a:avLst/>
              <a:gdLst>
                <a:gd name="T0" fmla="*/ 115 w 153"/>
                <a:gd name="T1" fmla="*/ 0 h 195"/>
                <a:gd name="T2" fmla="*/ 6 w 153"/>
                <a:gd name="T3" fmla="*/ 0 h 195"/>
                <a:gd name="T4" fmla="*/ 0 w 153"/>
                <a:gd name="T5" fmla="*/ 7 h 195"/>
                <a:gd name="T6" fmla="*/ 0 w 153"/>
                <a:gd name="T7" fmla="*/ 195 h 195"/>
                <a:gd name="T8" fmla="*/ 153 w 153"/>
                <a:gd name="T9" fmla="*/ 195 h 195"/>
                <a:gd name="T10" fmla="*/ 153 w 153"/>
                <a:gd name="T11" fmla="*/ 39 h 195"/>
                <a:gd name="T12" fmla="*/ 115 w 153"/>
                <a:gd name="T13" fmla="*/ 0 h 195"/>
              </a:gdLst>
              <a:ahLst/>
              <a:cxnLst>
                <a:cxn ang="0">
                  <a:pos x="T0" y="T1"/>
                </a:cxn>
                <a:cxn ang="0">
                  <a:pos x="T2" y="T3"/>
                </a:cxn>
                <a:cxn ang="0">
                  <a:pos x="T4" y="T5"/>
                </a:cxn>
                <a:cxn ang="0">
                  <a:pos x="T6" y="T7"/>
                </a:cxn>
                <a:cxn ang="0">
                  <a:pos x="T8" y="T9"/>
                </a:cxn>
                <a:cxn ang="0">
                  <a:pos x="T10" y="T11"/>
                </a:cxn>
                <a:cxn ang="0">
                  <a:pos x="T12" y="T13"/>
                </a:cxn>
              </a:cxnLst>
              <a:rect l="0" t="0" r="r" b="b"/>
              <a:pathLst>
                <a:path w="153" h="195">
                  <a:moveTo>
                    <a:pt x="115" y="0"/>
                  </a:moveTo>
                  <a:cubicBezTo>
                    <a:pt x="6" y="0"/>
                    <a:pt x="6" y="0"/>
                    <a:pt x="6" y="0"/>
                  </a:cubicBezTo>
                  <a:cubicBezTo>
                    <a:pt x="3" y="0"/>
                    <a:pt x="0" y="3"/>
                    <a:pt x="0" y="7"/>
                  </a:cubicBezTo>
                  <a:cubicBezTo>
                    <a:pt x="0" y="195"/>
                    <a:pt x="0" y="195"/>
                    <a:pt x="0" y="195"/>
                  </a:cubicBezTo>
                  <a:cubicBezTo>
                    <a:pt x="153" y="195"/>
                    <a:pt x="153" y="195"/>
                    <a:pt x="153" y="195"/>
                  </a:cubicBezTo>
                  <a:cubicBezTo>
                    <a:pt x="153" y="39"/>
                    <a:pt x="153" y="39"/>
                    <a:pt x="153" y="39"/>
                  </a:cubicBezTo>
                  <a:lnTo>
                    <a:pt x="1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79">
              <a:extLst>
                <a:ext uri="{FF2B5EF4-FFF2-40B4-BE49-F238E27FC236}">
                  <a16:creationId xmlns:a16="http://schemas.microsoft.com/office/drawing/2014/main" id="{D93500A6-717D-481E-8FE5-C9437644162D}"/>
                </a:ext>
              </a:extLst>
            </p:cNvPr>
            <p:cNvSpPr>
              <a:spLocks/>
            </p:cNvSpPr>
            <p:nvPr/>
          </p:nvSpPr>
          <p:spPr bwMode="auto">
            <a:xfrm>
              <a:off x="3441700" y="2247901"/>
              <a:ext cx="142875" cy="147638"/>
            </a:xfrm>
            <a:custGeom>
              <a:avLst/>
              <a:gdLst>
                <a:gd name="T0" fmla="*/ 0 w 90"/>
                <a:gd name="T1" fmla="*/ 0 h 93"/>
                <a:gd name="T2" fmla="*/ 0 w 90"/>
                <a:gd name="T3" fmla="*/ 93 h 93"/>
                <a:gd name="T4" fmla="*/ 90 w 90"/>
                <a:gd name="T5" fmla="*/ 93 h 93"/>
                <a:gd name="T6" fmla="*/ 0 w 90"/>
                <a:gd name="T7" fmla="*/ 0 h 93"/>
              </a:gdLst>
              <a:ahLst/>
              <a:cxnLst>
                <a:cxn ang="0">
                  <a:pos x="T0" y="T1"/>
                </a:cxn>
                <a:cxn ang="0">
                  <a:pos x="T2" y="T3"/>
                </a:cxn>
                <a:cxn ang="0">
                  <a:pos x="T4" y="T5"/>
                </a:cxn>
                <a:cxn ang="0">
                  <a:pos x="T6" y="T7"/>
                </a:cxn>
              </a:cxnLst>
              <a:rect l="0" t="0" r="r" b="b"/>
              <a:pathLst>
                <a:path w="90" h="93">
                  <a:moveTo>
                    <a:pt x="0" y="0"/>
                  </a:moveTo>
                  <a:lnTo>
                    <a:pt x="0" y="93"/>
                  </a:lnTo>
                  <a:lnTo>
                    <a:pt x="90" y="93"/>
                  </a:lnTo>
                  <a:lnTo>
                    <a:pt x="0" y="0"/>
                  </a:ln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80">
              <a:extLst>
                <a:ext uri="{FF2B5EF4-FFF2-40B4-BE49-F238E27FC236}">
                  <a16:creationId xmlns:a16="http://schemas.microsoft.com/office/drawing/2014/main" id="{F83B5C6C-2A4B-4C64-BA1F-7B4883CCDB4B}"/>
                </a:ext>
              </a:extLst>
            </p:cNvPr>
            <p:cNvSpPr>
              <a:spLocks/>
            </p:cNvSpPr>
            <p:nvPr/>
          </p:nvSpPr>
          <p:spPr bwMode="auto">
            <a:xfrm>
              <a:off x="3100388" y="2419351"/>
              <a:ext cx="242888" cy="22225"/>
            </a:xfrm>
            <a:custGeom>
              <a:avLst/>
              <a:gdLst>
                <a:gd name="T0" fmla="*/ 64 w 64"/>
                <a:gd name="T1" fmla="*/ 3 h 6"/>
                <a:gd name="T2" fmla="*/ 61 w 64"/>
                <a:gd name="T3" fmla="*/ 6 h 6"/>
                <a:gd name="T4" fmla="*/ 4 w 64"/>
                <a:gd name="T5" fmla="*/ 6 h 6"/>
                <a:gd name="T6" fmla="*/ 0 w 64"/>
                <a:gd name="T7" fmla="*/ 3 h 6"/>
                <a:gd name="T8" fmla="*/ 4 w 64"/>
                <a:gd name="T9" fmla="*/ 0 h 6"/>
                <a:gd name="T10" fmla="*/ 61 w 64"/>
                <a:gd name="T11" fmla="*/ 0 h 6"/>
                <a:gd name="T12" fmla="*/ 64 w 64"/>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64" h="6">
                  <a:moveTo>
                    <a:pt x="64" y="3"/>
                  </a:moveTo>
                  <a:cubicBezTo>
                    <a:pt x="64" y="5"/>
                    <a:pt x="63" y="6"/>
                    <a:pt x="61" y="6"/>
                  </a:cubicBezTo>
                  <a:cubicBezTo>
                    <a:pt x="4" y="6"/>
                    <a:pt x="4" y="6"/>
                    <a:pt x="4" y="6"/>
                  </a:cubicBezTo>
                  <a:cubicBezTo>
                    <a:pt x="2" y="6"/>
                    <a:pt x="0" y="5"/>
                    <a:pt x="0" y="3"/>
                  </a:cubicBezTo>
                  <a:cubicBezTo>
                    <a:pt x="0" y="1"/>
                    <a:pt x="2" y="0"/>
                    <a:pt x="4" y="0"/>
                  </a:cubicBezTo>
                  <a:cubicBezTo>
                    <a:pt x="61" y="0"/>
                    <a:pt x="61" y="0"/>
                    <a:pt x="61" y="0"/>
                  </a:cubicBezTo>
                  <a:cubicBezTo>
                    <a:pt x="63" y="0"/>
                    <a:pt x="64" y="1"/>
                    <a:pt x="64"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81">
              <a:extLst>
                <a:ext uri="{FF2B5EF4-FFF2-40B4-BE49-F238E27FC236}">
                  <a16:creationId xmlns:a16="http://schemas.microsoft.com/office/drawing/2014/main" id="{05AD84B9-7AA3-44B9-B394-B0D64F44851C}"/>
                </a:ext>
              </a:extLst>
            </p:cNvPr>
            <p:cNvSpPr>
              <a:spLocks/>
            </p:cNvSpPr>
            <p:nvPr/>
          </p:nvSpPr>
          <p:spPr bwMode="auto">
            <a:xfrm>
              <a:off x="3100388" y="2516188"/>
              <a:ext cx="390525" cy="23813"/>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Freeform 82">
              <a:extLst>
                <a:ext uri="{FF2B5EF4-FFF2-40B4-BE49-F238E27FC236}">
                  <a16:creationId xmlns:a16="http://schemas.microsoft.com/office/drawing/2014/main" id="{8CDBE542-6281-41A8-9DEB-B4824C2CC339}"/>
                </a:ext>
              </a:extLst>
            </p:cNvPr>
            <p:cNvSpPr>
              <a:spLocks/>
            </p:cNvSpPr>
            <p:nvPr/>
          </p:nvSpPr>
          <p:spPr bwMode="auto">
            <a:xfrm>
              <a:off x="3100388" y="2611438"/>
              <a:ext cx="390525" cy="26988"/>
            </a:xfrm>
            <a:custGeom>
              <a:avLst/>
              <a:gdLst>
                <a:gd name="T0" fmla="*/ 103 w 103"/>
                <a:gd name="T1" fmla="*/ 3 h 7"/>
                <a:gd name="T2" fmla="*/ 100 w 103"/>
                <a:gd name="T3" fmla="*/ 7 h 7"/>
                <a:gd name="T4" fmla="*/ 4 w 103"/>
                <a:gd name="T5" fmla="*/ 7 h 7"/>
                <a:gd name="T6" fmla="*/ 0 w 103"/>
                <a:gd name="T7" fmla="*/ 3 h 7"/>
                <a:gd name="T8" fmla="*/ 4 w 103"/>
                <a:gd name="T9" fmla="*/ 0 h 7"/>
                <a:gd name="T10" fmla="*/ 100 w 103"/>
                <a:gd name="T11" fmla="*/ 0 h 7"/>
                <a:gd name="T12" fmla="*/ 103 w 103"/>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103" h="7">
                  <a:moveTo>
                    <a:pt x="103" y="3"/>
                  </a:moveTo>
                  <a:cubicBezTo>
                    <a:pt x="103" y="5"/>
                    <a:pt x="101" y="7"/>
                    <a:pt x="100" y="7"/>
                  </a:cubicBezTo>
                  <a:cubicBezTo>
                    <a:pt x="4" y="7"/>
                    <a:pt x="4" y="7"/>
                    <a:pt x="4" y="7"/>
                  </a:cubicBezTo>
                  <a:cubicBezTo>
                    <a:pt x="2" y="7"/>
                    <a:pt x="0" y="5"/>
                    <a:pt x="0" y="3"/>
                  </a:cubicBezTo>
                  <a:cubicBezTo>
                    <a:pt x="0" y="2"/>
                    <a:pt x="2" y="0"/>
                    <a:pt x="4" y="0"/>
                  </a:cubicBezTo>
                  <a:cubicBezTo>
                    <a:pt x="100" y="0"/>
                    <a:pt x="100" y="0"/>
                    <a:pt x="100" y="0"/>
                  </a:cubicBezTo>
                  <a:cubicBezTo>
                    <a:pt x="101" y="0"/>
                    <a:pt x="103" y="2"/>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83">
              <a:extLst>
                <a:ext uri="{FF2B5EF4-FFF2-40B4-BE49-F238E27FC236}">
                  <a16:creationId xmlns:a16="http://schemas.microsoft.com/office/drawing/2014/main" id="{00B99341-F351-46D3-984D-438D2C39011D}"/>
                </a:ext>
              </a:extLst>
            </p:cNvPr>
            <p:cNvSpPr>
              <a:spLocks/>
            </p:cNvSpPr>
            <p:nvPr/>
          </p:nvSpPr>
          <p:spPr bwMode="auto">
            <a:xfrm>
              <a:off x="3100388" y="2709863"/>
              <a:ext cx="390525" cy="22225"/>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84">
              <a:extLst>
                <a:ext uri="{FF2B5EF4-FFF2-40B4-BE49-F238E27FC236}">
                  <a16:creationId xmlns:a16="http://schemas.microsoft.com/office/drawing/2014/main" id="{355432A7-AEFA-47F1-B0A0-1345637B0E5A}"/>
                </a:ext>
              </a:extLst>
            </p:cNvPr>
            <p:cNvSpPr>
              <a:spLocks/>
            </p:cNvSpPr>
            <p:nvPr/>
          </p:nvSpPr>
          <p:spPr bwMode="auto">
            <a:xfrm>
              <a:off x="2805113" y="2338388"/>
              <a:ext cx="530225" cy="530225"/>
            </a:xfrm>
            <a:custGeom>
              <a:avLst/>
              <a:gdLst>
                <a:gd name="T0" fmla="*/ 131 w 140"/>
                <a:gd name="T1" fmla="*/ 90 h 140"/>
                <a:gd name="T2" fmla="*/ 51 w 140"/>
                <a:gd name="T3" fmla="*/ 11 h 140"/>
                <a:gd name="T4" fmla="*/ 49 w 140"/>
                <a:gd name="T5" fmla="*/ 9 h 140"/>
                <a:gd name="T6" fmla="*/ 11 w 140"/>
                <a:gd name="T7" fmla="*/ 11 h 140"/>
                <a:gd name="T8" fmla="*/ 11 w 140"/>
                <a:gd name="T9" fmla="*/ 11 h 140"/>
                <a:gd name="T10" fmla="*/ 9 w 140"/>
                <a:gd name="T11" fmla="*/ 49 h 140"/>
                <a:gd name="T12" fmla="*/ 11 w 140"/>
                <a:gd name="T13" fmla="*/ 52 h 140"/>
                <a:gd name="T14" fmla="*/ 90 w 140"/>
                <a:gd name="T15" fmla="*/ 131 h 140"/>
                <a:gd name="T16" fmla="*/ 122 w 140"/>
                <a:gd name="T17" fmla="*/ 140 h 140"/>
                <a:gd name="T18" fmla="*/ 129 w 140"/>
                <a:gd name="T19" fmla="*/ 129 h 140"/>
                <a:gd name="T20" fmla="*/ 140 w 140"/>
                <a:gd name="T21" fmla="*/ 122 h 140"/>
                <a:gd name="T22" fmla="*/ 131 w 140"/>
                <a:gd name="T23" fmla="*/ 9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140">
                  <a:moveTo>
                    <a:pt x="131" y="90"/>
                  </a:moveTo>
                  <a:cubicBezTo>
                    <a:pt x="51" y="11"/>
                    <a:pt x="51" y="11"/>
                    <a:pt x="51" y="11"/>
                  </a:cubicBezTo>
                  <a:cubicBezTo>
                    <a:pt x="51" y="10"/>
                    <a:pt x="50" y="10"/>
                    <a:pt x="49" y="9"/>
                  </a:cubicBezTo>
                  <a:cubicBezTo>
                    <a:pt x="38" y="0"/>
                    <a:pt x="22" y="0"/>
                    <a:pt x="11" y="11"/>
                  </a:cubicBezTo>
                  <a:cubicBezTo>
                    <a:pt x="11" y="11"/>
                    <a:pt x="11" y="11"/>
                    <a:pt x="11" y="11"/>
                  </a:cubicBezTo>
                  <a:cubicBezTo>
                    <a:pt x="0" y="22"/>
                    <a:pt x="0" y="38"/>
                    <a:pt x="9" y="49"/>
                  </a:cubicBezTo>
                  <a:cubicBezTo>
                    <a:pt x="9" y="50"/>
                    <a:pt x="10" y="51"/>
                    <a:pt x="11" y="52"/>
                  </a:cubicBezTo>
                  <a:cubicBezTo>
                    <a:pt x="90" y="131"/>
                    <a:pt x="90" y="131"/>
                    <a:pt x="90" y="131"/>
                  </a:cubicBezTo>
                  <a:cubicBezTo>
                    <a:pt x="122" y="140"/>
                    <a:pt x="122" y="140"/>
                    <a:pt x="122" y="140"/>
                  </a:cubicBezTo>
                  <a:cubicBezTo>
                    <a:pt x="123" y="136"/>
                    <a:pt x="125" y="132"/>
                    <a:pt x="129" y="129"/>
                  </a:cubicBezTo>
                  <a:cubicBezTo>
                    <a:pt x="132" y="126"/>
                    <a:pt x="136" y="123"/>
                    <a:pt x="140" y="122"/>
                  </a:cubicBezTo>
                  <a:lnTo>
                    <a:pt x="131" y="90"/>
                  </a:lnTo>
                  <a:close/>
                </a:path>
              </a:pathLst>
            </a:custGeom>
            <a:solidFill>
              <a:srgbClr val="F4D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85">
              <a:extLst>
                <a:ext uri="{FF2B5EF4-FFF2-40B4-BE49-F238E27FC236}">
                  <a16:creationId xmlns:a16="http://schemas.microsoft.com/office/drawing/2014/main" id="{54DA4313-77E3-457F-8833-0662FC75BB69}"/>
                </a:ext>
              </a:extLst>
            </p:cNvPr>
            <p:cNvSpPr>
              <a:spLocks/>
            </p:cNvSpPr>
            <p:nvPr/>
          </p:nvSpPr>
          <p:spPr bwMode="auto">
            <a:xfrm>
              <a:off x="2805113" y="2338388"/>
              <a:ext cx="185738" cy="185738"/>
            </a:xfrm>
            <a:custGeom>
              <a:avLst/>
              <a:gdLst>
                <a:gd name="T0" fmla="*/ 49 w 49"/>
                <a:gd name="T1" fmla="*/ 9 h 49"/>
                <a:gd name="T2" fmla="*/ 9 w 49"/>
                <a:gd name="T3" fmla="*/ 49 h 49"/>
                <a:gd name="T4" fmla="*/ 11 w 49"/>
                <a:gd name="T5" fmla="*/ 11 h 49"/>
                <a:gd name="T6" fmla="*/ 11 w 49"/>
                <a:gd name="T7" fmla="*/ 11 h 49"/>
                <a:gd name="T8" fmla="*/ 49 w 49"/>
                <a:gd name="T9" fmla="*/ 9 h 49"/>
              </a:gdLst>
              <a:ahLst/>
              <a:cxnLst>
                <a:cxn ang="0">
                  <a:pos x="T0" y="T1"/>
                </a:cxn>
                <a:cxn ang="0">
                  <a:pos x="T2" y="T3"/>
                </a:cxn>
                <a:cxn ang="0">
                  <a:pos x="T4" y="T5"/>
                </a:cxn>
                <a:cxn ang="0">
                  <a:pos x="T6" y="T7"/>
                </a:cxn>
                <a:cxn ang="0">
                  <a:pos x="T8" y="T9"/>
                </a:cxn>
              </a:cxnLst>
              <a:rect l="0" t="0" r="r" b="b"/>
              <a:pathLst>
                <a:path w="49" h="49">
                  <a:moveTo>
                    <a:pt x="49" y="9"/>
                  </a:moveTo>
                  <a:cubicBezTo>
                    <a:pt x="9" y="49"/>
                    <a:pt x="9" y="49"/>
                    <a:pt x="9" y="49"/>
                  </a:cubicBezTo>
                  <a:cubicBezTo>
                    <a:pt x="0" y="38"/>
                    <a:pt x="0" y="22"/>
                    <a:pt x="11" y="11"/>
                  </a:cubicBezTo>
                  <a:cubicBezTo>
                    <a:pt x="11" y="11"/>
                    <a:pt x="11" y="11"/>
                    <a:pt x="11" y="11"/>
                  </a:cubicBezTo>
                  <a:cubicBezTo>
                    <a:pt x="22" y="0"/>
                    <a:pt x="38" y="0"/>
                    <a:pt x="49" y="9"/>
                  </a:cubicBezTo>
                  <a:close/>
                </a:path>
              </a:pathLst>
            </a:custGeom>
            <a:solidFill>
              <a:srgbClr val="F7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86">
              <a:extLst>
                <a:ext uri="{FF2B5EF4-FFF2-40B4-BE49-F238E27FC236}">
                  <a16:creationId xmlns:a16="http://schemas.microsoft.com/office/drawing/2014/main" id="{614328DC-CA57-42F5-BE0C-7B5D3BB29EDD}"/>
                </a:ext>
              </a:extLst>
            </p:cNvPr>
            <p:cNvSpPr>
              <a:spLocks/>
            </p:cNvSpPr>
            <p:nvPr/>
          </p:nvSpPr>
          <p:spPr bwMode="auto">
            <a:xfrm>
              <a:off x="3267075" y="2800351"/>
              <a:ext cx="90488" cy="90488"/>
            </a:xfrm>
            <a:custGeom>
              <a:avLst/>
              <a:gdLst>
                <a:gd name="T0" fmla="*/ 18 w 24"/>
                <a:gd name="T1" fmla="*/ 0 h 24"/>
                <a:gd name="T2" fmla="*/ 24 w 24"/>
                <a:gd name="T3" fmla="*/ 21 h 24"/>
                <a:gd name="T4" fmla="*/ 20 w 24"/>
                <a:gd name="T5" fmla="*/ 24 h 24"/>
                <a:gd name="T6" fmla="*/ 0 w 24"/>
                <a:gd name="T7" fmla="*/ 18 h 24"/>
                <a:gd name="T8" fmla="*/ 7 w 24"/>
                <a:gd name="T9" fmla="*/ 7 h 24"/>
                <a:gd name="T10" fmla="*/ 18 w 24"/>
                <a:gd name="T11" fmla="*/ 0 h 24"/>
              </a:gdLst>
              <a:ahLst/>
              <a:cxnLst>
                <a:cxn ang="0">
                  <a:pos x="T0" y="T1"/>
                </a:cxn>
                <a:cxn ang="0">
                  <a:pos x="T2" y="T3"/>
                </a:cxn>
                <a:cxn ang="0">
                  <a:pos x="T4" y="T5"/>
                </a:cxn>
                <a:cxn ang="0">
                  <a:pos x="T6" y="T7"/>
                </a:cxn>
                <a:cxn ang="0">
                  <a:pos x="T8" y="T9"/>
                </a:cxn>
                <a:cxn ang="0">
                  <a:pos x="T10" y="T11"/>
                </a:cxn>
              </a:cxnLst>
              <a:rect l="0" t="0" r="r" b="b"/>
              <a:pathLst>
                <a:path w="24" h="24">
                  <a:moveTo>
                    <a:pt x="18" y="0"/>
                  </a:moveTo>
                  <a:cubicBezTo>
                    <a:pt x="24" y="21"/>
                    <a:pt x="24" y="21"/>
                    <a:pt x="24" y="21"/>
                  </a:cubicBezTo>
                  <a:cubicBezTo>
                    <a:pt x="24" y="23"/>
                    <a:pt x="22" y="24"/>
                    <a:pt x="20" y="24"/>
                  </a:cubicBezTo>
                  <a:cubicBezTo>
                    <a:pt x="0" y="18"/>
                    <a:pt x="0" y="18"/>
                    <a:pt x="0" y="18"/>
                  </a:cubicBezTo>
                  <a:cubicBezTo>
                    <a:pt x="1" y="14"/>
                    <a:pt x="3" y="10"/>
                    <a:pt x="7" y="7"/>
                  </a:cubicBezTo>
                  <a:cubicBezTo>
                    <a:pt x="10" y="4"/>
                    <a:pt x="14" y="1"/>
                    <a:pt x="18" y="0"/>
                  </a:cubicBez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87">
              <a:extLst>
                <a:ext uri="{FF2B5EF4-FFF2-40B4-BE49-F238E27FC236}">
                  <a16:creationId xmlns:a16="http://schemas.microsoft.com/office/drawing/2014/main" id="{6EC70ED2-58A2-4F0D-AB74-2621F9D02BAF}"/>
                </a:ext>
              </a:extLst>
            </p:cNvPr>
            <p:cNvSpPr>
              <a:spLocks/>
            </p:cNvSpPr>
            <p:nvPr/>
          </p:nvSpPr>
          <p:spPr bwMode="auto">
            <a:xfrm>
              <a:off x="2867025" y="2403476"/>
              <a:ext cx="434975" cy="427038"/>
            </a:xfrm>
            <a:custGeom>
              <a:avLst/>
              <a:gdLst>
                <a:gd name="T0" fmla="*/ 114 w 115"/>
                <a:gd name="T1" fmla="*/ 73 h 113"/>
                <a:gd name="T2" fmla="*/ 41 w 115"/>
                <a:gd name="T3" fmla="*/ 0 h 113"/>
                <a:gd name="T4" fmla="*/ 0 w 115"/>
                <a:gd name="T5" fmla="*/ 40 h 113"/>
                <a:gd name="T6" fmla="*/ 0 w 115"/>
                <a:gd name="T7" fmla="*/ 40 h 113"/>
                <a:gd name="T8" fmla="*/ 73 w 115"/>
                <a:gd name="T9" fmla="*/ 113 h 113"/>
                <a:gd name="T10" fmla="*/ 73 w 115"/>
                <a:gd name="T11" fmla="*/ 113 h 113"/>
                <a:gd name="T12" fmla="*/ 76 w 115"/>
                <a:gd name="T13" fmla="*/ 95 h 113"/>
                <a:gd name="T14" fmla="*/ 94 w 115"/>
                <a:gd name="T15" fmla="*/ 94 h 113"/>
                <a:gd name="T16" fmla="*/ 94 w 115"/>
                <a:gd name="T17" fmla="*/ 93 h 113"/>
                <a:gd name="T18" fmla="*/ 94 w 115"/>
                <a:gd name="T19" fmla="*/ 93 h 113"/>
                <a:gd name="T20" fmla="*/ 96 w 115"/>
                <a:gd name="T21" fmla="*/ 74 h 113"/>
                <a:gd name="T22" fmla="*/ 114 w 115"/>
                <a:gd name="T23" fmla="*/ 73 h 113"/>
                <a:gd name="T24" fmla="*/ 114 w 115"/>
                <a:gd name="T25" fmla="*/ 73 h 113"/>
                <a:gd name="T26" fmla="*/ 114 w 115"/>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13">
                  <a:moveTo>
                    <a:pt x="114" y="73"/>
                  </a:moveTo>
                  <a:cubicBezTo>
                    <a:pt x="108" y="67"/>
                    <a:pt x="41" y="0"/>
                    <a:pt x="41" y="0"/>
                  </a:cubicBezTo>
                  <a:cubicBezTo>
                    <a:pt x="0" y="40"/>
                    <a:pt x="0" y="40"/>
                    <a:pt x="0" y="40"/>
                  </a:cubicBezTo>
                  <a:cubicBezTo>
                    <a:pt x="0" y="40"/>
                    <a:pt x="0" y="40"/>
                    <a:pt x="0" y="40"/>
                  </a:cubicBezTo>
                  <a:cubicBezTo>
                    <a:pt x="0" y="40"/>
                    <a:pt x="64" y="104"/>
                    <a:pt x="73" y="113"/>
                  </a:cubicBezTo>
                  <a:cubicBezTo>
                    <a:pt x="73" y="113"/>
                    <a:pt x="73" y="113"/>
                    <a:pt x="73" y="113"/>
                  </a:cubicBezTo>
                  <a:cubicBezTo>
                    <a:pt x="70" y="108"/>
                    <a:pt x="71" y="100"/>
                    <a:pt x="76" y="95"/>
                  </a:cubicBezTo>
                  <a:cubicBezTo>
                    <a:pt x="81" y="90"/>
                    <a:pt x="89" y="90"/>
                    <a:pt x="94" y="94"/>
                  </a:cubicBezTo>
                  <a:cubicBezTo>
                    <a:pt x="94" y="94"/>
                    <a:pt x="94" y="94"/>
                    <a:pt x="94" y="93"/>
                  </a:cubicBezTo>
                  <a:cubicBezTo>
                    <a:pt x="94" y="93"/>
                    <a:pt x="94" y="93"/>
                    <a:pt x="94" y="93"/>
                  </a:cubicBezTo>
                  <a:cubicBezTo>
                    <a:pt x="90" y="88"/>
                    <a:pt x="90" y="80"/>
                    <a:pt x="96" y="74"/>
                  </a:cubicBezTo>
                  <a:cubicBezTo>
                    <a:pt x="101" y="69"/>
                    <a:pt x="109" y="69"/>
                    <a:pt x="114" y="73"/>
                  </a:cubicBezTo>
                  <a:cubicBezTo>
                    <a:pt x="114" y="73"/>
                    <a:pt x="114" y="73"/>
                    <a:pt x="114" y="73"/>
                  </a:cubicBezTo>
                  <a:cubicBezTo>
                    <a:pt x="115" y="73"/>
                    <a:pt x="115" y="73"/>
                    <a:pt x="114" y="73"/>
                  </a:cubicBezTo>
                  <a:close/>
                </a:path>
              </a:pathLst>
            </a:custGeom>
            <a:solidFill>
              <a:srgbClr val="DF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88">
              <a:extLst>
                <a:ext uri="{FF2B5EF4-FFF2-40B4-BE49-F238E27FC236}">
                  <a16:creationId xmlns:a16="http://schemas.microsoft.com/office/drawing/2014/main" id="{A6DF8AC2-542F-4D2D-8215-43A775290424}"/>
                </a:ext>
              </a:extLst>
            </p:cNvPr>
            <p:cNvSpPr>
              <a:spLocks/>
            </p:cNvSpPr>
            <p:nvPr/>
          </p:nvSpPr>
          <p:spPr bwMode="auto">
            <a:xfrm>
              <a:off x="2840038" y="2373313"/>
              <a:ext cx="180975" cy="180975"/>
            </a:xfrm>
            <a:custGeom>
              <a:avLst/>
              <a:gdLst>
                <a:gd name="T0" fmla="*/ 17 w 114"/>
                <a:gd name="T1" fmla="*/ 114 h 114"/>
                <a:gd name="T2" fmla="*/ 0 w 114"/>
                <a:gd name="T3" fmla="*/ 98 h 114"/>
                <a:gd name="T4" fmla="*/ 95 w 114"/>
                <a:gd name="T5" fmla="*/ 0 h 114"/>
                <a:gd name="T6" fmla="*/ 114 w 114"/>
                <a:gd name="T7" fmla="*/ 19 h 114"/>
                <a:gd name="T8" fmla="*/ 17 w 114"/>
                <a:gd name="T9" fmla="*/ 114 h 114"/>
              </a:gdLst>
              <a:ahLst/>
              <a:cxnLst>
                <a:cxn ang="0">
                  <a:pos x="T0" y="T1"/>
                </a:cxn>
                <a:cxn ang="0">
                  <a:pos x="T2" y="T3"/>
                </a:cxn>
                <a:cxn ang="0">
                  <a:pos x="T4" y="T5"/>
                </a:cxn>
                <a:cxn ang="0">
                  <a:pos x="T6" y="T7"/>
                </a:cxn>
                <a:cxn ang="0">
                  <a:pos x="T8" y="T9"/>
                </a:cxn>
              </a:cxnLst>
              <a:rect l="0" t="0" r="r" b="b"/>
              <a:pathLst>
                <a:path w="114" h="114">
                  <a:moveTo>
                    <a:pt x="17" y="114"/>
                  </a:moveTo>
                  <a:lnTo>
                    <a:pt x="0" y="98"/>
                  </a:lnTo>
                  <a:lnTo>
                    <a:pt x="95" y="0"/>
                  </a:lnTo>
                  <a:lnTo>
                    <a:pt x="114" y="19"/>
                  </a:lnTo>
                  <a:lnTo>
                    <a:pt x="17" y="114"/>
                  </a:lnTo>
                  <a:close/>
                </a:path>
              </a:pathLst>
            </a:custGeom>
            <a:solidFill>
              <a:srgbClr val="FAC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89">
              <a:extLst>
                <a:ext uri="{FF2B5EF4-FFF2-40B4-BE49-F238E27FC236}">
                  <a16:creationId xmlns:a16="http://schemas.microsoft.com/office/drawing/2014/main" id="{CC3503D2-7FCA-415E-8388-238A74A3A60F}"/>
                </a:ext>
              </a:extLst>
            </p:cNvPr>
            <p:cNvSpPr>
              <a:spLocks/>
            </p:cNvSpPr>
            <p:nvPr/>
          </p:nvSpPr>
          <p:spPr bwMode="auto">
            <a:xfrm>
              <a:off x="2867025" y="2479676"/>
              <a:ext cx="355600" cy="350838"/>
            </a:xfrm>
            <a:custGeom>
              <a:avLst/>
              <a:gdLst>
                <a:gd name="T0" fmla="*/ 0 w 94"/>
                <a:gd name="T1" fmla="*/ 20 h 93"/>
                <a:gd name="T2" fmla="*/ 73 w 94"/>
                <a:gd name="T3" fmla="*/ 93 h 93"/>
                <a:gd name="T4" fmla="*/ 73 w 94"/>
                <a:gd name="T5" fmla="*/ 93 h 93"/>
                <a:gd name="T6" fmla="*/ 76 w 94"/>
                <a:gd name="T7" fmla="*/ 75 h 93"/>
                <a:gd name="T8" fmla="*/ 94 w 94"/>
                <a:gd name="T9" fmla="*/ 74 h 93"/>
                <a:gd name="T10" fmla="*/ 94 w 94"/>
                <a:gd name="T11" fmla="*/ 73 h 93"/>
                <a:gd name="T12" fmla="*/ 21 w 94"/>
                <a:gd name="T13" fmla="*/ 0 h 93"/>
                <a:gd name="T14" fmla="*/ 0 w 94"/>
                <a:gd name="T15" fmla="*/ 20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93">
                  <a:moveTo>
                    <a:pt x="0" y="20"/>
                  </a:moveTo>
                  <a:cubicBezTo>
                    <a:pt x="0" y="20"/>
                    <a:pt x="64" y="84"/>
                    <a:pt x="73" y="93"/>
                  </a:cubicBezTo>
                  <a:cubicBezTo>
                    <a:pt x="73" y="93"/>
                    <a:pt x="73" y="93"/>
                    <a:pt x="73" y="93"/>
                  </a:cubicBezTo>
                  <a:cubicBezTo>
                    <a:pt x="70" y="88"/>
                    <a:pt x="71" y="80"/>
                    <a:pt x="76" y="75"/>
                  </a:cubicBezTo>
                  <a:cubicBezTo>
                    <a:pt x="81" y="70"/>
                    <a:pt x="89" y="70"/>
                    <a:pt x="94" y="74"/>
                  </a:cubicBezTo>
                  <a:cubicBezTo>
                    <a:pt x="94" y="74"/>
                    <a:pt x="94" y="73"/>
                    <a:pt x="94" y="73"/>
                  </a:cubicBezTo>
                  <a:cubicBezTo>
                    <a:pt x="21" y="0"/>
                    <a:pt x="21" y="0"/>
                    <a:pt x="21" y="0"/>
                  </a:cubicBezTo>
                  <a:lnTo>
                    <a:pt x="0" y="20"/>
                  </a:lnTo>
                  <a:close/>
                </a:path>
              </a:pathLst>
            </a:cu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59" name="Title 1">
            <a:extLst>
              <a:ext uri="{FF2B5EF4-FFF2-40B4-BE49-F238E27FC236}">
                <a16:creationId xmlns:a16="http://schemas.microsoft.com/office/drawing/2014/main" id="{01381D6B-0A38-4E06-8506-A342F6A017DB}"/>
              </a:ext>
            </a:extLst>
          </p:cNvPr>
          <p:cNvSpPr txBox="1">
            <a:spLocks/>
          </p:cNvSpPr>
          <p:nvPr/>
        </p:nvSpPr>
        <p:spPr>
          <a:xfrm>
            <a:off x="1093612" y="3000206"/>
            <a:ext cx="4303725" cy="2329926"/>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2400" i="1" dirty="0">
                <a:solidFill>
                  <a:schemeClr val="tx1">
                    <a:lumMod val="75000"/>
                    <a:lumOff val="25000"/>
                  </a:schemeClr>
                </a:solidFill>
                <a:latin typeface="Segoe UI" panose="020B0502040204020203" pitchFamily="34" charset="0"/>
                <a:cs typeface="Segoe UI" panose="020B0502040204020203" pitchFamily="34" charset="0"/>
              </a:rPr>
              <a:t>X++ based services that perform a set of actions. Can accept XML or JSON. Throttled like OData.</a:t>
            </a:r>
          </a:p>
        </p:txBody>
      </p:sp>
      <p:pic>
        <p:nvPicPr>
          <p:cNvPr id="3" name="Picture 2" descr="A red and blue text on a black background&#10;&#10;Description automatically generated">
            <a:extLst>
              <a:ext uri="{FF2B5EF4-FFF2-40B4-BE49-F238E27FC236}">
                <a16:creationId xmlns:a16="http://schemas.microsoft.com/office/drawing/2014/main" id="{08F4B324-9275-4387-F6FE-D132E277A016}"/>
              </a:ext>
            </a:extLst>
          </p:cNvPr>
          <p:cNvPicPr>
            <a:picLocks noChangeAspect="1"/>
          </p:cNvPicPr>
          <p:nvPr/>
        </p:nvPicPr>
        <p:blipFill rotWithShape="1">
          <a:blip r:embed="rId7">
            <a:extLst>
              <a:ext uri="{28A0092B-C50C-407E-A947-70E740481C1C}">
                <a14:useLocalDpi xmlns:a14="http://schemas.microsoft.com/office/drawing/2010/main" val="0"/>
              </a:ext>
            </a:extLst>
          </a:blip>
          <a:srcRect t="29736" b="28095"/>
          <a:stretch/>
        </p:blipFill>
        <p:spPr>
          <a:xfrm>
            <a:off x="9353425" y="5793101"/>
            <a:ext cx="1932463" cy="814893"/>
          </a:xfrm>
          <a:prstGeom prst="rect">
            <a:avLst/>
          </a:prstGeom>
        </p:spPr>
      </p:pic>
      <p:pic>
        <p:nvPicPr>
          <p:cNvPr id="4" name="Picture 2">
            <a:extLst>
              <a:ext uri="{FF2B5EF4-FFF2-40B4-BE49-F238E27FC236}">
                <a16:creationId xmlns:a16="http://schemas.microsoft.com/office/drawing/2014/main" id="{79224A04-3E5C-F57E-62A1-7386FC2F75F0}"/>
              </a:ext>
            </a:extLst>
          </p:cNvPr>
          <p:cNvPicPr>
            <a:picLocks noChangeAspect="1"/>
          </p:cNvPicPr>
          <p:nvPr/>
        </p:nvPicPr>
        <p:blipFill>
          <a:blip r:embed="rId8"/>
          <a:stretch>
            <a:fillRect/>
          </a:stretch>
        </p:blipFill>
        <p:spPr>
          <a:xfrm>
            <a:off x="11600711" y="0"/>
            <a:ext cx="591289" cy="491196"/>
          </a:xfrm>
          <a:prstGeom prst="rect">
            <a:avLst/>
          </a:prstGeom>
        </p:spPr>
      </p:pic>
    </p:spTree>
    <p:extLst>
      <p:ext uri="{BB962C8B-B14F-4D97-AF65-F5344CB8AC3E}">
        <p14:creationId xmlns:p14="http://schemas.microsoft.com/office/powerpoint/2010/main" val="2724646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2A053E-A1B0-4ED7-1601-134A4B671B80}"/>
              </a:ext>
            </a:extLst>
          </p:cNvPr>
          <p:cNvSpPr>
            <a:spLocks noGrp="1"/>
          </p:cNvSpPr>
          <p:nvPr>
            <p:ph type="sldNum" sz="quarter" idx="12"/>
          </p:nvPr>
        </p:nvSpPr>
        <p:spPr/>
        <p:txBody>
          <a:bodyPr/>
          <a:lstStyle/>
          <a:p>
            <a:fld id="{8D05A9CD-9176-4D89-A414-3BEEE81BBC77}" type="slidenum">
              <a:rPr lang="en-US" smtClean="0"/>
              <a:t>3</a:t>
            </a:fld>
            <a:endParaRPr lang="en-US"/>
          </a:p>
        </p:txBody>
      </p:sp>
      <p:pic>
        <p:nvPicPr>
          <p:cNvPr id="3" name="Picture 2" descr="A lego person with a yellow background&#10;&#10;Description automatically generated">
            <a:extLst>
              <a:ext uri="{FF2B5EF4-FFF2-40B4-BE49-F238E27FC236}">
                <a16:creationId xmlns:a16="http://schemas.microsoft.com/office/drawing/2014/main" id="{D86A8DC4-850A-4834-2015-5EF84A63D4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556879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50778EFC-CC57-4EF6-89FF-014E7421429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9" name="Object 8" hidden="1">
                        <a:extLst>
                          <a:ext uri="{FF2B5EF4-FFF2-40B4-BE49-F238E27FC236}">
                            <a16:creationId xmlns:a16="http://schemas.microsoft.com/office/drawing/2014/main" id="{50778EFC-CC57-4EF6-89FF-014E7421429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0" name="Rectángulo 6175">
            <a:extLst>
              <a:ext uri="{FF2B5EF4-FFF2-40B4-BE49-F238E27FC236}">
                <a16:creationId xmlns:a16="http://schemas.microsoft.com/office/drawing/2014/main" id="{86A51F14-CEC0-4873-B851-90AD5CCD0617}"/>
              </a:ext>
            </a:extLst>
          </p:cNvPr>
          <p:cNvSpPr/>
          <p:nvPr/>
        </p:nvSpPr>
        <p:spPr>
          <a:xfrm>
            <a:off x="0" y="4470400"/>
            <a:ext cx="12214702" cy="2387600"/>
          </a:xfrm>
          <a:prstGeom prst="rect">
            <a:avLst/>
          </a:prstGeom>
          <a:solidFill>
            <a:srgbClr val="D6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任意多边形: 形状 16">
            <a:extLst>
              <a:ext uri="{FF2B5EF4-FFF2-40B4-BE49-F238E27FC236}">
                <a16:creationId xmlns:a16="http://schemas.microsoft.com/office/drawing/2014/main" id="{049CEE6A-F0A8-4DFA-9341-6025BABA637D}"/>
              </a:ext>
            </a:extLst>
          </p:cNvPr>
          <p:cNvSpPr/>
          <p:nvPr/>
        </p:nvSpPr>
        <p:spPr>
          <a:xfrm>
            <a:off x="0" y="4238171"/>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6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Freeform 46">
            <a:extLst>
              <a:ext uri="{FF2B5EF4-FFF2-40B4-BE49-F238E27FC236}">
                <a16:creationId xmlns:a16="http://schemas.microsoft.com/office/drawing/2014/main" id="{6FF0B403-FADC-424A-A227-59D6B88F2456}"/>
              </a:ext>
            </a:extLst>
          </p:cNvPr>
          <p:cNvSpPr/>
          <p:nvPr/>
        </p:nvSpPr>
        <p:spPr>
          <a:xfrm>
            <a:off x="669963" y="1204256"/>
            <a:ext cx="6833921" cy="4449489"/>
          </a:xfrm>
          <a:prstGeom prst="roundRect">
            <a:avLst>
              <a:gd name="adj" fmla="val 703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Rectangle 77">
            <a:extLst>
              <a:ext uri="{FF2B5EF4-FFF2-40B4-BE49-F238E27FC236}">
                <a16:creationId xmlns:a16="http://schemas.microsoft.com/office/drawing/2014/main" id="{9B2A14CA-B27E-4A65-85F3-621B5BA14675}"/>
              </a:ext>
            </a:extLst>
          </p:cNvPr>
          <p:cNvSpPr/>
          <p:nvPr/>
        </p:nvSpPr>
        <p:spPr>
          <a:xfrm>
            <a:off x="1104477" y="0"/>
            <a:ext cx="1175537" cy="1385657"/>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F1280CC-AF01-4FA6-9B49-8F44EB574ACE}"/>
              </a:ext>
            </a:extLst>
          </p:cNvPr>
          <p:cNvSpPr/>
          <p:nvPr/>
        </p:nvSpPr>
        <p:spPr>
          <a:xfrm>
            <a:off x="1104477" y="769023"/>
            <a:ext cx="1175537" cy="1175537"/>
          </a:xfrm>
          <a:prstGeom prst="ellipse">
            <a:avLst/>
          </a:prstGeom>
          <a:solidFill>
            <a:srgbClr val="D0101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99D574-3FCD-4173-937D-0FA446AEB9D2}"/>
              </a:ext>
            </a:extLst>
          </p:cNvPr>
          <p:cNvSpPr/>
          <p:nvPr/>
        </p:nvSpPr>
        <p:spPr>
          <a:xfrm>
            <a:off x="1324575" y="991834"/>
            <a:ext cx="729915" cy="729915"/>
          </a:xfrm>
          <a:prstGeom prst="ellipse">
            <a:avLst/>
          </a:prstGeom>
          <a:solidFill>
            <a:schemeClr val="bg1"/>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任意多边形: 形状 16">
            <a:extLst>
              <a:ext uri="{FF2B5EF4-FFF2-40B4-BE49-F238E27FC236}">
                <a16:creationId xmlns:a16="http://schemas.microsoft.com/office/drawing/2014/main" id="{CD17D5EF-C3CA-430D-8D78-9B7A4A92E88A}"/>
              </a:ext>
            </a:extLst>
          </p:cNvPr>
          <p:cNvSpPr/>
          <p:nvPr/>
        </p:nvSpPr>
        <p:spPr>
          <a:xfrm rot="16200000">
            <a:off x="8077322" y="1139249"/>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16">
            <a:extLst>
              <a:ext uri="{FF2B5EF4-FFF2-40B4-BE49-F238E27FC236}">
                <a16:creationId xmlns:a16="http://schemas.microsoft.com/office/drawing/2014/main" id="{CC5943E8-7862-4DAC-87C4-7F35D6FBC9CD}"/>
              </a:ext>
            </a:extLst>
          </p:cNvPr>
          <p:cNvSpPr/>
          <p:nvPr/>
        </p:nvSpPr>
        <p:spPr>
          <a:xfrm rot="16200000">
            <a:off x="8077322" y="525429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Rectángulo 6175">
            <a:extLst>
              <a:ext uri="{FF2B5EF4-FFF2-40B4-BE49-F238E27FC236}">
                <a16:creationId xmlns:a16="http://schemas.microsoft.com/office/drawing/2014/main" id="{8B9CA6E7-7271-4C1A-9106-2069F65592DD}"/>
              </a:ext>
            </a:extLst>
          </p:cNvPr>
          <p:cNvSpPr/>
          <p:nvPr/>
        </p:nvSpPr>
        <p:spPr>
          <a:xfrm>
            <a:off x="9681028" y="0"/>
            <a:ext cx="2533673" cy="6858000"/>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ángulo 6175">
            <a:extLst>
              <a:ext uri="{FF2B5EF4-FFF2-40B4-BE49-F238E27FC236}">
                <a16:creationId xmlns:a16="http://schemas.microsoft.com/office/drawing/2014/main" id="{63057CCC-8D68-4B3B-A6A3-B3A9F797FE6D}"/>
              </a:ext>
            </a:extLst>
          </p:cNvPr>
          <p:cNvSpPr/>
          <p:nvPr/>
        </p:nvSpPr>
        <p:spPr>
          <a:xfrm>
            <a:off x="11829143" y="0"/>
            <a:ext cx="385557" cy="6858000"/>
          </a:xfrm>
          <a:prstGeom prst="rect">
            <a:avLst/>
          </a:pr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任意多边形: 形状 16">
            <a:extLst>
              <a:ext uri="{FF2B5EF4-FFF2-40B4-BE49-F238E27FC236}">
                <a16:creationId xmlns:a16="http://schemas.microsoft.com/office/drawing/2014/main" id="{BFC38C69-061C-4D96-8765-E5AE867E3A82}"/>
              </a:ext>
            </a:extLst>
          </p:cNvPr>
          <p:cNvSpPr/>
          <p:nvPr/>
        </p:nvSpPr>
        <p:spPr>
          <a:xfrm rot="16200000">
            <a:off x="10254466" y="1139249"/>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16">
            <a:extLst>
              <a:ext uri="{FF2B5EF4-FFF2-40B4-BE49-F238E27FC236}">
                <a16:creationId xmlns:a16="http://schemas.microsoft.com/office/drawing/2014/main" id="{1FE673F1-E8EA-4A14-BD79-3511A9C956BC}"/>
              </a:ext>
            </a:extLst>
          </p:cNvPr>
          <p:cNvSpPr/>
          <p:nvPr/>
        </p:nvSpPr>
        <p:spPr>
          <a:xfrm rot="16200000">
            <a:off x="10254466" y="525429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Freeform 46">
            <a:extLst>
              <a:ext uri="{FF2B5EF4-FFF2-40B4-BE49-F238E27FC236}">
                <a16:creationId xmlns:a16="http://schemas.microsoft.com/office/drawing/2014/main" id="{69D15F79-29F9-45CC-9D3C-E64A8C4AE0FA}"/>
              </a:ext>
            </a:extLst>
          </p:cNvPr>
          <p:cNvSpPr/>
          <p:nvPr/>
        </p:nvSpPr>
        <p:spPr>
          <a:xfrm>
            <a:off x="6666889" y="1204256"/>
            <a:ext cx="5547811" cy="4449489"/>
          </a:xfrm>
          <a:custGeom>
            <a:avLst/>
            <a:gdLst>
              <a:gd name="connsiteX0" fmla="*/ 741596 w 6762750"/>
              <a:gd name="connsiteY0" fmla="*/ 0 h 4449489"/>
              <a:gd name="connsiteX1" fmla="*/ 6762750 w 6762750"/>
              <a:gd name="connsiteY1" fmla="*/ 0 h 4449489"/>
              <a:gd name="connsiteX2" fmla="*/ 6762750 w 6762750"/>
              <a:gd name="connsiteY2" fmla="*/ 4449489 h 4449489"/>
              <a:gd name="connsiteX3" fmla="*/ 741596 w 6762750"/>
              <a:gd name="connsiteY3" fmla="*/ 4449489 h 4449489"/>
              <a:gd name="connsiteX4" fmla="*/ 0 w 6762750"/>
              <a:gd name="connsiteY4" fmla="*/ 3707893 h 4449489"/>
              <a:gd name="connsiteX5" fmla="*/ 0 w 6762750"/>
              <a:gd name="connsiteY5" fmla="*/ 741596 h 4449489"/>
              <a:gd name="connsiteX6" fmla="*/ 741596 w 6762750"/>
              <a:gd name="connsiteY6" fmla="*/ 0 h 444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2750" h="4449489">
                <a:moveTo>
                  <a:pt x="741596" y="0"/>
                </a:moveTo>
                <a:lnTo>
                  <a:pt x="6762750" y="0"/>
                </a:lnTo>
                <a:lnTo>
                  <a:pt x="6762750" y="4449489"/>
                </a:lnTo>
                <a:lnTo>
                  <a:pt x="741596" y="4449489"/>
                </a:lnTo>
                <a:cubicBezTo>
                  <a:pt x="332024" y="4449489"/>
                  <a:pt x="0" y="4117465"/>
                  <a:pt x="0" y="3707893"/>
                </a:cubicBezTo>
                <a:lnTo>
                  <a:pt x="0" y="741596"/>
                </a:lnTo>
                <a:cubicBezTo>
                  <a:pt x="0" y="332024"/>
                  <a:pt x="332024" y="0"/>
                  <a:pt x="741596" y="0"/>
                </a:cubicBezTo>
                <a:close/>
              </a:path>
            </a:pathLst>
          </a:cu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5A1F34D-EB98-4CAD-A1DE-7AC573B109A0}"/>
              </a:ext>
            </a:extLst>
          </p:cNvPr>
          <p:cNvSpPr>
            <a:spLocks noGrp="1"/>
          </p:cNvSpPr>
          <p:nvPr>
            <p:ph type="title"/>
          </p:nvPr>
        </p:nvSpPr>
        <p:spPr>
          <a:xfrm>
            <a:off x="1093613" y="2184696"/>
            <a:ext cx="4303725" cy="741568"/>
          </a:xfrm>
        </p:spPr>
        <p:txBody>
          <a:bodyPr lIns="0" rIns="0"/>
          <a:lstStyle/>
          <a:p>
            <a:r>
              <a:rPr lang="en-US" b="1" dirty="0">
                <a:solidFill>
                  <a:schemeClr val="tx1">
                    <a:lumMod val="75000"/>
                    <a:lumOff val="25000"/>
                  </a:schemeClr>
                </a:solidFill>
                <a:latin typeface="Segoe UI" panose="020B0502040204020203" pitchFamily="34" charset="0"/>
                <a:cs typeface="Segoe UI" panose="020B0502040204020203" pitchFamily="34" charset="0"/>
              </a:rPr>
              <a:t>Dual Write</a:t>
            </a:r>
          </a:p>
        </p:txBody>
      </p:sp>
      <p:sp>
        <p:nvSpPr>
          <p:cNvPr id="13" name="Rectangle 12">
            <a:extLst>
              <a:ext uri="{FF2B5EF4-FFF2-40B4-BE49-F238E27FC236}">
                <a16:creationId xmlns:a16="http://schemas.microsoft.com/office/drawing/2014/main" id="{90C835E6-5275-478D-B06E-63B529F28218}"/>
              </a:ext>
            </a:extLst>
          </p:cNvPr>
          <p:cNvSpPr/>
          <p:nvPr/>
        </p:nvSpPr>
        <p:spPr>
          <a:xfrm>
            <a:off x="11239954" y="6519862"/>
            <a:ext cx="444500" cy="338137"/>
          </a:xfrm>
          <a:prstGeom prst="rect">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8EDDE3A-9B37-43A6-8AC5-022DDD0AA58E}"/>
              </a:ext>
            </a:extLst>
          </p:cNvPr>
          <p:cNvSpPr/>
          <p:nvPr/>
        </p:nvSpPr>
        <p:spPr>
          <a:xfrm>
            <a:off x="11239954" y="6316662"/>
            <a:ext cx="444500" cy="444500"/>
          </a:xfrm>
          <a:prstGeom prst="ellipse">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5">
            <a:extLst>
              <a:ext uri="{FF2B5EF4-FFF2-40B4-BE49-F238E27FC236}">
                <a16:creationId xmlns:a16="http://schemas.microsoft.com/office/drawing/2014/main" id="{D0B669C6-75C7-488F-90E7-B0037991E11E}"/>
              </a:ext>
            </a:extLst>
          </p:cNvPr>
          <p:cNvSpPr>
            <a:spLocks noGrp="1"/>
          </p:cNvSpPr>
          <p:nvPr>
            <p:ph type="sldNum" sz="quarter" idx="12"/>
          </p:nvPr>
        </p:nvSpPr>
        <p:spPr>
          <a:xfrm>
            <a:off x="11296650" y="6356350"/>
            <a:ext cx="331108" cy="365125"/>
          </a:xfrm>
        </p:spPr>
        <p:txBody>
          <a:bodyPr lIns="0" tIns="0" rIns="0" bIns="0"/>
          <a:lstStyle>
            <a:lvl1pPr algn="ctr">
              <a:defRPr sz="900" b="1">
                <a:solidFill>
                  <a:schemeClr val="tx1">
                    <a:lumMod val="75000"/>
                    <a:lumOff val="25000"/>
                  </a:schemeClr>
                </a:solidFill>
                <a:latin typeface="Segoe UI" panose="020B0502040204020203" pitchFamily="34" charset="0"/>
                <a:cs typeface="Segoe UI" panose="020B0502040204020203" pitchFamily="34" charset="0"/>
              </a:defRPr>
            </a:lvl1pPr>
          </a:lstStyle>
          <a:p>
            <a:fld id="{8D05A9CD-9176-4D89-A414-3BEEE81BBC77}" type="slidenum">
              <a:rPr lang="en-US" smtClean="0"/>
              <a:pPr/>
              <a:t>30</a:t>
            </a:fld>
            <a:endParaRPr lang="en-US" dirty="0"/>
          </a:p>
        </p:txBody>
      </p:sp>
      <p:pic>
        <p:nvPicPr>
          <p:cNvPr id="53" name="Picture 52" descr="Background pattern&#10;&#10;Description automatically generated">
            <a:extLst>
              <a:ext uri="{FF2B5EF4-FFF2-40B4-BE49-F238E27FC236}">
                <a16:creationId xmlns:a16="http://schemas.microsoft.com/office/drawing/2014/main" id="{E1377084-21E0-42A7-B144-A69CF5A6D83D}"/>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6892413" y="1385657"/>
            <a:ext cx="5322288" cy="4021639"/>
          </a:xfrm>
          <a:custGeom>
            <a:avLst/>
            <a:gdLst>
              <a:gd name="connsiteX0" fmla="*/ 655598 w 5978515"/>
              <a:gd name="connsiteY0" fmla="*/ 0 h 4021639"/>
              <a:gd name="connsiteX1" fmla="*/ 5978515 w 5978515"/>
              <a:gd name="connsiteY1" fmla="*/ 0 h 4021639"/>
              <a:gd name="connsiteX2" fmla="*/ 5978515 w 5978515"/>
              <a:gd name="connsiteY2" fmla="*/ 4021639 h 4021639"/>
              <a:gd name="connsiteX3" fmla="*/ 655598 w 5978515"/>
              <a:gd name="connsiteY3" fmla="*/ 4021639 h 4021639"/>
              <a:gd name="connsiteX4" fmla="*/ 0 w 5978515"/>
              <a:gd name="connsiteY4" fmla="*/ 3351353 h 4021639"/>
              <a:gd name="connsiteX5" fmla="*/ 0 w 5978515"/>
              <a:gd name="connsiteY5" fmla="*/ 670286 h 4021639"/>
              <a:gd name="connsiteX6" fmla="*/ 655598 w 5978515"/>
              <a:gd name="connsiteY6" fmla="*/ 0 h 402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515" h="4021639">
                <a:moveTo>
                  <a:pt x="655598" y="0"/>
                </a:moveTo>
                <a:lnTo>
                  <a:pt x="5978515" y="0"/>
                </a:lnTo>
                <a:lnTo>
                  <a:pt x="5978515" y="4021639"/>
                </a:lnTo>
                <a:lnTo>
                  <a:pt x="655598" y="4021639"/>
                </a:lnTo>
                <a:cubicBezTo>
                  <a:pt x="293521" y="4021639"/>
                  <a:pt x="0" y="3721542"/>
                  <a:pt x="0" y="3351353"/>
                </a:cubicBezTo>
                <a:lnTo>
                  <a:pt x="0" y="670286"/>
                </a:lnTo>
                <a:cubicBezTo>
                  <a:pt x="0" y="300098"/>
                  <a:pt x="293521" y="0"/>
                  <a:pt x="655598" y="0"/>
                </a:cubicBezTo>
                <a:close/>
              </a:path>
            </a:pathLst>
          </a:custGeom>
        </p:spPr>
      </p:pic>
      <p:grpSp>
        <p:nvGrpSpPr>
          <p:cNvPr id="26" name="Group 25">
            <a:extLst>
              <a:ext uri="{FF2B5EF4-FFF2-40B4-BE49-F238E27FC236}">
                <a16:creationId xmlns:a16="http://schemas.microsoft.com/office/drawing/2014/main" id="{09971475-858B-487D-8875-A846C5AC2D16}"/>
              </a:ext>
            </a:extLst>
          </p:cNvPr>
          <p:cNvGrpSpPr/>
          <p:nvPr/>
        </p:nvGrpSpPr>
        <p:grpSpPr>
          <a:xfrm>
            <a:off x="1495252" y="1172799"/>
            <a:ext cx="388560" cy="367985"/>
            <a:chOff x="2805113" y="2247901"/>
            <a:chExt cx="779462" cy="738188"/>
          </a:xfrm>
          <a:effectLst>
            <a:outerShdw dist="63500" dir="2700000" algn="tl" rotWithShape="0">
              <a:prstClr val="black">
                <a:alpha val="20000"/>
              </a:prstClr>
            </a:outerShdw>
          </a:effectLst>
        </p:grpSpPr>
        <p:sp>
          <p:nvSpPr>
            <p:cNvPr id="28" name="Freeform 78">
              <a:extLst>
                <a:ext uri="{FF2B5EF4-FFF2-40B4-BE49-F238E27FC236}">
                  <a16:creationId xmlns:a16="http://schemas.microsoft.com/office/drawing/2014/main" id="{B7664ACB-8C2A-436E-89EA-05BADF2999C1}"/>
                </a:ext>
              </a:extLst>
            </p:cNvPr>
            <p:cNvSpPr>
              <a:spLocks/>
            </p:cNvSpPr>
            <p:nvPr/>
          </p:nvSpPr>
          <p:spPr bwMode="auto">
            <a:xfrm>
              <a:off x="3006725" y="2247901"/>
              <a:ext cx="577850" cy="738188"/>
            </a:xfrm>
            <a:custGeom>
              <a:avLst/>
              <a:gdLst>
                <a:gd name="T0" fmla="*/ 115 w 153"/>
                <a:gd name="T1" fmla="*/ 0 h 195"/>
                <a:gd name="T2" fmla="*/ 6 w 153"/>
                <a:gd name="T3" fmla="*/ 0 h 195"/>
                <a:gd name="T4" fmla="*/ 0 w 153"/>
                <a:gd name="T5" fmla="*/ 7 h 195"/>
                <a:gd name="T6" fmla="*/ 0 w 153"/>
                <a:gd name="T7" fmla="*/ 195 h 195"/>
                <a:gd name="T8" fmla="*/ 153 w 153"/>
                <a:gd name="T9" fmla="*/ 195 h 195"/>
                <a:gd name="T10" fmla="*/ 153 w 153"/>
                <a:gd name="T11" fmla="*/ 39 h 195"/>
                <a:gd name="T12" fmla="*/ 115 w 153"/>
                <a:gd name="T13" fmla="*/ 0 h 195"/>
              </a:gdLst>
              <a:ahLst/>
              <a:cxnLst>
                <a:cxn ang="0">
                  <a:pos x="T0" y="T1"/>
                </a:cxn>
                <a:cxn ang="0">
                  <a:pos x="T2" y="T3"/>
                </a:cxn>
                <a:cxn ang="0">
                  <a:pos x="T4" y="T5"/>
                </a:cxn>
                <a:cxn ang="0">
                  <a:pos x="T6" y="T7"/>
                </a:cxn>
                <a:cxn ang="0">
                  <a:pos x="T8" y="T9"/>
                </a:cxn>
                <a:cxn ang="0">
                  <a:pos x="T10" y="T11"/>
                </a:cxn>
                <a:cxn ang="0">
                  <a:pos x="T12" y="T13"/>
                </a:cxn>
              </a:cxnLst>
              <a:rect l="0" t="0" r="r" b="b"/>
              <a:pathLst>
                <a:path w="153" h="195">
                  <a:moveTo>
                    <a:pt x="115" y="0"/>
                  </a:moveTo>
                  <a:cubicBezTo>
                    <a:pt x="6" y="0"/>
                    <a:pt x="6" y="0"/>
                    <a:pt x="6" y="0"/>
                  </a:cubicBezTo>
                  <a:cubicBezTo>
                    <a:pt x="3" y="0"/>
                    <a:pt x="0" y="3"/>
                    <a:pt x="0" y="7"/>
                  </a:cubicBezTo>
                  <a:cubicBezTo>
                    <a:pt x="0" y="195"/>
                    <a:pt x="0" y="195"/>
                    <a:pt x="0" y="195"/>
                  </a:cubicBezTo>
                  <a:cubicBezTo>
                    <a:pt x="153" y="195"/>
                    <a:pt x="153" y="195"/>
                    <a:pt x="153" y="195"/>
                  </a:cubicBezTo>
                  <a:cubicBezTo>
                    <a:pt x="153" y="39"/>
                    <a:pt x="153" y="39"/>
                    <a:pt x="153" y="39"/>
                  </a:cubicBezTo>
                  <a:lnTo>
                    <a:pt x="1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79">
              <a:extLst>
                <a:ext uri="{FF2B5EF4-FFF2-40B4-BE49-F238E27FC236}">
                  <a16:creationId xmlns:a16="http://schemas.microsoft.com/office/drawing/2014/main" id="{D93500A6-717D-481E-8FE5-C9437644162D}"/>
                </a:ext>
              </a:extLst>
            </p:cNvPr>
            <p:cNvSpPr>
              <a:spLocks/>
            </p:cNvSpPr>
            <p:nvPr/>
          </p:nvSpPr>
          <p:spPr bwMode="auto">
            <a:xfrm>
              <a:off x="3441700" y="2247901"/>
              <a:ext cx="142875" cy="147638"/>
            </a:xfrm>
            <a:custGeom>
              <a:avLst/>
              <a:gdLst>
                <a:gd name="T0" fmla="*/ 0 w 90"/>
                <a:gd name="T1" fmla="*/ 0 h 93"/>
                <a:gd name="T2" fmla="*/ 0 w 90"/>
                <a:gd name="T3" fmla="*/ 93 h 93"/>
                <a:gd name="T4" fmla="*/ 90 w 90"/>
                <a:gd name="T5" fmla="*/ 93 h 93"/>
                <a:gd name="T6" fmla="*/ 0 w 90"/>
                <a:gd name="T7" fmla="*/ 0 h 93"/>
              </a:gdLst>
              <a:ahLst/>
              <a:cxnLst>
                <a:cxn ang="0">
                  <a:pos x="T0" y="T1"/>
                </a:cxn>
                <a:cxn ang="0">
                  <a:pos x="T2" y="T3"/>
                </a:cxn>
                <a:cxn ang="0">
                  <a:pos x="T4" y="T5"/>
                </a:cxn>
                <a:cxn ang="0">
                  <a:pos x="T6" y="T7"/>
                </a:cxn>
              </a:cxnLst>
              <a:rect l="0" t="0" r="r" b="b"/>
              <a:pathLst>
                <a:path w="90" h="93">
                  <a:moveTo>
                    <a:pt x="0" y="0"/>
                  </a:moveTo>
                  <a:lnTo>
                    <a:pt x="0" y="93"/>
                  </a:lnTo>
                  <a:lnTo>
                    <a:pt x="90" y="93"/>
                  </a:lnTo>
                  <a:lnTo>
                    <a:pt x="0" y="0"/>
                  </a:ln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80">
              <a:extLst>
                <a:ext uri="{FF2B5EF4-FFF2-40B4-BE49-F238E27FC236}">
                  <a16:creationId xmlns:a16="http://schemas.microsoft.com/office/drawing/2014/main" id="{F83B5C6C-2A4B-4C64-BA1F-7B4883CCDB4B}"/>
                </a:ext>
              </a:extLst>
            </p:cNvPr>
            <p:cNvSpPr>
              <a:spLocks/>
            </p:cNvSpPr>
            <p:nvPr/>
          </p:nvSpPr>
          <p:spPr bwMode="auto">
            <a:xfrm>
              <a:off x="3100388" y="2419351"/>
              <a:ext cx="242888" cy="22225"/>
            </a:xfrm>
            <a:custGeom>
              <a:avLst/>
              <a:gdLst>
                <a:gd name="T0" fmla="*/ 64 w 64"/>
                <a:gd name="T1" fmla="*/ 3 h 6"/>
                <a:gd name="T2" fmla="*/ 61 w 64"/>
                <a:gd name="T3" fmla="*/ 6 h 6"/>
                <a:gd name="T4" fmla="*/ 4 w 64"/>
                <a:gd name="T5" fmla="*/ 6 h 6"/>
                <a:gd name="T6" fmla="*/ 0 w 64"/>
                <a:gd name="T7" fmla="*/ 3 h 6"/>
                <a:gd name="T8" fmla="*/ 4 w 64"/>
                <a:gd name="T9" fmla="*/ 0 h 6"/>
                <a:gd name="T10" fmla="*/ 61 w 64"/>
                <a:gd name="T11" fmla="*/ 0 h 6"/>
                <a:gd name="T12" fmla="*/ 64 w 64"/>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64" h="6">
                  <a:moveTo>
                    <a:pt x="64" y="3"/>
                  </a:moveTo>
                  <a:cubicBezTo>
                    <a:pt x="64" y="5"/>
                    <a:pt x="63" y="6"/>
                    <a:pt x="61" y="6"/>
                  </a:cubicBezTo>
                  <a:cubicBezTo>
                    <a:pt x="4" y="6"/>
                    <a:pt x="4" y="6"/>
                    <a:pt x="4" y="6"/>
                  </a:cubicBezTo>
                  <a:cubicBezTo>
                    <a:pt x="2" y="6"/>
                    <a:pt x="0" y="5"/>
                    <a:pt x="0" y="3"/>
                  </a:cubicBezTo>
                  <a:cubicBezTo>
                    <a:pt x="0" y="1"/>
                    <a:pt x="2" y="0"/>
                    <a:pt x="4" y="0"/>
                  </a:cubicBezTo>
                  <a:cubicBezTo>
                    <a:pt x="61" y="0"/>
                    <a:pt x="61" y="0"/>
                    <a:pt x="61" y="0"/>
                  </a:cubicBezTo>
                  <a:cubicBezTo>
                    <a:pt x="63" y="0"/>
                    <a:pt x="64" y="1"/>
                    <a:pt x="64"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81">
              <a:extLst>
                <a:ext uri="{FF2B5EF4-FFF2-40B4-BE49-F238E27FC236}">
                  <a16:creationId xmlns:a16="http://schemas.microsoft.com/office/drawing/2014/main" id="{05AD84B9-7AA3-44B9-B394-B0D64F44851C}"/>
                </a:ext>
              </a:extLst>
            </p:cNvPr>
            <p:cNvSpPr>
              <a:spLocks/>
            </p:cNvSpPr>
            <p:nvPr/>
          </p:nvSpPr>
          <p:spPr bwMode="auto">
            <a:xfrm>
              <a:off x="3100388" y="2516188"/>
              <a:ext cx="390525" cy="23813"/>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Freeform 82">
              <a:extLst>
                <a:ext uri="{FF2B5EF4-FFF2-40B4-BE49-F238E27FC236}">
                  <a16:creationId xmlns:a16="http://schemas.microsoft.com/office/drawing/2014/main" id="{8CDBE542-6281-41A8-9DEB-B4824C2CC339}"/>
                </a:ext>
              </a:extLst>
            </p:cNvPr>
            <p:cNvSpPr>
              <a:spLocks/>
            </p:cNvSpPr>
            <p:nvPr/>
          </p:nvSpPr>
          <p:spPr bwMode="auto">
            <a:xfrm>
              <a:off x="3100388" y="2611438"/>
              <a:ext cx="390525" cy="26988"/>
            </a:xfrm>
            <a:custGeom>
              <a:avLst/>
              <a:gdLst>
                <a:gd name="T0" fmla="*/ 103 w 103"/>
                <a:gd name="T1" fmla="*/ 3 h 7"/>
                <a:gd name="T2" fmla="*/ 100 w 103"/>
                <a:gd name="T3" fmla="*/ 7 h 7"/>
                <a:gd name="T4" fmla="*/ 4 w 103"/>
                <a:gd name="T5" fmla="*/ 7 h 7"/>
                <a:gd name="T6" fmla="*/ 0 w 103"/>
                <a:gd name="T7" fmla="*/ 3 h 7"/>
                <a:gd name="T8" fmla="*/ 4 w 103"/>
                <a:gd name="T9" fmla="*/ 0 h 7"/>
                <a:gd name="T10" fmla="*/ 100 w 103"/>
                <a:gd name="T11" fmla="*/ 0 h 7"/>
                <a:gd name="T12" fmla="*/ 103 w 103"/>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103" h="7">
                  <a:moveTo>
                    <a:pt x="103" y="3"/>
                  </a:moveTo>
                  <a:cubicBezTo>
                    <a:pt x="103" y="5"/>
                    <a:pt x="101" y="7"/>
                    <a:pt x="100" y="7"/>
                  </a:cubicBezTo>
                  <a:cubicBezTo>
                    <a:pt x="4" y="7"/>
                    <a:pt x="4" y="7"/>
                    <a:pt x="4" y="7"/>
                  </a:cubicBezTo>
                  <a:cubicBezTo>
                    <a:pt x="2" y="7"/>
                    <a:pt x="0" y="5"/>
                    <a:pt x="0" y="3"/>
                  </a:cubicBezTo>
                  <a:cubicBezTo>
                    <a:pt x="0" y="2"/>
                    <a:pt x="2" y="0"/>
                    <a:pt x="4" y="0"/>
                  </a:cubicBezTo>
                  <a:cubicBezTo>
                    <a:pt x="100" y="0"/>
                    <a:pt x="100" y="0"/>
                    <a:pt x="100" y="0"/>
                  </a:cubicBezTo>
                  <a:cubicBezTo>
                    <a:pt x="101" y="0"/>
                    <a:pt x="103" y="2"/>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83">
              <a:extLst>
                <a:ext uri="{FF2B5EF4-FFF2-40B4-BE49-F238E27FC236}">
                  <a16:creationId xmlns:a16="http://schemas.microsoft.com/office/drawing/2014/main" id="{00B99341-F351-46D3-984D-438D2C39011D}"/>
                </a:ext>
              </a:extLst>
            </p:cNvPr>
            <p:cNvSpPr>
              <a:spLocks/>
            </p:cNvSpPr>
            <p:nvPr/>
          </p:nvSpPr>
          <p:spPr bwMode="auto">
            <a:xfrm>
              <a:off x="3100388" y="2709863"/>
              <a:ext cx="390525" cy="22225"/>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84">
              <a:extLst>
                <a:ext uri="{FF2B5EF4-FFF2-40B4-BE49-F238E27FC236}">
                  <a16:creationId xmlns:a16="http://schemas.microsoft.com/office/drawing/2014/main" id="{355432A7-AEFA-47F1-B0A0-1345637B0E5A}"/>
                </a:ext>
              </a:extLst>
            </p:cNvPr>
            <p:cNvSpPr>
              <a:spLocks/>
            </p:cNvSpPr>
            <p:nvPr/>
          </p:nvSpPr>
          <p:spPr bwMode="auto">
            <a:xfrm>
              <a:off x="2805113" y="2338388"/>
              <a:ext cx="530225" cy="530225"/>
            </a:xfrm>
            <a:custGeom>
              <a:avLst/>
              <a:gdLst>
                <a:gd name="T0" fmla="*/ 131 w 140"/>
                <a:gd name="T1" fmla="*/ 90 h 140"/>
                <a:gd name="T2" fmla="*/ 51 w 140"/>
                <a:gd name="T3" fmla="*/ 11 h 140"/>
                <a:gd name="T4" fmla="*/ 49 w 140"/>
                <a:gd name="T5" fmla="*/ 9 h 140"/>
                <a:gd name="T6" fmla="*/ 11 w 140"/>
                <a:gd name="T7" fmla="*/ 11 h 140"/>
                <a:gd name="T8" fmla="*/ 11 w 140"/>
                <a:gd name="T9" fmla="*/ 11 h 140"/>
                <a:gd name="T10" fmla="*/ 9 w 140"/>
                <a:gd name="T11" fmla="*/ 49 h 140"/>
                <a:gd name="T12" fmla="*/ 11 w 140"/>
                <a:gd name="T13" fmla="*/ 52 h 140"/>
                <a:gd name="T14" fmla="*/ 90 w 140"/>
                <a:gd name="T15" fmla="*/ 131 h 140"/>
                <a:gd name="T16" fmla="*/ 122 w 140"/>
                <a:gd name="T17" fmla="*/ 140 h 140"/>
                <a:gd name="T18" fmla="*/ 129 w 140"/>
                <a:gd name="T19" fmla="*/ 129 h 140"/>
                <a:gd name="T20" fmla="*/ 140 w 140"/>
                <a:gd name="T21" fmla="*/ 122 h 140"/>
                <a:gd name="T22" fmla="*/ 131 w 140"/>
                <a:gd name="T23" fmla="*/ 9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140">
                  <a:moveTo>
                    <a:pt x="131" y="90"/>
                  </a:moveTo>
                  <a:cubicBezTo>
                    <a:pt x="51" y="11"/>
                    <a:pt x="51" y="11"/>
                    <a:pt x="51" y="11"/>
                  </a:cubicBezTo>
                  <a:cubicBezTo>
                    <a:pt x="51" y="10"/>
                    <a:pt x="50" y="10"/>
                    <a:pt x="49" y="9"/>
                  </a:cubicBezTo>
                  <a:cubicBezTo>
                    <a:pt x="38" y="0"/>
                    <a:pt x="22" y="0"/>
                    <a:pt x="11" y="11"/>
                  </a:cubicBezTo>
                  <a:cubicBezTo>
                    <a:pt x="11" y="11"/>
                    <a:pt x="11" y="11"/>
                    <a:pt x="11" y="11"/>
                  </a:cubicBezTo>
                  <a:cubicBezTo>
                    <a:pt x="0" y="22"/>
                    <a:pt x="0" y="38"/>
                    <a:pt x="9" y="49"/>
                  </a:cubicBezTo>
                  <a:cubicBezTo>
                    <a:pt x="9" y="50"/>
                    <a:pt x="10" y="51"/>
                    <a:pt x="11" y="52"/>
                  </a:cubicBezTo>
                  <a:cubicBezTo>
                    <a:pt x="90" y="131"/>
                    <a:pt x="90" y="131"/>
                    <a:pt x="90" y="131"/>
                  </a:cubicBezTo>
                  <a:cubicBezTo>
                    <a:pt x="122" y="140"/>
                    <a:pt x="122" y="140"/>
                    <a:pt x="122" y="140"/>
                  </a:cubicBezTo>
                  <a:cubicBezTo>
                    <a:pt x="123" y="136"/>
                    <a:pt x="125" y="132"/>
                    <a:pt x="129" y="129"/>
                  </a:cubicBezTo>
                  <a:cubicBezTo>
                    <a:pt x="132" y="126"/>
                    <a:pt x="136" y="123"/>
                    <a:pt x="140" y="122"/>
                  </a:cubicBezTo>
                  <a:lnTo>
                    <a:pt x="131" y="90"/>
                  </a:lnTo>
                  <a:close/>
                </a:path>
              </a:pathLst>
            </a:custGeom>
            <a:solidFill>
              <a:srgbClr val="F4D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85">
              <a:extLst>
                <a:ext uri="{FF2B5EF4-FFF2-40B4-BE49-F238E27FC236}">
                  <a16:creationId xmlns:a16="http://schemas.microsoft.com/office/drawing/2014/main" id="{54DA4313-77E3-457F-8833-0662FC75BB69}"/>
                </a:ext>
              </a:extLst>
            </p:cNvPr>
            <p:cNvSpPr>
              <a:spLocks/>
            </p:cNvSpPr>
            <p:nvPr/>
          </p:nvSpPr>
          <p:spPr bwMode="auto">
            <a:xfrm>
              <a:off x="2805113" y="2338388"/>
              <a:ext cx="185738" cy="185738"/>
            </a:xfrm>
            <a:custGeom>
              <a:avLst/>
              <a:gdLst>
                <a:gd name="T0" fmla="*/ 49 w 49"/>
                <a:gd name="T1" fmla="*/ 9 h 49"/>
                <a:gd name="T2" fmla="*/ 9 w 49"/>
                <a:gd name="T3" fmla="*/ 49 h 49"/>
                <a:gd name="T4" fmla="*/ 11 w 49"/>
                <a:gd name="T5" fmla="*/ 11 h 49"/>
                <a:gd name="T6" fmla="*/ 11 w 49"/>
                <a:gd name="T7" fmla="*/ 11 h 49"/>
                <a:gd name="T8" fmla="*/ 49 w 49"/>
                <a:gd name="T9" fmla="*/ 9 h 49"/>
              </a:gdLst>
              <a:ahLst/>
              <a:cxnLst>
                <a:cxn ang="0">
                  <a:pos x="T0" y="T1"/>
                </a:cxn>
                <a:cxn ang="0">
                  <a:pos x="T2" y="T3"/>
                </a:cxn>
                <a:cxn ang="0">
                  <a:pos x="T4" y="T5"/>
                </a:cxn>
                <a:cxn ang="0">
                  <a:pos x="T6" y="T7"/>
                </a:cxn>
                <a:cxn ang="0">
                  <a:pos x="T8" y="T9"/>
                </a:cxn>
              </a:cxnLst>
              <a:rect l="0" t="0" r="r" b="b"/>
              <a:pathLst>
                <a:path w="49" h="49">
                  <a:moveTo>
                    <a:pt x="49" y="9"/>
                  </a:moveTo>
                  <a:cubicBezTo>
                    <a:pt x="9" y="49"/>
                    <a:pt x="9" y="49"/>
                    <a:pt x="9" y="49"/>
                  </a:cubicBezTo>
                  <a:cubicBezTo>
                    <a:pt x="0" y="38"/>
                    <a:pt x="0" y="22"/>
                    <a:pt x="11" y="11"/>
                  </a:cubicBezTo>
                  <a:cubicBezTo>
                    <a:pt x="11" y="11"/>
                    <a:pt x="11" y="11"/>
                    <a:pt x="11" y="11"/>
                  </a:cubicBezTo>
                  <a:cubicBezTo>
                    <a:pt x="22" y="0"/>
                    <a:pt x="38" y="0"/>
                    <a:pt x="49" y="9"/>
                  </a:cubicBezTo>
                  <a:close/>
                </a:path>
              </a:pathLst>
            </a:custGeom>
            <a:solidFill>
              <a:srgbClr val="F7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86">
              <a:extLst>
                <a:ext uri="{FF2B5EF4-FFF2-40B4-BE49-F238E27FC236}">
                  <a16:creationId xmlns:a16="http://schemas.microsoft.com/office/drawing/2014/main" id="{614328DC-CA57-42F5-BE0C-7B5D3BB29EDD}"/>
                </a:ext>
              </a:extLst>
            </p:cNvPr>
            <p:cNvSpPr>
              <a:spLocks/>
            </p:cNvSpPr>
            <p:nvPr/>
          </p:nvSpPr>
          <p:spPr bwMode="auto">
            <a:xfrm>
              <a:off x="3267075" y="2800351"/>
              <a:ext cx="90488" cy="90488"/>
            </a:xfrm>
            <a:custGeom>
              <a:avLst/>
              <a:gdLst>
                <a:gd name="T0" fmla="*/ 18 w 24"/>
                <a:gd name="T1" fmla="*/ 0 h 24"/>
                <a:gd name="T2" fmla="*/ 24 w 24"/>
                <a:gd name="T3" fmla="*/ 21 h 24"/>
                <a:gd name="T4" fmla="*/ 20 w 24"/>
                <a:gd name="T5" fmla="*/ 24 h 24"/>
                <a:gd name="T6" fmla="*/ 0 w 24"/>
                <a:gd name="T7" fmla="*/ 18 h 24"/>
                <a:gd name="T8" fmla="*/ 7 w 24"/>
                <a:gd name="T9" fmla="*/ 7 h 24"/>
                <a:gd name="T10" fmla="*/ 18 w 24"/>
                <a:gd name="T11" fmla="*/ 0 h 24"/>
              </a:gdLst>
              <a:ahLst/>
              <a:cxnLst>
                <a:cxn ang="0">
                  <a:pos x="T0" y="T1"/>
                </a:cxn>
                <a:cxn ang="0">
                  <a:pos x="T2" y="T3"/>
                </a:cxn>
                <a:cxn ang="0">
                  <a:pos x="T4" y="T5"/>
                </a:cxn>
                <a:cxn ang="0">
                  <a:pos x="T6" y="T7"/>
                </a:cxn>
                <a:cxn ang="0">
                  <a:pos x="T8" y="T9"/>
                </a:cxn>
                <a:cxn ang="0">
                  <a:pos x="T10" y="T11"/>
                </a:cxn>
              </a:cxnLst>
              <a:rect l="0" t="0" r="r" b="b"/>
              <a:pathLst>
                <a:path w="24" h="24">
                  <a:moveTo>
                    <a:pt x="18" y="0"/>
                  </a:moveTo>
                  <a:cubicBezTo>
                    <a:pt x="24" y="21"/>
                    <a:pt x="24" y="21"/>
                    <a:pt x="24" y="21"/>
                  </a:cubicBezTo>
                  <a:cubicBezTo>
                    <a:pt x="24" y="23"/>
                    <a:pt x="22" y="24"/>
                    <a:pt x="20" y="24"/>
                  </a:cubicBezTo>
                  <a:cubicBezTo>
                    <a:pt x="0" y="18"/>
                    <a:pt x="0" y="18"/>
                    <a:pt x="0" y="18"/>
                  </a:cubicBezTo>
                  <a:cubicBezTo>
                    <a:pt x="1" y="14"/>
                    <a:pt x="3" y="10"/>
                    <a:pt x="7" y="7"/>
                  </a:cubicBezTo>
                  <a:cubicBezTo>
                    <a:pt x="10" y="4"/>
                    <a:pt x="14" y="1"/>
                    <a:pt x="18" y="0"/>
                  </a:cubicBez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87">
              <a:extLst>
                <a:ext uri="{FF2B5EF4-FFF2-40B4-BE49-F238E27FC236}">
                  <a16:creationId xmlns:a16="http://schemas.microsoft.com/office/drawing/2014/main" id="{6EC70ED2-58A2-4F0D-AB74-2621F9D02BAF}"/>
                </a:ext>
              </a:extLst>
            </p:cNvPr>
            <p:cNvSpPr>
              <a:spLocks/>
            </p:cNvSpPr>
            <p:nvPr/>
          </p:nvSpPr>
          <p:spPr bwMode="auto">
            <a:xfrm>
              <a:off x="2867025" y="2403476"/>
              <a:ext cx="434975" cy="427038"/>
            </a:xfrm>
            <a:custGeom>
              <a:avLst/>
              <a:gdLst>
                <a:gd name="T0" fmla="*/ 114 w 115"/>
                <a:gd name="T1" fmla="*/ 73 h 113"/>
                <a:gd name="T2" fmla="*/ 41 w 115"/>
                <a:gd name="T3" fmla="*/ 0 h 113"/>
                <a:gd name="T4" fmla="*/ 0 w 115"/>
                <a:gd name="T5" fmla="*/ 40 h 113"/>
                <a:gd name="T6" fmla="*/ 0 w 115"/>
                <a:gd name="T7" fmla="*/ 40 h 113"/>
                <a:gd name="T8" fmla="*/ 73 w 115"/>
                <a:gd name="T9" fmla="*/ 113 h 113"/>
                <a:gd name="T10" fmla="*/ 73 w 115"/>
                <a:gd name="T11" fmla="*/ 113 h 113"/>
                <a:gd name="T12" fmla="*/ 76 w 115"/>
                <a:gd name="T13" fmla="*/ 95 h 113"/>
                <a:gd name="T14" fmla="*/ 94 w 115"/>
                <a:gd name="T15" fmla="*/ 94 h 113"/>
                <a:gd name="T16" fmla="*/ 94 w 115"/>
                <a:gd name="T17" fmla="*/ 93 h 113"/>
                <a:gd name="T18" fmla="*/ 94 w 115"/>
                <a:gd name="T19" fmla="*/ 93 h 113"/>
                <a:gd name="T20" fmla="*/ 96 w 115"/>
                <a:gd name="T21" fmla="*/ 74 h 113"/>
                <a:gd name="T22" fmla="*/ 114 w 115"/>
                <a:gd name="T23" fmla="*/ 73 h 113"/>
                <a:gd name="T24" fmla="*/ 114 w 115"/>
                <a:gd name="T25" fmla="*/ 73 h 113"/>
                <a:gd name="T26" fmla="*/ 114 w 115"/>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13">
                  <a:moveTo>
                    <a:pt x="114" y="73"/>
                  </a:moveTo>
                  <a:cubicBezTo>
                    <a:pt x="108" y="67"/>
                    <a:pt x="41" y="0"/>
                    <a:pt x="41" y="0"/>
                  </a:cubicBezTo>
                  <a:cubicBezTo>
                    <a:pt x="0" y="40"/>
                    <a:pt x="0" y="40"/>
                    <a:pt x="0" y="40"/>
                  </a:cubicBezTo>
                  <a:cubicBezTo>
                    <a:pt x="0" y="40"/>
                    <a:pt x="0" y="40"/>
                    <a:pt x="0" y="40"/>
                  </a:cubicBezTo>
                  <a:cubicBezTo>
                    <a:pt x="0" y="40"/>
                    <a:pt x="64" y="104"/>
                    <a:pt x="73" y="113"/>
                  </a:cubicBezTo>
                  <a:cubicBezTo>
                    <a:pt x="73" y="113"/>
                    <a:pt x="73" y="113"/>
                    <a:pt x="73" y="113"/>
                  </a:cubicBezTo>
                  <a:cubicBezTo>
                    <a:pt x="70" y="108"/>
                    <a:pt x="71" y="100"/>
                    <a:pt x="76" y="95"/>
                  </a:cubicBezTo>
                  <a:cubicBezTo>
                    <a:pt x="81" y="90"/>
                    <a:pt x="89" y="90"/>
                    <a:pt x="94" y="94"/>
                  </a:cubicBezTo>
                  <a:cubicBezTo>
                    <a:pt x="94" y="94"/>
                    <a:pt x="94" y="94"/>
                    <a:pt x="94" y="93"/>
                  </a:cubicBezTo>
                  <a:cubicBezTo>
                    <a:pt x="94" y="93"/>
                    <a:pt x="94" y="93"/>
                    <a:pt x="94" y="93"/>
                  </a:cubicBezTo>
                  <a:cubicBezTo>
                    <a:pt x="90" y="88"/>
                    <a:pt x="90" y="80"/>
                    <a:pt x="96" y="74"/>
                  </a:cubicBezTo>
                  <a:cubicBezTo>
                    <a:pt x="101" y="69"/>
                    <a:pt x="109" y="69"/>
                    <a:pt x="114" y="73"/>
                  </a:cubicBezTo>
                  <a:cubicBezTo>
                    <a:pt x="114" y="73"/>
                    <a:pt x="114" y="73"/>
                    <a:pt x="114" y="73"/>
                  </a:cubicBezTo>
                  <a:cubicBezTo>
                    <a:pt x="115" y="73"/>
                    <a:pt x="115" y="73"/>
                    <a:pt x="114" y="73"/>
                  </a:cubicBezTo>
                  <a:close/>
                </a:path>
              </a:pathLst>
            </a:custGeom>
            <a:solidFill>
              <a:srgbClr val="DF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88">
              <a:extLst>
                <a:ext uri="{FF2B5EF4-FFF2-40B4-BE49-F238E27FC236}">
                  <a16:creationId xmlns:a16="http://schemas.microsoft.com/office/drawing/2014/main" id="{A6DF8AC2-542F-4D2D-8215-43A775290424}"/>
                </a:ext>
              </a:extLst>
            </p:cNvPr>
            <p:cNvSpPr>
              <a:spLocks/>
            </p:cNvSpPr>
            <p:nvPr/>
          </p:nvSpPr>
          <p:spPr bwMode="auto">
            <a:xfrm>
              <a:off x="2840038" y="2373313"/>
              <a:ext cx="180975" cy="180975"/>
            </a:xfrm>
            <a:custGeom>
              <a:avLst/>
              <a:gdLst>
                <a:gd name="T0" fmla="*/ 17 w 114"/>
                <a:gd name="T1" fmla="*/ 114 h 114"/>
                <a:gd name="T2" fmla="*/ 0 w 114"/>
                <a:gd name="T3" fmla="*/ 98 h 114"/>
                <a:gd name="T4" fmla="*/ 95 w 114"/>
                <a:gd name="T5" fmla="*/ 0 h 114"/>
                <a:gd name="T6" fmla="*/ 114 w 114"/>
                <a:gd name="T7" fmla="*/ 19 h 114"/>
                <a:gd name="T8" fmla="*/ 17 w 114"/>
                <a:gd name="T9" fmla="*/ 114 h 114"/>
              </a:gdLst>
              <a:ahLst/>
              <a:cxnLst>
                <a:cxn ang="0">
                  <a:pos x="T0" y="T1"/>
                </a:cxn>
                <a:cxn ang="0">
                  <a:pos x="T2" y="T3"/>
                </a:cxn>
                <a:cxn ang="0">
                  <a:pos x="T4" y="T5"/>
                </a:cxn>
                <a:cxn ang="0">
                  <a:pos x="T6" y="T7"/>
                </a:cxn>
                <a:cxn ang="0">
                  <a:pos x="T8" y="T9"/>
                </a:cxn>
              </a:cxnLst>
              <a:rect l="0" t="0" r="r" b="b"/>
              <a:pathLst>
                <a:path w="114" h="114">
                  <a:moveTo>
                    <a:pt x="17" y="114"/>
                  </a:moveTo>
                  <a:lnTo>
                    <a:pt x="0" y="98"/>
                  </a:lnTo>
                  <a:lnTo>
                    <a:pt x="95" y="0"/>
                  </a:lnTo>
                  <a:lnTo>
                    <a:pt x="114" y="19"/>
                  </a:lnTo>
                  <a:lnTo>
                    <a:pt x="17" y="114"/>
                  </a:lnTo>
                  <a:close/>
                </a:path>
              </a:pathLst>
            </a:custGeom>
            <a:solidFill>
              <a:srgbClr val="FAC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89">
              <a:extLst>
                <a:ext uri="{FF2B5EF4-FFF2-40B4-BE49-F238E27FC236}">
                  <a16:creationId xmlns:a16="http://schemas.microsoft.com/office/drawing/2014/main" id="{CC3503D2-7FCA-415E-8388-238A74A3A60F}"/>
                </a:ext>
              </a:extLst>
            </p:cNvPr>
            <p:cNvSpPr>
              <a:spLocks/>
            </p:cNvSpPr>
            <p:nvPr/>
          </p:nvSpPr>
          <p:spPr bwMode="auto">
            <a:xfrm>
              <a:off x="2867025" y="2479676"/>
              <a:ext cx="355600" cy="350838"/>
            </a:xfrm>
            <a:custGeom>
              <a:avLst/>
              <a:gdLst>
                <a:gd name="T0" fmla="*/ 0 w 94"/>
                <a:gd name="T1" fmla="*/ 20 h 93"/>
                <a:gd name="T2" fmla="*/ 73 w 94"/>
                <a:gd name="T3" fmla="*/ 93 h 93"/>
                <a:gd name="T4" fmla="*/ 73 w 94"/>
                <a:gd name="T5" fmla="*/ 93 h 93"/>
                <a:gd name="T6" fmla="*/ 76 w 94"/>
                <a:gd name="T7" fmla="*/ 75 h 93"/>
                <a:gd name="T8" fmla="*/ 94 w 94"/>
                <a:gd name="T9" fmla="*/ 74 h 93"/>
                <a:gd name="T10" fmla="*/ 94 w 94"/>
                <a:gd name="T11" fmla="*/ 73 h 93"/>
                <a:gd name="T12" fmla="*/ 21 w 94"/>
                <a:gd name="T13" fmla="*/ 0 h 93"/>
                <a:gd name="T14" fmla="*/ 0 w 94"/>
                <a:gd name="T15" fmla="*/ 20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93">
                  <a:moveTo>
                    <a:pt x="0" y="20"/>
                  </a:moveTo>
                  <a:cubicBezTo>
                    <a:pt x="0" y="20"/>
                    <a:pt x="64" y="84"/>
                    <a:pt x="73" y="93"/>
                  </a:cubicBezTo>
                  <a:cubicBezTo>
                    <a:pt x="73" y="93"/>
                    <a:pt x="73" y="93"/>
                    <a:pt x="73" y="93"/>
                  </a:cubicBezTo>
                  <a:cubicBezTo>
                    <a:pt x="70" y="88"/>
                    <a:pt x="71" y="80"/>
                    <a:pt x="76" y="75"/>
                  </a:cubicBezTo>
                  <a:cubicBezTo>
                    <a:pt x="81" y="70"/>
                    <a:pt x="89" y="70"/>
                    <a:pt x="94" y="74"/>
                  </a:cubicBezTo>
                  <a:cubicBezTo>
                    <a:pt x="94" y="74"/>
                    <a:pt x="94" y="73"/>
                    <a:pt x="94" y="73"/>
                  </a:cubicBezTo>
                  <a:cubicBezTo>
                    <a:pt x="21" y="0"/>
                    <a:pt x="21" y="0"/>
                    <a:pt x="21" y="0"/>
                  </a:cubicBezTo>
                  <a:lnTo>
                    <a:pt x="0" y="20"/>
                  </a:lnTo>
                  <a:close/>
                </a:path>
              </a:pathLst>
            </a:cu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59" name="Title 1">
            <a:extLst>
              <a:ext uri="{FF2B5EF4-FFF2-40B4-BE49-F238E27FC236}">
                <a16:creationId xmlns:a16="http://schemas.microsoft.com/office/drawing/2014/main" id="{01381D6B-0A38-4E06-8506-A342F6A017DB}"/>
              </a:ext>
            </a:extLst>
          </p:cNvPr>
          <p:cNvSpPr txBox="1">
            <a:spLocks/>
          </p:cNvSpPr>
          <p:nvPr/>
        </p:nvSpPr>
        <p:spPr>
          <a:xfrm>
            <a:off x="1093612" y="3000206"/>
            <a:ext cx="4303725" cy="2329926"/>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2400" i="1" dirty="0">
                <a:solidFill>
                  <a:schemeClr val="tx1">
                    <a:lumMod val="75000"/>
                    <a:lumOff val="25000"/>
                  </a:schemeClr>
                </a:solidFill>
                <a:latin typeface="Segoe UI" panose="020B0502040204020203" pitchFamily="34" charset="0"/>
                <a:cs typeface="Segoe UI" panose="020B0502040204020203" pitchFamily="34" charset="0"/>
              </a:rPr>
              <a:t>Near-real-time / real-time integration between F&amp;O and Dataverse (Dynamics CE) using DMF. Platform throttling on both sides</a:t>
            </a:r>
          </a:p>
        </p:txBody>
      </p:sp>
      <p:pic>
        <p:nvPicPr>
          <p:cNvPr id="3" name="Picture 2" descr="A red and blue text on a black background&#10;&#10;Description automatically generated">
            <a:extLst>
              <a:ext uri="{FF2B5EF4-FFF2-40B4-BE49-F238E27FC236}">
                <a16:creationId xmlns:a16="http://schemas.microsoft.com/office/drawing/2014/main" id="{08F4B324-9275-4387-F6FE-D132E277A016}"/>
              </a:ext>
            </a:extLst>
          </p:cNvPr>
          <p:cNvPicPr>
            <a:picLocks noChangeAspect="1"/>
          </p:cNvPicPr>
          <p:nvPr/>
        </p:nvPicPr>
        <p:blipFill rotWithShape="1">
          <a:blip r:embed="rId7">
            <a:extLst>
              <a:ext uri="{28A0092B-C50C-407E-A947-70E740481C1C}">
                <a14:useLocalDpi xmlns:a14="http://schemas.microsoft.com/office/drawing/2010/main" val="0"/>
              </a:ext>
            </a:extLst>
          </a:blip>
          <a:srcRect t="29736" b="28095"/>
          <a:stretch/>
        </p:blipFill>
        <p:spPr>
          <a:xfrm>
            <a:off x="9353425" y="5793101"/>
            <a:ext cx="1932463" cy="814893"/>
          </a:xfrm>
          <a:prstGeom prst="rect">
            <a:avLst/>
          </a:prstGeom>
        </p:spPr>
      </p:pic>
      <p:pic>
        <p:nvPicPr>
          <p:cNvPr id="4" name="Picture 2">
            <a:extLst>
              <a:ext uri="{FF2B5EF4-FFF2-40B4-BE49-F238E27FC236}">
                <a16:creationId xmlns:a16="http://schemas.microsoft.com/office/drawing/2014/main" id="{FC156F50-B9B0-17C2-80A5-95A138CEF853}"/>
              </a:ext>
            </a:extLst>
          </p:cNvPr>
          <p:cNvPicPr>
            <a:picLocks noChangeAspect="1"/>
          </p:cNvPicPr>
          <p:nvPr/>
        </p:nvPicPr>
        <p:blipFill>
          <a:blip r:embed="rId8"/>
          <a:stretch>
            <a:fillRect/>
          </a:stretch>
        </p:blipFill>
        <p:spPr>
          <a:xfrm>
            <a:off x="11600711" y="0"/>
            <a:ext cx="591289" cy="491196"/>
          </a:xfrm>
          <a:prstGeom prst="rect">
            <a:avLst/>
          </a:prstGeom>
        </p:spPr>
      </p:pic>
    </p:spTree>
    <p:extLst>
      <p:ext uri="{BB962C8B-B14F-4D97-AF65-F5344CB8AC3E}">
        <p14:creationId xmlns:p14="http://schemas.microsoft.com/office/powerpoint/2010/main" val="20143668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50778EFC-CC57-4EF6-89FF-014E7421429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9" name="Object 8" hidden="1">
                        <a:extLst>
                          <a:ext uri="{FF2B5EF4-FFF2-40B4-BE49-F238E27FC236}">
                            <a16:creationId xmlns:a16="http://schemas.microsoft.com/office/drawing/2014/main" id="{50778EFC-CC57-4EF6-89FF-014E7421429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0" name="Rectángulo 6175">
            <a:extLst>
              <a:ext uri="{FF2B5EF4-FFF2-40B4-BE49-F238E27FC236}">
                <a16:creationId xmlns:a16="http://schemas.microsoft.com/office/drawing/2014/main" id="{86A51F14-CEC0-4873-B851-90AD5CCD0617}"/>
              </a:ext>
            </a:extLst>
          </p:cNvPr>
          <p:cNvSpPr/>
          <p:nvPr/>
        </p:nvSpPr>
        <p:spPr>
          <a:xfrm>
            <a:off x="0" y="4470400"/>
            <a:ext cx="12214702" cy="2387600"/>
          </a:xfrm>
          <a:prstGeom prst="rect">
            <a:avLst/>
          </a:prstGeom>
          <a:solidFill>
            <a:srgbClr val="D6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任意多边形: 形状 16">
            <a:extLst>
              <a:ext uri="{FF2B5EF4-FFF2-40B4-BE49-F238E27FC236}">
                <a16:creationId xmlns:a16="http://schemas.microsoft.com/office/drawing/2014/main" id="{049CEE6A-F0A8-4DFA-9341-6025BABA637D}"/>
              </a:ext>
            </a:extLst>
          </p:cNvPr>
          <p:cNvSpPr/>
          <p:nvPr/>
        </p:nvSpPr>
        <p:spPr>
          <a:xfrm>
            <a:off x="0" y="4238171"/>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6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Freeform 46">
            <a:extLst>
              <a:ext uri="{FF2B5EF4-FFF2-40B4-BE49-F238E27FC236}">
                <a16:creationId xmlns:a16="http://schemas.microsoft.com/office/drawing/2014/main" id="{6FF0B403-FADC-424A-A227-59D6B88F2456}"/>
              </a:ext>
            </a:extLst>
          </p:cNvPr>
          <p:cNvSpPr/>
          <p:nvPr/>
        </p:nvSpPr>
        <p:spPr>
          <a:xfrm>
            <a:off x="669963" y="1204256"/>
            <a:ext cx="6833921" cy="4449489"/>
          </a:xfrm>
          <a:prstGeom prst="roundRect">
            <a:avLst>
              <a:gd name="adj" fmla="val 703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Rectangle 77">
            <a:extLst>
              <a:ext uri="{FF2B5EF4-FFF2-40B4-BE49-F238E27FC236}">
                <a16:creationId xmlns:a16="http://schemas.microsoft.com/office/drawing/2014/main" id="{9B2A14CA-B27E-4A65-85F3-621B5BA14675}"/>
              </a:ext>
            </a:extLst>
          </p:cNvPr>
          <p:cNvSpPr/>
          <p:nvPr/>
        </p:nvSpPr>
        <p:spPr>
          <a:xfrm>
            <a:off x="1104477" y="0"/>
            <a:ext cx="1175537" cy="1385657"/>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F1280CC-AF01-4FA6-9B49-8F44EB574ACE}"/>
              </a:ext>
            </a:extLst>
          </p:cNvPr>
          <p:cNvSpPr/>
          <p:nvPr/>
        </p:nvSpPr>
        <p:spPr>
          <a:xfrm>
            <a:off x="1104477" y="769023"/>
            <a:ext cx="1175537" cy="1175537"/>
          </a:xfrm>
          <a:prstGeom prst="ellipse">
            <a:avLst/>
          </a:prstGeom>
          <a:solidFill>
            <a:srgbClr val="D0101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99D574-3FCD-4173-937D-0FA446AEB9D2}"/>
              </a:ext>
            </a:extLst>
          </p:cNvPr>
          <p:cNvSpPr/>
          <p:nvPr/>
        </p:nvSpPr>
        <p:spPr>
          <a:xfrm>
            <a:off x="1324575" y="991834"/>
            <a:ext cx="729915" cy="729915"/>
          </a:xfrm>
          <a:prstGeom prst="ellipse">
            <a:avLst/>
          </a:prstGeom>
          <a:solidFill>
            <a:schemeClr val="bg1"/>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任意多边形: 形状 16">
            <a:extLst>
              <a:ext uri="{FF2B5EF4-FFF2-40B4-BE49-F238E27FC236}">
                <a16:creationId xmlns:a16="http://schemas.microsoft.com/office/drawing/2014/main" id="{CD17D5EF-C3CA-430D-8D78-9B7A4A92E88A}"/>
              </a:ext>
            </a:extLst>
          </p:cNvPr>
          <p:cNvSpPr/>
          <p:nvPr/>
        </p:nvSpPr>
        <p:spPr>
          <a:xfrm rot="16200000">
            <a:off x="8077322" y="1139249"/>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16">
            <a:extLst>
              <a:ext uri="{FF2B5EF4-FFF2-40B4-BE49-F238E27FC236}">
                <a16:creationId xmlns:a16="http://schemas.microsoft.com/office/drawing/2014/main" id="{CC5943E8-7862-4DAC-87C4-7F35D6FBC9CD}"/>
              </a:ext>
            </a:extLst>
          </p:cNvPr>
          <p:cNvSpPr/>
          <p:nvPr/>
        </p:nvSpPr>
        <p:spPr>
          <a:xfrm rot="16200000">
            <a:off x="8077322" y="525429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Rectángulo 6175">
            <a:extLst>
              <a:ext uri="{FF2B5EF4-FFF2-40B4-BE49-F238E27FC236}">
                <a16:creationId xmlns:a16="http://schemas.microsoft.com/office/drawing/2014/main" id="{8B9CA6E7-7271-4C1A-9106-2069F65592DD}"/>
              </a:ext>
            </a:extLst>
          </p:cNvPr>
          <p:cNvSpPr/>
          <p:nvPr/>
        </p:nvSpPr>
        <p:spPr>
          <a:xfrm>
            <a:off x="9681028" y="0"/>
            <a:ext cx="2533673" cy="6858000"/>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ángulo 6175">
            <a:extLst>
              <a:ext uri="{FF2B5EF4-FFF2-40B4-BE49-F238E27FC236}">
                <a16:creationId xmlns:a16="http://schemas.microsoft.com/office/drawing/2014/main" id="{63057CCC-8D68-4B3B-A6A3-B3A9F797FE6D}"/>
              </a:ext>
            </a:extLst>
          </p:cNvPr>
          <p:cNvSpPr/>
          <p:nvPr/>
        </p:nvSpPr>
        <p:spPr>
          <a:xfrm>
            <a:off x="11829143" y="0"/>
            <a:ext cx="385557" cy="6858000"/>
          </a:xfrm>
          <a:prstGeom prst="rect">
            <a:avLst/>
          </a:pr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任意多边形: 形状 16">
            <a:extLst>
              <a:ext uri="{FF2B5EF4-FFF2-40B4-BE49-F238E27FC236}">
                <a16:creationId xmlns:a16="http://schemas.microsoft.com/office/drawing/2014/main" id="{BFC38C69-061C-4D96-8765-E5AE867E3A82}"/>
              </a:ext>
            </a:extLst>
          </p:cNvPr>
          <p:cNvSpPr/>
          <p:nvPr/>
        </p:nvSpPr>
        <p:spPr>
          <a:xfrm rot="16200000">
            <a:off x="10254466" y="1139249"/>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16">
            <a:extLst>
              <a:ext uri="{FF2B5EF4-FFF2-40B4-BE49-F238E27FC236}">
                <a16:creationId xmlns:a16="http://schemas.microsoft.com/office/drawing/2014/main" id="{1FE673F1-E8EA-4A14-BD79-3511A9C956BC}"/>
              </a:ext>
            </a:extLst>
          </p:cNvPr>
          <p:cNvSpPr/>
          <p:nvPr/>
        </p:nvSpPr>
        <p:spPr>
          <a:xfrm rot="16200000">
            <a:off x="10254466" y="525429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Freeform 46">
            <a:extLst>
              <a:ext uri="{FF2B5EF4-FFF2-40B4-BE49-F238E27FC236}">
                <a16:creationId xmlns:a16="http://schemas.microsoft.com/office/drawing/2014/main" id="{69D15F79-29F9-45CC-9D3C-E64A8C4AE0FA}"/>
              </a:ext>
            </a:extLst>
          </p:cNvPr>
          <p:cNvSpPr/>
          <p:nvPr/>
        </p:nvSpPr>
        <p:spPr>
          <a:xfrm>
            <a:off x="6666889" y="1204256"/>
            <a:ext cx="5547811" cy="4449489"/>
          </a:xfrm>
          <a:custGeom>
            <a:avLst/>
            <a:gdLst>
              <a:gd name="connsiteX0" fmla="*/ 741596 w 6762750"/>
              <a:gd name="connsiteY0" fmla="*/ 0 h 4449489"/>
              <a:gd name="connsiteX1" fmla="*/ 6762750 w 6762750"/>
              <a:gd name="connsiteY1" fmla="*/ 0 h 4449489"/>
              <a:gd name="connsiteX2" fmla="*/ 6762750 w 6762750"/>
              <a:gd name="connsiteY2" fmla="*/ 4449489 h 4449489"/>
              <a:gd name="connsiteX3" fmla="*/ 741596 w 6762750"/>
              <a:gd name="connsiteY3" fmla="*/ 4449489 h 4449489"/>
              <a:gd name="connsiteX4" fmla="*/ 0 w 6762750"/>
              <a:gd name="connsiteY4" fmla="*/ 3707893 h 4449489"/>
              <a:gd name="connsiteX5" fmla="*/ 0 w 6762750"/>
              <a:gd name="connsiteY5" fmla="*/ 741596 h 4449489"/>
              <a:gd name="connsiteX6" fmla="*/ 741596 w 6762750"/>
              <a:gd name="connsiteY6" fmla="*/ 0 h 444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2750" h="4449489">
                <a:moveTo>
                  <a:pt x="741596" y="0"/>
                </a:moveTo>
                <a:lnTo>
                  <a:pt x="6762750" y="0"/>
                </a:lnTo>
                <a:lnTo>
                  <a:pt x="6762750" y="4449489"/>
                </a:lnTo>
                <a:lnTo>
                  <a:pt x="741596" y="4449489"/>
                </a:lnTo>
                <a:cubicBezTo>
                  <a:pt x="332024" y="4449489"/>
                  <a:pt x="0" y="4117465"/>
                  <a:pt x="0" y="3707893"/>
                </a:cubicBezTo>
                <a:lnTo>
                  <a:pt x="0" y="741596"/>
                </a:lnTo>
                <a:cubicBezTo>
                  <a:pt x="0" y="332024"/>
                  <a:pt x="332024" y="0"/>
                  <a:pt x="741596" y="0"/>
                </a:cubicBezTo>
                <a:close/>
              </a:path>
            </a:pathLst>
          </a:cu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5A1F34D-EB98-4CAD-A1DE-7AC573B109A0}"/>
              </a:ext>
            </a:extLst>
          </p:cNvPr>
          <p:cNvSpPr>
            <a:spLocks noGrp="1"/>
          </p:cNvSpPr>
          <p:nvPr>
            <p:ph type="title"/>
          </p:nvPr>
        </p:nvSpPr>
        <p:spPr>
          <a:xfrm>
            <a:off x="1093613" y="2184696"/>
            <a:ext cx="4303725" cy="741568"/>
          </a:xfrm>
        </p:spPr>
        <p:txBody>
          <a:bodyPr lIns="0" rIns="0"/>
          <a:lstStyle/>
          <a:p>
            <a:r>
              <a:rPr lang="en-US" b="1" dirty="0">
                <a:solidFill>
                  <a:schemeClr val="tx1">
                    <a:lumMod val="75000"/>
                    <a:lumOff val="25000"/>
                  </a:schemeClr>
                </a:solidFill>
                <a:latin typeface="Segoe UI" panose="020B0502040204020203" pitchFamily="34" charset="0"/>
                <a:cs typeface="Segoe UI" panose="020B0502040204020203" pitchFamily="34" charset="0"/>
              </a:rPr>
              <a:t>Business Events</a:t>
            </a:r>
          </a:p>
        </p:txBody>
      </p:sp>
      <p:sp>
        <p:nvSpPr>
          <p:cNvPr id="13" name="Rectangle 12">
            <a:extLst>
              <a:ext uri="{FF2B5EF4-FFF2-40B4-BE49-F238E27FC236}">
                <a16:creationId xmlns:a16="http://schemas.microsoft.com/office/drawing/2014/main" id="{90C835E6-5275-478D-B06E-63B529F28218}"/>
              </a:ext>
            </a:extLst>
          </p:cNvPr>
          <p:cNvSpPr/>
          <p:nvPr/>
        </p:nvSpPr>
        <p:spPr>
          <a:xfrm>
            <a:off x="11239954" y="6519862"/>
            <a:ext cx="444500" cy="338137"/>
          </a:xfrm>
          <a:prstGeom prst="rect">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8EDDE3A-9B37-43A6-8AC5-022DDD0AA58E}"/>
              </a:ext>
            </a:extLst>
          </p:cNvPr>
          <p:cNvSpPr/>
          <p:nvPr/>
        </p:nvSpPr>
        <p:spPr>
          <a:xfrm>
            <a:off x="11239954" y="6316662"/>
            <a:ext cx="444500" cy="444500"/>
          </a:xfrm>
          <a:prstGeom prst="ellipse">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5">
            <a:extLst>
              <a:ext uri="{FF2B5EF4-FFF2-40B4-BE49-F238E27FC236}">
                <a16:creationId xmlns:a16="http://schemas.microsoft.com/office/drawing/2014/main" id="{D0B669C6-75C7-488F-90E7-B0037991E11E}"/>
              </a:ext>
            </a:extLst>
          </p:cNvPr>
          <p:cNvSpPr>
            <a:spLocks noGrp="1"/>
          </p:cNvSpPr>
          <p:nvPr>
            <p:ph type="sldNum" sz="quarter" idx="12"/>
          </p:nvPr>
        </p:nvSpPr>
        <p:spPr>
          <a:xfrm>
            <a:off x="11296650" y="6356350"/>
            <a:ext cx="331108" cy="365125"/>
          </a:xfrm>
        </p:spPr>
        <p:txBody>
          <a:bodyPr lIns="0" tIns="0" rIns="0" bIns="0"/>
          <a:lstStyle>
            <a:lvl1pPr algn="ctr">
              <a:defRPr sz="900" b="1">
                <a:solidFill>
                  <a:schemeClr val="tx1">
                    <a:lumMod val="75000"/>
                    <a:lumOff val="25000"/>
                  </a:schemeClr>
                </a:solidFill>
                <a:latin typeface="Segoe UI" panose="020B0502040204020203" pitchFamily="34" charset="0"/>
                <a:cs typeface="Segoe UI" panose="020B0502040204020203" pitchFamily="34" charset="0"/>
              </a:defRPr>
            </a:lvl1pPr>
          </a:lstStyle>
          <a:p>
            <a:fld id="{8D05A9CD-9176-4D89-A414-3BEEE81BBC77}" type="slidenum">
              <a:rPr lang="en-US" smtClean="0"/>
              <a:pPr/>
              <a:t>31</a:t>
            </a:fld>
            <a:endParaRPr lang="en-US" dirty="0"/>
          </a:p>
        </p:txBody>
      </p:sp>
      <p:pic>
        <p:nvPicPr>
          <p:cNvPr id="53" name="Picture 52" descr="Background pattern&#10;&#10;Description automatically generated">
            <a:extLst>
              <a:ext uri="{FF2B5EF4-FFF2-40B4-BE49-F238E27FC236}">
                <a16:creationId xmlns:a16="http://schemas.microsoft.com/office/drawing/2014/main" id="{E1377084-21E0-42A7-B144-A69CF5A6D83D}"/>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6892413" y="1385657"/>
            <a:ext cx="5322288" cy="4021639"/>
          </a:xfrm>
          <a:custGeom>
            <a:avLst/>
            <a:gdLst>
              <a:gd name="connsiteX0" fmla="*/ 655598 w 5978515"/>
              <a:gd name="connsiteY0" fmla="*/ 0 h 4021639"/>
              <a:gd name="connsiteX1" fmla="*/ 5978515 w 5978515"/>
              <a:gd name="connsiteY1" fmla="*/ 0 h 4021639"/>
              <a:gd name="connsiteX2" fmla="*/ 5978515 w 5978515"/>
              <a:gd name="connsiteY2" fmla="*/ 4021639 h 4021639"/>
              <a:gd name="connsiteX3" fmla="*/ 655598 w 5978515"/>
              <a:gd name="connsiteY3" fmla="*/ 4021639 h 4021639"/>
              <a:gd name="connsiteX4" fmla="*/ 0 w 5978515"/>
              <a:gd name="connsiteY4" fmla="*/ 3351353 h 4021639"/>
              <a:gd name="connsiteX5" fmla="*/ 0 w 5978515"/>
              <a:gd name="connsiteY5" fmla="*/ 670286 h 4021639"/>
              <a:gd name="connsiteX6" fmla="*/ 655598 w 5978515"/>
              <a:gd name="connsiteY6" fmla="*/ 0 h 402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515" h="4021639">
                <a:moveTo>
                  <a:pt x="655598" y="0"/>
                </a:moveTo>
                <a:lnTo>
                  <a:pt x="5978515" y="0"/>
                </a:lnTo>
                <a:lnTo>
                  <a:pt x="5978515" y="4021639"/>
                </a:lnTo>
                <a:lnTo>
                  <a:pt x="655598" y="4021639"/>
                </a:lnTo>
                <a:cubicBezTo>
                  <a:pt x="293521" y="4021639"/>
                  <a:pt x="0" y="3721542"/>
                  <a:pt x="0" y="3351353"/>
                </a:cubicBezTo>
                <a:lnTo>
                  <a:pt x="0" y="670286"/>
                </a:lnTo>
                <a:cubicBezTo>
                  <a:pt x="0" y="300098"/>
                  <a:pt x="293521" y="0"/>
                  <a:pt x="655598" y="0"/>
                </a:cubicBezTo>
                <a:close/>
              </a:path>
            </a:pathLst>
          </a:custGeom>
        </p:spPr>
      </p:pic>
      <p:grpSp>
        <p:nvGrpSpPr>
          <p:cNvPr id="26" name="Group 25">
            <a:extLst>
              <a:ext uri="{FF2B5EF4-FFF2-40B4-BE49-F238E27FC236}">
                <a16:creationId xmlns:a16="http://schemas.microsoft.com/office/drawing/2014/main" id="{09971475-858B-487D-8875-A846C5AC2D16}"/>
              </a:ext>
            </a:extLst>
          </p:cNvPr>
          <p:cNvGrpSpPr/>
          <p:nvPr/>
        </p:nvGrpSpPr>
        <p:grpSpPr>
          <a:xfrm>
            <a:off x="1495252" y="1172799"/>
            <a:ext cx="388560" cy="367985"/>
            <a:chOff x="2805113" y="2247901"/>
            <a:chExt cx="779462" cy="738188"/>
          </a:xfrm>
          <a:effectLst>
            <a:outerShdw dist="63500" dir="2700000" algn="tl" rotWithShape="0">
              <a:prstClr val="black">
                <a:alpha val="20000"/>
              </a:prstClr>
            </a:outerShdw>
          </a:effectLst>
        </p:grpSpPr>
        <p:sp>
          <p:nvSpPr>
            <p:cNvPr id="28" name="Freeform 78">
              <a:extLst>
                <a:ext uri="{FF2B5EF4-FFF2-40B4-BE49-F238E27FC236}">
                  <a16:creationId xmlns:a16="http://schemas.microsoft.com/office/drawing/2014/main" id="{B7664ACB-8C2A-436E-89EA-05BADF2999C1}"/>
                </a:ext>
              </a:extLst>
            </p:cNvPr>
            <p:cNvSpPr>
              <a:spLocks/>
            </p:cNvSpPr>
            <p:nvPr/>
          </p:nvSpPr>
          <p:spPr bwMode="auto">
            <a:xfrm>
              <a:off x="3006725" y="2247901"/>
              <a:ext cx="577850" cy="738188"/>
            </a:xfrm>
            <a:custGeom>
              <a:avLst/>
              <a:gdLst>
                <a:gd name="T0" fmla="*/ 115 w 153"/>
                <a:gd name="T1" fmla="*/ 0 h 195"/>
                <a:gd name="T2" fmla="*/ 6 w 153"/>
                <a:gd name="T3" fmla="*/ 0 h 195"/>
                <a:gd name="T4" fmla="*/ 0 w 153"/>
                <a:gd name="T5" fmla="*/ 7 h 195"/>
                <a:gd name="T6" fmla="*/ 0 w 153"/>
                <a:gd name="T7" fmla="*/ 195 h 195"/>
                <a:gd name="T8" fmla="*/ 153 w 153"/>
                <a:gd name="T9" fmla="*/ 195 h 195"/>
                <a:gd name="T10" fmla="*/ 153 w 153"/>
                <a:gd name="T11" fmla="*/ 39 h 195"/>
                <a:gd name="T12" fmla="*/ 115 w 153"/>
                <a:gd name="T13" fmla="*/ 0 h 195"/>
              </a:gdLst>
              <a:ahLst/>
              <a:cxnLst>
                <a:cxn ang="0">
                  <a:pos x="T0" y="T1"/>
                </a:cxn>
                <a:cxn ang="0">
                  <a:pos x="T2" y="T3"/>
                </a:cxn>
                <a:cxn ang="0">
                  <a:pos x="T4" y="T5"/>
                </a:cxn>
                <a:cxn ang="0">
                  <a:pos x="T6" y="T7"/>
                </a:cxn>
                <a:cxn ang="0">
                  <a:pos x="T8" y="T9"/>
                </a:cxn>
                <a:cxn ang="0">
                  <a:pos x="T10" y="T11"/>
                </a:cxn>
                <a:cxn ang="0">
                  <a:pos x="T12" y="T13"/>
                </a:cxn>
              </a:cxnLst>
              <a:rect l="0" t="0" r="r" b="b"/>
              <a:pathLst>
                <a:path w="153" h="195">
                  <a:moveTo>
                    <a:pt x="115" y="0"/>
                  </a:moveTo>
                  <a:cubicBezTo>
                    <a:pt x="6" y="0"/>
                    <a:pt x="6" y="0"/>
                    <a:pt x="6" y="0"/>
                  </a:cubicBezTo>
                  <a:cubicBezTo>
                    <a:pt x="3" y="0"/>
                    <a:pt x="0" y="3"/>
                    <a:pt x="0" y="7"/>
                  </a:cubicBezTo>
                  <a:cubicBezTo>
                    <a:pt x="0" y="195"/>
                    <a:pt x="0" y="195"/>
                    <a:pt x="0" y="195"/>
                  </a:cubicBezTo>
                  <a:cubicBezTo>
                    <a:pt x="153" y="195"/>
                    <a:pt x="153" y="195"/>
                    <a:pt x="153" y="195"/>
                  </a:cubicBezTo>
                  <a:cubicBezTo>
                    <a:pt x="153" y="39"/>
                    <a:pt x="153" y="39"/>
                    <a:pt x="153" y="39"/>
                  </a:cubicBezTo>
                  <a:lnTo>
                    <a:pt x="1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79">
              <a:extLst>
                <a:ext uri="{FF2B5EF4-FFF2-40B4-BE49-F238E27FC236}">
                  <a16:creationId xmlns:a16="http://schemas.microsoft.com/office/drawing/2014/main" id="{D93500A6-717D-481E-8FE5-C9437644162D}"/>
                </a:ext>
              </a:extLst>
            </p:cNvPr>
            <p:cNvSpPr>
              <a:spLocks/>
            </p:cNvSpPr>
            <p:nvPr/>
          </p:nvSpPr>
          <p:spPr bwMode="auto">
            <a:xfrm>
              <a:off x="3441700" y="2247901"/>
              <a:ext cx="142875" cy="147638"/>
            </a:xfrm>
            <a:custGeom>
              <a:avLst/>
              <a:gdLst>
                <a:gd name="T0" fmla="*/ 0 w 90"/>
                <a:gd name="T1" fmla="*/ 0 h 93"/>
                <a:gd name="T2" fmla="*/ 0 w 90"/>
                <a:gd name="T3" fmla="*/ 93 h 93"/>
                <a:gd name="T4" fmla="*/ 90 w 90"/>
                <a:gd name="T5" fmla="*/ 93 h 93"/>
                <a:gd name="T6" fmla="*/ 0 w 90"/>
                <a:gd name="T7" fmla="*/ 0 h 93"/>
              </a:gdLst>
              <a:ahLst/>
              <a:cxnLst>
                <a:cxn ang="0">
                  <a:pos x="T0" y="T1"/>
                </a:cxn>
                <a:cxn ang="0">
                  <a:pos x="T2" y="T3"/>
                </a:cxn>
                <a:cxn ang="0">
                  <a:pos x="T4" y="T5"/>
                </a:cxn>
                <a:cxn ang="0">
                  <a:pos x="T6" y="T7"/>
                </a:cxn>
              </a:cxnLst>
              <a:rect l="0" t="0" r="r" b="b"/>
              <a:pathLst>
                <a:path w="90" h="93">
                  <a:moveTo>
                    <a:pt x="0" y="0"/>
                  </a:moveTo>
                  <a:lnTo>
                    <a:pt x="0" y="93"/>
                  </a:lnTo>
                  <a:lnTo>
                    <a:pt x="90" y="93"/>
                  </a:lnTo>
                  <a:lnTo>
                    <a:pt x="0" y="0"/>
                  </a:ln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80">
              <a:extLst>
                <a:ext uri="{FF2B5EF4-FFF2-40B4-BE49-F238E27FC236}">
                  <a16:creationId xmlns:a16="http://schemas.microsoft.com/office/drawing/2014/main" id="{F83B5C6C-2A4B-4C64-BA1F-7B4883CCDB4B}"/>
                </a:ext>
              </a:extLst>
            </p:cNvPr>
            <p:cNvSpPr>
              <a:spLocks/>
            </p:cNvSpPr>
            <p:nvPr/>
          </p:nvSpPr>
          <p:spPr bwMode="auto">
            <a:xfrm>
              <a:off x="3100388" y="2419351"/>
              <a:ext cx="242888" cy="22225"/>
            </a:xfrm>
            <a:custGeom>
              <a:avLst/>
              <a:gdLst>
                <a:gd name="T0" fmla="*/ 64 w 64"/>
                <a:gd name="T1" fmla="*/ 3 h 6"/>
                <a:gd name="T2" fmla="*/ 61 w 64"/>
                <a:gd name="T3" fmla="*/ 6 h 6"/>
                <a:gd name="T4" fmla="*/ 4 w 64"/>
                <a:gd name="T5" fmla="*/ 6 h 6"/>
                <a:gd name="T6" fmla="*/ 0 w 64"/>
                <a:gd name="T7" fmla="*/ 3 h 6"/>
                <a:gd name="T8" fmla="*/ 4 w 64"/>
                <a:gd name="T9" fmla="*/ 0 h 6"/>
                <a:gd name="T10" fmla="*/ 61 w 64"/>
                <a:gd name="T11" fmla="*/ 0 h 6"/>
                <a:gd name="T12" fmla="*/ 64 w 64"/>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64" h="6">
                  <a:moveTo>
                    <a:pt x="64" y="3"/>
                  </a:moveTo>
                  <a:cubicBezTo>
                    <a:pt x="64" y="5"/>
                    <a:pt x="63" y="6"/>
                    <a:pt x="61" y="6"/>
                  </a:cubicBezTo>
                  <a:cubicBezTo>
                    <a:pt x="4" y="6"/>
                    <a:pt x="4" y="6"/>
                    <a:pt x="4" y="6"/>
                  </a:cubicBezTo>
                  <a:cubicBezTo>
                    <a:pt x="2" y="6"/>
                    <a:pt x="0" y="5"/>
                    <a:pt x="0" y="3"/>
                  </a:cubicBezTo>
                  <a:cubicBezTo>
                    <a:pt x="0" y="1"/>
                    <a:pt x="2" y="0"/>
                    <a:pt x="4" y="0"/>
                  </a:cubicBezTo>
                  <a:cubicBezTo>
                    <a:pt x="61" y="0"/>
                    <a:pt x="61" y="0"/>
                    <a:pt x="61" y="0"/>
                  </a:cubicBezTo>
                  <a:cubicBezTo>
                    <a:pt x="63" y="0"/>
                    <a:pt x="64" y="1"/>
                    <a:pt x="64"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81">
              <a:extLst>
                <a:ext uri="{FF2B5EF4-FFF2-40B4-BE49-F238E27FC236}">
                  <a16:creationId xmlns:a16="http://schemas.microsoft.com/office/drawing/2014/main" id="{05AD84B9-7AA3-44B9-B394-B0D64F44851C}"/>
                </a:ext>
              </a:extLst>
            </p:cNvPr>
            <p:cNvSpPr>
              <a:spLocks/>
            </p:cNvSpPr>
            <p:nvPr/>
          </p:nvSpPr>
          <p:spPr bwMode="auto">
            <a:xfrm>
              <a:off x="3100388" y="2516188"/>
              <a:ext cx="390525" cy="23813"/>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Freeform 82">
              <a:extLst>
                <a:ext uri="{FF2B5EF4-FFF2-40B4-BE49-F238E27FC236}">
                  <a16:creationId xmlns:a16="http://schemas.microsoft.com/office/drawing/2014/main" id="{8CDBE542-6281-41A8-9DEB-B4824C2CC339}"/>
                </a:ext>
              </a:extLst>
            </p:cNvPr>
            <p:cNvSpPr>
              <a:spLocks/>
            </p:cNvSpPr>
            <p:nvPr/>
          </p:nvSpPr>
          <p:spPr bwMode="auto">
            <a:xfrm>
              <a:off x="3100388" y="2611438"/>
              <a:ext cx="390525" cy="26988"/>
            </a:xfrm>
            <a:custGeom>
              <a:avLst/>
              <a:gdLst>
                <a:gd name="T0" fmla="*/ 103 w 103"/>
                <a:gd name="T1" fmla="*/ 3 h 7"/>
                <a:gd name="T2" fmla="*/ 100 w 103"/>
                <a:gd name="T3" fmla="*/ 7 h 7"/>
                <a:gd name="T4" fmla="*/ 4 w 103"/>
                <a:gd name="T5" fmla="*/ 7 h 7"/>
                <a:gd name="T6" fmla="*/ 0 w 103"/>
                <a:gd name="T7" fmla="*/ 3 h 7"/>
                <a:gd name="T8" fmla="*/ 4 w 103"/>
                <a:gd name="T9" fmla="*/ 0 h 7"/>
                <a:gd name="T10" fmla="*/ 100 w 103"/>
                <a:gd name="T11" fmla="*/ 0 h 7"/>
                <a:gd name="T12" fmla="*/ 103 w 103"/>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103" h="7">
                  <a:moveTo>
                    <a:pt x="103" y="3"/>
                  </a:moveTo>
                  <a:cubicBezTo>
                    <a:pt x="103" y="5"/>
                    <a:pt x="101" y="7"/>
                    <a:pt x="100" y="7"/>
                  </a:cubicBezTo>
                  <a:cubicBezTo>
                    <a:pt x="4" y="7"/>
                    <a:pt x="4" y="7"/>
                    <a:pt x="4" y="7"/>
                  </a:cubicBezTo>
                  <a:cubicBezTo>
                    <a:pt x="2" y="7"/>
                    <a:pt x="0" y="5"/>
                    <a:pt x="0" y="3"/>
                  </a:cubicBezTo>
                  <a:cubicBezTo>
                    <a:pt x="0" y="2"/>
                    <a:pt x="2" y="0"/>
                    <a:pt x="4" y="0"/>
                  </a:cubicBezTo>
                  <a:cubicBezTo>
                    <a:pt x="100" y="0"/>
                    <a:pt x="100" y="0"/>
                    <a:pt x="100" y="0"/>
                  </a:cubicBezTo>
                  <a:cubicBezTo>
                    <a:pt x="101" y="0"/>
                    <a:pt x="103" y="2"/>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83">
              <a:extLst>
                <a:ext uri="{FF2B5EF4-FFF2-40B4-BE49-F238E27FC236}">
                  <a16:creationId xmlns:a16="http://schemas.microsoft.com/office/drawing/2014/main" id="{00B99341-F351-46D3-984D-438D2C39011D}"/>
                </a:ext>
              </a:extLst>
            </p:cNvPr>
            <p:cNvSpPr>
              <a:spLocks/>
            </p:cNvSpPr>
            <p:nvPr/>
          </p:nvSpPr>
          <p:spPr bwMode="auto">
            <a:xfrm>
              <a:off x="3100388" y="2709863"/>
              <a:ext cx="390525" cy="22225"/>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84">
              <a:extLst>
                <a:ext uri="{FF2B5EF4-FFF2-40B4-BE49-F238E27FC236}">
                  <a16:creationId xmlns:a16="http://schemas.microsoft.com/office/drawing/2014/main" id="{355432A7-AEFA-47F1-B0A0-1345637B0E5A}"/>
                </a:ext>
              </a:extLst>
            </p:cNvPr>
            <p:cNvSpPr>
              <a:spLocks/>
            </p:cNvSpPr>
            <p:nvPr/>
          </p:nvSpPr>
          <p:spPr bwMode="auto">
            <a:xfrm>
              <a:off x="2805113" y="2338388"/>
              <a:ext cx="530225" cy="530225"/>
            </a:xfrm>
            <a:custGeom>
              <a:avLst/>
              <a:gdLst>
                <a:gd name="T0" fmla="*/ 131 w 140"/>
                <a:gd name="T1" fmla="*/ 90 h 140"/>
                <a:gd name="T2" fmla="*/ 51 w 140"/>
                <a:gd name="T3" fmla="*/ 11 h 140"/>
                <a:gd name="T4" fmla="*/ 49 w 140"/>
                <a:gd name="T5" fmla="*/ 9 h 140"/>
                <a:gd name="T6" fmla="*/ 11 w 140"/>
                <a:gd name="T7" fmla="*/ 11 h 140"/>
                <a:gd name="T8" fmla="*/ 11 w 140"/>
                <a:gd name="T9" fmla="*/ 11 h 140"/>
                <a:gd name="T10" fmla="*/ 9 w 140"/>
                <a:gd name="T11" fmla="*/ 49 h 140"/>
                <a:gd name="T12" fmla="*/ 11 w 140"/>
                <a:gd name="T13" fmla="*/ 52 h 140"/>
                <a:gd name="T14" fmla="*/ 90 w 140"/>
                <a:gd name="T15" fmla="*/ 131 h 140"/>
                <a:gd name="T16" fmla="*/ 122 w 140"/>
                <a:gd name="T17" fmla="*/ 140 h 140"/>
                <a:gd name="T18" fmla="*/ 129 w 140"/>
                <a:gd name="T19" fmla="*/ 129 h 140"/>
                <a:gd name="T20" fmla="*/ 140 w 140"/>
                <a:gd name="T21" fmla="*/ 122 h 140"/>
                <a:gd name="T22" fmla="*/ 131 w 140"/>
                <a:gd name="T23" fmla="*/ 9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140">
                  <a:moveTo>
                    <a:pt x="131" y="90"/>
                  </a:moveTo>
                  <a:cubicBezTo>
                    <a:pt x="51" y="11"/>
                    <a:pt x="51" y="11"/>
                    <a:pt x="51" y="11"/>
                  </a:cubicBezTo>
                  <a:cubicBezTo>
                    <a:pt x="51" y="10"/>
                    <a:pt x="50" y="10"/>
                    <a:pt x="49" y="9"/>
                  </a:cubicBezTo>
                  <a:cubicBezTo>
                    <a:pt x="38" y="0"/>
                    <a:pt x="22" y="0"/>
                    <a:pt x="11" y="11"/>
                  </a:cubicBezTo>
                  <a:cubicBezTo>
                    <a:pt x="11" y="11"/>
                    <a:pt x="11" y="11"/>
                    <a:pt x="11" y="11"/>
                  </a:cubicBezTo>
                  <a:cubicBezTo>
                    <a:pt x="0" y="22"/>
                    <a:pt x="0" y="38"/>
                    <a:pt x="9" y="49"/>
                  </a:cubicBezTo>
                  <a:cubicBezTo>
                    <a:pt x="9" y="50"/>
                    <a:pt x="10" y="51"/>
                    <a:pt x="11" y="52"/>
                  </a:cubicBezTo>
                  <a:cubicBezTo>
                    <a:pt x="90" y="131"/>
                    <a:pt x="90" y="131"/>
                    <a:pt x="90" y="131"/>
                  </a:cubicBezTo>
                  <a:cubicBezTo>
                    <a:pt x="122" y="140"/>
                    <a:pt x="122" y="140"/>
                    <a:pt x="122" y="140"/>
                  </a:cubicBezTo>
                  <a:cubicBezTo>
                    <a:pt x="123" y="136"/>
                    <a:pt x="125" y="132"/>
                    <a:pt x="129" y="129"/>
                  </a:cubicBezTo>
                  <a:cubicBezTo>
                    <a:pt x="132" y="126"/>
                    <a:pt x="136" y="123"/>
                    <a:pt x="140" y="122"/>
                  </a:cubicBezTo>
                  <a:lnTo>
                    <a:pt x="131" y="90"/>
                  </a:lnTo>
                  <a:close/>
                </a:path>
              </a:pathLst>
            </a:custGeom>
            <a:solidFill>
              <a:srgbClr val="F4D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85">
              <a:extLst>
                <a:ext uri="{FF2B5EF4-FFF2-40B4-BE49-F238E27FC236}">
                  <a16:creationId xmlns:a16="http://schemas.microsoft.com/office/drawing/2014/main" id="{54DA4313-77E3-457F-8833-0662FC75BB69}"/>
                </a:ext>
              </a:extLst>
            </p:cNvPr>
            <p:cNvSpPr>
              <a:spLocks/>
            </p:cNvSpPr>
            <p:nvPr/>
          </p:nvSpPr>
          <p:spPr bwMode="auto">
            <a:xfrm>
              <a:off x="2805113" y="2338388"/>
              <a:ext cx="185738" cy="185738"/>
            </a:xfrm>
            <a:custGeom>
              <a:avLst/>
              <a:gdLst>
                <a:gd name="T0" fmla="*/ 49 w 49"/>
                <a:gd name="T1" fmla="*/ 9 h 49"/>
                <a:gd name="T2" fmla="*/ 9 w 49"/>
                <a:gd name="T3" fmla="*/ 49 h 49"/>
                <a:gd name="T4" fmla="*/ 11 w 49"/>
                <a:gd name="T5" fmla="*/ 11 h 49"/>
                <a:gd name="T6" fmla="*/ 11 w 49"/>
                <a:gd name="T7" fmla="*/ 11 h 49"/>
                <a:gd name="T8" fmla="*/ 49 w 49"/>
                <a:gd name="T9" fmla="*/ 9 h 49"/>
              </a:gdLst>
              <a:ahLst/>
              <a:cxnLst>
                <a:cxn ang="0">
                  <a:pos x="T0" y="T1"/>
                </a:cxn>
                <a:cxn ang="0">
                  <a:pos x="T2" y="T3"/>
                </a:cxn>
                <a:cxn ang="0">
                  <a:pos x="T4" y="T5"/>
                </a:cxn>
                <a:cxn ang="0">
                  <a:pos x="T6" y="T7"/>
                </a:cxn>
                <a:cxn ang="0">
                  <a:pos x="T8" y="T9"/>
                </a:cxn>
              </a:cxnLst>
              <a:rect l="0" t="0" r="r" b="b"/>
              <a:pathLst>
                <a:path w="49" h="49">
                  <a:moveTo>
                    <a:pt x="49" y="9"/>
                  </a:moveTo>
                  <a:cubicBezTo>
                    <a:pt x="9" y="49"/>
                    <a:pt x="9" y="49"/>
                    <a:pt x="9" y="49"/>
                  </a:cubicBezTo>
                  <a:cubicBezTo>
                    <a:pt x="0" y="38"/>
                    <a:pt x="0" y="22"/>
                    <a:pt x="11" y="11"/>
                  </a:cubicBezTo>
                  <a:cubicBezTo>
                    <a:pt x="11" y="11"/>
                    <a:pt x="11" y="11"/>
                    <a:pt x="11" y="11"/>
                  </a:cubicBezTo>
                  <a:cubicBezTo>
                    <a:pt x="22" y="0"/>
                    <a:pt x="38" y="0"/>
                    <a:pt x="49" y="9"/>
                  </a:cubicBezTo>
                  <a:close/>
                </a:path>
              </a:pathLst>
            </a:custGeom>
            <a:solidFill>
              <a:srgbClr val="F7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86">
              <a:extLst>
                <a:ext uri="{FF2B5EF4-FFF2-40B4-BE49-F238E27FC236}">
                  <a16:creationId xmlns:a16="http://schemas.microsoft.com/office/drawing/2014/main" id="{614328DC-CA57-42F5-BE0C-7B5D3BB29EDD}"/>
                </a:ext>
              </a:extLst>
            </p:cNvPr>
            <p:cNvSpPr>
              <a:spLocks/>
            </p:cNvSpPr>
            <p:nvPr/>
          </p:nvSpPr>
          <p:spPr bwMode="auto">
            <a:xfrm>
              <a:off x="3267075" y="2800351"/>
              <a:ext cx="90488" cy="90488"/>
            </a:xfrm>
            <a:custGeom>
              <a:avLst/>
              <a:gdLst>
                <a:gd name="T0" fmla="*/ 18 w 24"/>
                <a:gd name="T1" fmla="*/ 0 h 24"/>
                <a:gd name="T2" fmla="*/ 24 w 24"/>
                <a:gd name="T3" fmla="*/ 21 h 24"/>
                <a:gd name="T4" fmla="*/ 20 w 24"/>
                <a:gd name="T5" fmla="*/ 24 h 24"/>
                <a:gd name="T6" fmla="*/ 0 w 24"/>
                <a:gd name="T7" fmla="*/ 18 h 24"/>
                <a:gd name="T8" fmla="*/ 7 w 24"/>
                <a:gd name="T9" fmla="*/ 7 h 24"/>
                <a:gd name="T10" fmla="*/ 18 w 24"/>
                <a:gd name="T11" fmla="*/ 0 h 24"/>
              </a:gdLst>
              <a:ahLst/>
              <a:cxnLst>
                <a:cxn ang="0">
                  <a:pos x="T0" y="T1"/>
                </a:cxn>
                <a:cxn ang="0">
                  <a:pos x="T2" y="T3"/>
                </a:cxn>
                <a:cxn ang="0">
                  <a:pos x="T4" y="T5"/>
                </a:cxn>
                <a:cxn ang="0">
                  <a:pos x="T6" y="T7"/>
                </a:cxn>
                <a:cxn ang="0">
                  <a:pos x="T8" y="T9"/>
                </a:cxn>
                <a:cxn ang="0">
                  <a:pos x="T10" y="T11"/>
                </a:cxn>
              </a:cxnLst>
              <a:rect l="0" t="0" r="r" b="b"/>
              <a:pathLst>
                <a:path w="24" h="24">
                  <a:moveTo>
                    <a:pt x="18" y="0"/>
                  </a:moveTo>
                  <a:cubicBezTo>
                    <a:pt x="24" y="21"/>
                    <a:pt x="24" y="21"/>
                    <a:pt x="24" y="21"/>
                  </a:cubicBezTo>
                  <a:cubicBezTo>
                    <a:pt x="24" y="23"/>
                    <a:pt x="22" y="24"/>
                    <a:pt x="20" y="24"/>
                  </a:cubicBezTo>
                  <a:cubicBezTo>
                    <a:pt x="0" y="18"/>
                    <a:pt x="0" y="18"/>
                    <a:pt x="0" y="18"/>
                  </a:cubicBezTo>
                  <a:cubicBezTo>
                    <a:pt x="1" y="14"/>
                    <a:pt x="3" y="10"/>
                    <a:pt x="7" y="7"/>
                  </a:cubicBezTo>
                  <a:cubicBezTo>
                    <a:pt x="10" y="4"/>
                    <a:pt x="14" y="1"/>
                    <a:pt x="18" y="0"/>
                  </a:cubicBez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87">
              <a:extLst>
                <a:ext uri="{FF2B5EF4-FFF2-40B4-BE49-F238E27FC236}">
                  <a16:creationId xmlns:a16="http://schemas.microsoft.com/office/drawing/2014/main" id="{6EC70ED2-58A2-4F0D-AB74-2621F9D02BAF}"/>
                </a:ext>
              </a:extLst>
            </p:cNvPr>
            <p:cNvSpPr>
              <a:spLocks/>
            </p:cNvSpPr>
            <p:nvPr/>
          </p:nvSpPr>
          <p:spPr bwMode="auto">
            <a:xfrm>
              <a:off x="2867025" y="2403476"/>
              <a:ext cx="434975" cy="427038"/>
            </a:xfrm>
            <a:custGeom>
              <a:avLst/>
              <a:gdLst>
                <a:gd name="T0" fmla="*/ 114 w 115"/>
                <a:gd name="T1" fmla="*/ 73 h 113"/>
                <a:gd name="T2" fmla="*/ 41 w 115"/>
                <a:gd name="T3" fmla="*/ 0 h 113"/>
                <a:gd name="T4" fmla="*/ 0 w 115"/>
                <a:gd name="T5" fmla="*/ 40 h 113"/>
                <a:gd name="T6" fmla="*/ 0 w 115"/>
                <a:gd name="T7" fmla="*/ 40 h 113"/>
                <a:gd name="T8" fmla="*/ 73 w 115"/>
                <a:gd name="T9" fmla="*/ 113 h 113"/>
                <a:gd name="T10" fmla="*/ 73 w 115"/>
                <a:gd name="T11" fmla="*/ 113 h 113"/>
                <a:gd name="T12" fmla="*/ 76 w 115"/>
                <a:gd name="T13" fmla="*/ 95 h 113"/>
                <a:gd name="T14" fmla="*/ 94 w 115"/>
                <a:gd name="T15" fmla="*/ 94 h 113"/>
                <a:gd name="T16" fmla="*/ 94 w 115"/>
                <a:gd name="T17" fmla="*/ 93 h 113"/>
                <a:gd name="T18" fmla="*/ 94 w 115"/>
                <a:gd name="T19" fmla="*/ 93 h 113"/>
                <a:gd name="T20" fmla="*/ 96 w 115"/>
                <a:gd name="T21" fmla="*/ 74 h 113"/>
                <a:gd name="T22" fmla="*/ 114 w 115"/>
                <a:gd name="T23" fmla="*/ 73 h 113"/>
                <a:gd name="T24" fmla="*/ 114 w 115"/>
                <a:gd name="T25" fmla="*/ 73 h 113"/>
                <a:gd name="T26" fmla="*/ 114 w 115"/>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13">
                  <a:moveTo>
                    <a:pt x="114" y="73"/>
                  </a:moveTo>
                  <a:cubicBezTo>
                    <a:pt x="108" y="67"/>
                    <a:pt x="41" y="0"/>
                    <a:pt x="41" y="0"/>
                  </a:cubicBezTo>
                  <a:cubicBezTo>
                    <a:pt x="0" y="40"/>
                    <a:pt x="0" y="40"/>
                    <a:pt x="0" y="40"/>
                  </a:cubicBezTo>
                  <a:cubicBezTo>
                    <a:pt x="0" y="40"/>
                    <a:pt x="0" y="40"/>
                    <a:pt x="0" y="40"/>
                  </a:cubicBezTo>
                  <a:cubicBezTo>
                    <a:pt x="0" y="40"/>
                    <a:pt x="64" y="104"/>
                    <a:pt x="73" y="113"/>
                  </a:cubicBezTo>
                  <a:cubicBezTo>
                    <a:pt x="73" y="113"/>
                    <a:pt x="73" y="113"/>
                    <a:pt x="73" y="113"/>
                  </a:cubicBezTo>
                  <a:cubicBezTo>
                    <a:pt x="70" y="108"/>
                    <a:pt x="71" y="100"/>
                    <a:pt x="76" y="95"/>
                  </a:cubicBezTo>
                  <a:cubicBezTo>
                    <a:pt x="81" y="90"/>
                    <a:pt x="89" y="90"/>
                    <a:pt x="94" y="94"/>
                  </a:cubicBezTo>
                  <a:cubicBezTo>
                    <a:pt x="94" y="94"/>
                    <a:pt x="94" y="94"/>
                    <a:pt x="94" y="93"/>
                  </a:cubicBezTo>
                  <a:cubicBezTo>
                    <a:pt x="94" y="93"/>
                    <a:pt x="94" y="93"/>
                    <a:pt x="94" y="93"/>
                  </a:cubicBezTo>
                  <a:cubicBezTo>
                    <a:pt x="90" y="88"/>
                    <a:pt x="90" y="80"/>
                    <a:pt x="96" y="74"/>
                  </a:cubicBezTo>
                  <a:cubicBezTo>
                    <a:pt x="101" y="69"/>
                    <a:pt x="109" y="69"/>
                    <a:pt x="114" y="73"/>
                  </a:cubicBezTo>
                  <a:cubicBezTo>
                    <a:pt x="114" y="73"/>
                    <a:pt x="114" y="73"/>
                    <a:pt x="114" y="73"/>
                  </a:cubicBezTo>
                  <a:cubicBezTo>
                    <a:pt x="115" y="73"/>
                    <a:pt x="115" y="73"/>
                    <a:pt x="114" y="73"/>
                  </a:cubicBezTo>
                  <a:close/>
                </a:path>
              </a:pathLst>
            </a:custGeom>
            <a:solidFill>
              <a:srgbClr val="DF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88">
              <a:extLst>
                <a:ext uri="{FF2B5EF4-FFF2-40B4-BE49-F238E27FC236}">
                  <a16:creationId xmlns:a16="http://schemas.microsoft.com/office/drawing/2014/main" id="{A6DF8AC2-542F-4D2D-8215-43A775290424}"/>
                </a:ext>
              </a:extLst>
            </p:cNvPr>
            <p:cNvSpPr>
              <a:spLocks/>
            </p:cNvSpPr>
            <p:nvPr/>
          </p:nvSpPr>
          <p:spPr bwMode="auto">
            <a:xfrm>
              <a:off x="2840038" y="2373313"/>
              <a:ext cx="180975" cy="180975"/>
            </a:xfrm>
            <a:custGeom>
              <a:avLst/>
              <a:gdLst>
                <a:gd name="T0" fmla="*/ 17 w 114"/>
                <a:gd name="T1" fmla="*/ 114 h 114"/>
                <a:gd name="T2" fmla="*/ 0 w 114"/>
                <a:gd name="T3" fmla="*/ 98 h 114"/>
                <a:gd name="T4" fmla="*/ 95 w 114"/>
                <a:gd name="T5" fmla="*/ 0 h 114"/>
                <a:gd name="T6" fmla="*/ 114 w 114"/>
                <a:gd name="T7" fmla="*/ 19 h 114"/>
                <a:gd name="T8" fmla="*/ 17 w 114"/>
                <a:gd name="T9" fmla="*/ 114 h 114"/>
              </a:gdLst>
              <a:ahLst/>
              <a:cxnLst>
                <a:cxn ang="0">
                  <a:pos x="T0" y="T1"/>
                </a:cxn>
                <a:cxn ang="0">
                  <a:pos x="T2" y="T3"/>
                </a:cxn>
                <a:cxn ang="0">
                  <a:pos x="T4" y="T5"/>
                </a:cxn>
                <a:cxn ang="0">
                  <a:pos x="T6" y="T7"/>
                </a:cxn>
                <a:cxn ang="0">
                  <a:pos x="T8" y="T9"/>
                </a:cxn>
              </a:cxnLst>
              <a:rect l="0" t="0" r="r" b="b"/>
              <a:pathLst>
                <a:path w="114" h="114">
                  <a:moveTo>
                    <a:pt x="17" y="114"/>
                  </a:moveTo>
                  <a:lnTo>
                    <a:pt x="0" y="98"/>
                  </a:lnTo>
                  <a:lnTo>
                    <a:pt x="95" y="0"/>
                  </a:lnTo>
                  <a:lnTo>
                    <a:pt x="114" y="19"/>
                  </a:lnTo>
                  <a:lnTo>
                    <a:pt x="17" y="114"/>
                  </a:lnTo>
                  <a:close/>
                </a:path>
              </a:pathLst>
            </a:custGeom>
            <a:solidFill>
              <a:srgbClr val="FAC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89">
              <a:extLst>
                <a:ext uri="{FF2B5EF4-FFF2-40B4-BE49-F238E27FC236}">
                  <a16:creationId xmlns:a16="http://schemas.microsoft.com/office/drawing/2014/main" id="{CC3503D2-7FCA-415E-8388-238A74A3A60F}"/>
                </a:ext>
              </a:extLst>
            </p:cNvPr>
            <p:cNvSpPr>
              <a:spLocks/>
            </p:cNvSpPr>
            <p:nvPr/>
          </p:nvSpPr>
          <p:spPr bwMode="auto">
            <a:xfrm>
              <a:off x="2867025" y="2479676"/>
              <a:ext cx="355600" cy="350838"/>
            </a:xfrm>
            <a:custGeom>
              <a:avLst/>
              <a:gdLst>
                <a:gd name="T0" fmla="*/ 0 w 94"/>
                <a:gd name="T1" fmla="*/ 20 h 93"/>
                <a:gd name="T2" fmla="*/ 73 w 94"/>
                <a:gd name="T3" fmla="*/ 93 h 93"/>
                <a:gd name="T4" fmla="*/ 73 w 94"/>
                <a:gd name="T5" fmla="*/ 93 h 93"/>
                <a:gd name="T6" fmla="*/ 76 w 94"/>
                <a:gd name="T7" fmla="*/ 75 h 93"/>
                <a:gd name="T8" fmla="*/ 94 w 94"/>
                <a:gd name="T9" fmla="*/ 74 h 93"/>
                <a:gd name="T10" fmla="*/ 94 w 94"/>
                <a:gd name="T11" fmla="*/ 73 h 93"/>
                <a:gd name="T12" fmla="*/ 21 w 94"/>
                <a:gd name="T13" fmla="*/ 0 h 93"/>
                <a:gd name="T14" fmla="*/ 0 w 94"/>
                <a:gd name="T15" fmla="*/ 20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93">
                  <a:moveTo>
                    <a:pt x="0" y="20"/>
                  </a:moveTo>
                  <a:cubicBezTo>
                    <a:pt x="0" y="20"/>
                    <a:pt x="64" y="84"/>
                    <a:pt x="73" y="93"/>
                  </a:cubicBezTo>
                  <a:cubicBezTo>
                    <a:pt x="73" y="93"/>
                    <a:pt x="73" y="93"/>
                    <a:pt x="73" y="93"/>
                  </a:cubicBezTo>
                  <a:cubicBezTo>
                    <a:pt x="70" y="88"/>
                    <a:pt x="71" y="80"/>
                    <a:pt x="76" y="75"/>
                  </a:cubicBezTo>
                  <a:cubicBezTo>
                    <a:pt x="81" y="70"/>
                    <a:pt x="89" y="70"/>
                    <a:pt x="94" y="74"/>
                  </a:cubicBezTo>
                  <a:cubicBezTo>
                    <a:pt x="94" y="74"/>
                    <a:pt x="94" y="73"/>
                    <a:pt x="94" y="73"/>
                  </a:cubicBezTo>
                  <a:cubicBezTo>
                    <a:pt x="21" y="0"/>
                    <a:pt x="21" y="0"/>
                    <a:pt x="21" y="0"/>
                  </a:cubicBezTo>
                  <a:lnTo>
                    <a:pt x="0" y="20"/>
                  </a:lnTo>
                  <a:close/>
                </a:path>
              </a:pathLst>
            </a:cu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59" name="Title 1">
            <a:extLst>
              <a:ext uri="{FF2B5EF4-FFF2-40B4-BE49-F238E27FC236}">
                <a16:creationId xmlns:a16="http://schemas.microsoft.com/office/drawing/2014/main" id="{01381D6B-0A38-4E06-8506-A342F6A017DB}"/>
              </a:ext>
            </a:extLst>
          </p:cNvPr>
          <p:cNvSpPr txBox="1">
            <a:spLocks/>
          </p:cNvSpPr>
          <p:nvPr/>
        </p:nvSpPr>
        <p:spPr>
          <a:xfrm>
            <a:off x="1093612" y="3000206"/>
            <a:ext cx="4303725" cy="2329926"/>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2400" i="1" dirty="0">
                <a:solidFill>
                  <a:schemeClr val="tx1">
                    <a:lumMod val="75000"/>
                    <a:lumOff val="25000"/>
                  </a:schemeClr>
                </a:solidFill>
                <a:latin typeface="Segoe UI" panose="020B0502040204020203" pitchFamily="34" charset="0"/>
                <a:cs typeface="Segoe UI" panose="020B0502040204020203" pitchFamily="34" charset="0"/>
              </a:rPr>
              <a:t>Lightweight event framework to alert external systems of an event/action from F&amp;O. Not throttled.</a:t>
            </a:r>
          </a:p>
        </p:txBody>
      </p:sp>
      <p:pic>
        <p:nvPicPr>
          <p:cNvPr id="3" name="Picture 2" descr="A red and blue text on a black background&#10;&#10;Description automatically generated">
            <a:extLst>
              <a:ext uri="{FF2B5EF4-FFF2-40B4-BE49-F238E27FC236}">
                <a16:creationId xmlns:a16="http://schemas.microsoft.com/office/drawing/2014/main" id="{08F4B324-9275-4387-F6FE-D132E277A016}"/>
              </a:ext>
            </a:extLst>
          </p:cNvPr>
          <p:cNvPicPr>
            <a:picLocks noChangeAspect="1"/>
          </p:cNvPicPr>
          <p:nvPr/>
        </p:nvPicPr>
        <p:blipFill rotWithShape="1">
          <a:blip r:embed="rId7">
            <a:extLst>
              <a:ext uri="{28A0092B-C50C-407E-A947-70E740481C1C}">
                <a14:useLocalDpi xmlns:a14="http://schemas.microsoft.com/office/drawing/2010/main" val="0"/>
              </a:ext>
            </a:extLst>
          </a:blip>
          <a:srcRect t="29736" b="28095"/>
          <a:stretch/>
        </p:blipFill>
        <p:spPr>
          <a:xfrm>
            <a:off x="9353425" y="5793101"/>
            <a:ext cx="1932463" cy="814893"/>
          </a:xfrm>
          <a:prstGeom prst="rect">
            <a:avLst/>
          </a:prstGeom>
        </p:spPr>
      </p:pic>
      <p:pic>
        <p:nvPicPr>
          <p:cNvPr id="4" name="Picture 2">
            <a:extLst>
              <a:ext uri="{FF2B5EF4-FFF2-40B4-BE49-F238E27FC236}">
                <a16:creationId xmlns:a16="http://schemas.microsoft.com/office/drawing/2014/main" id="{3DB642C9-96D5-0259-D685-81CD982E0DF1}"/>
              </a:ext>
            </a:extLst>
          </p:cNvPr>
          <p:cNvPicPr>
            <a:picLocks noChangeAspect="1"/>
          </p:cNvPicPr>
          <p:nvPr/>
        </p:nvPicPr>
        <p:blipFill>
          <a:blip r:embed="rId8"/>
          <a:stretch>
            <a:fillRect/>
          </a:stretch>
        </p:blipFill>
        <p:spPr>
          <a:xfrm>
            <a:off x="11600711" y="0"/>
            <a:ext cx="591289" cy="491196"/>
          </a:xfrm>
          <a:prstGeom prst="rect">
            <a:avLst/>
          </a:prstGeom>
        </p:spPr>
      </p:pic>
    </p:spTree>
    <p:extLst>
      <p:ext uri="{BB962C8B-B14F-4D97-AF65-F5344CB8AC3E}">
        <p14:creationId xmlns:p14="http://schemas.microsoft.com/office/powerpoint/2010/main" val="42366634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50778EFC-CC57-4EF6-89FF-014E7421429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9" name="Object 8" hidden="1">
                        <a:extLst>
                          <a:ext uri="{FF2B5EF4-FFF2-40B4-BE49-F238E27FC236}">
                            <a16:creationId xmlns:a16="http://schemas.microsoft.com/office/drawing/2014/main" id="{50778EFC-CC57-4EF6-89FF-014E7421429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0" name="Rectángulo 6175">
            <a:extLst>
              <a:ext uri="{FF2B5EF4-FFF2-40B4-BE49-F238E27FC236}">
                <a16:creationId xmlns:a16="http://schemas.microsoft.com/office/drawing/2014/main" id="{86A51F14-CEC0-4873-B851-90AD5CCD0617}"/>
              </a:ext>
            </a:extLst>
          </p:cNvPr>
          <p:cNvSpPr/>
          <p:nvPr/>
        </p:nvSpPr>
        <p:spPr>
          <a:xfrm>
            <a:off x="0" y="4470400"/>
            <a:ext cx="12214702" cy="2387600"/>
          </a:xfrm>
          <a:prstGeom prst="rect">
            <a:avLst/>
          </a:prstGeom>
          <a:solidFill>
            <a:srgbClr val="D6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任意多边形: 形状 16">
            <a:extLst>
              <a:ext uri="{FF2B5EF4-FFF2-40B4-BE49-F238E27FC236}">
                <a16:creationId xmlns:a16="http://schemas.microsoft.com/office/drawing/2014/main" id="{049CEE6A-F0A8-4DFA-9341-6025BABA637D}"/>
              </a:ext>
            </a:extLst>
          </p:cNvPr>
          <p:cNvSpPr/>
          <p:nvPr/>
        </p:nvSpPr>
        <p:spPr>
          <a:xfrm>
            <a:off x="0" y="4238171"/>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6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Freeform 46">
            <a:extLst>
              <a:ext uri="{FF2B5EF4-FFF2-40B4-BE49-F238E27FC236}">
                <a16:creationId xmlns:a16="http://schemas.microsoft.com/office/drawing/2014/main" id="{6FF0B403-FADC-424A-A227-59D6B88F2456}"/>
              </a:ext>
            </a:extLst>
          </p:cNvPr>
          <p:cNvSpPr/>
          <p:nvPr/>
        </p:nvSpPr>
        <p:spPr>
          <a:xfrm>
            <a:off x="669963" y="1204256"/>
            <a:ext cx="6833921" cy="4449489"/>
          </a:xfrm>
          <a:prstGeom prst="roundRect">
            <a:avLst>
              <a:gd name="adj" fmla="val 703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Rectangle 77">
            <a:extLst>
              <a:ext uri="{FF2B5EF4-FFF2-40B4-BE49-F238E27FC236}">
                <a16:creationId xmlns:a16="http://schemas.microsoft.com/office/drawing/2014/main" id="{9B2A14CA-B27E-4A65-85F3-621B5BA14675}"/>
              </a:ext>
            </a:extLst>
          </p:cNvPr>
          <p:cNvSpPr/>
          <p:nvPr/>
        </p:nvSpPr>
        <p:spPr>
          <a:xfrm>
            <a:off x="1104477" y="0"/>
            <a:ext cx="1175537" cy="1385657"/>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F1280CC-AF01-4FA6-9B49-8F44EB574ACE}"/>
              </a:ext>
            </a:extLst>
          </p:cNvPr>
          <p:cNvSpPr/>
          <p:nvPr/>
        </p:nvSpPr>
        <p:spPr>
          <a:xfrm>
            <a:off x="1104477" y="769023"/>
            <a:ext cx="1175537" cy="1175537"/>
          </a:xfrm>
          <a:prstGeom prst="ellipse">
            <a:avLst/>
          </a:prstGeom>
          <a:solidFill>
            <a:srgbClr val="D0101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99D574-3FCD-4173-937D-0FA446AEB9D2}"/>
              </a:ext>
            </a:extLst>
          </p:cNvPr>
          <p:cNvSpPr/>
          <p:nvPr/>
        </p:nvSpPr>
        <p:spPr>
          <a:xfrm>
            <a:off x="1324575" y="991834"/>
            <a:ext cx="729915" cy="729915"/>
          </a:xfrm>
          <a:prstGeom prst="ellipse">
            <a:avLst/>
          </a:prstGeom>
          <a:solidFill>
            <a:schemeClr val="bg1"/>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任意多边形: 形状 16">
            <a:extLst>
              <a:ext uri="{FF2B5EF4-FFF2-40B4-BE49-F238E27FC236}">
                <a16:creationId xmlns:a16="http://schemas.microsoft.com/office/drawing/2014/main" id="{CD17D5EF-C3CA-430D-8D78-9B7A4A92E88A}"/>
              </a:ext>
            </a:extLst>
          </p:cNvPr>
          <p:cNvSpPr/>
          <p:nvPr/>
        </p:nvSpPr>
        <p:spPr>
          <a:xfrm rot="16200000">
            <a:off x="8077322" y="1139249"/>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16">
            <a:extLst>
              <a:ext uri="{FF2B5EF4-FFF2-40B4-BE49-F238E27FC236}">
                <a16:creationId xmlns:a16="http://schemas.microsoft.com/office/drawing/2014/main" id="{CC5943E8-7862-4DAC-87C4-7F35D6FBC9CD}"/>
              </a:ext>
            </a:extLst>
          </p:cNvPr>
          <p:cNvSpPr/>
          <p:nvPr/>
        </p:nvSpPr>
        <p:spPr>
          <a:xfrm rot="16200000">
            <a:off x="8077322" y="525429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Rectángulo 6175">
            <a:extLst>
              <a:ext uri="{FF2B5EF4-FFF2-40B4-BE49-F238E27FC236}">
                <a16:creationId xmlns:a16="http://schemas.microsoft.com/office/drawing/2014/main" id="{8B9CA6E7-7271-4C1A-9106-2069F65592DD}"/>
              </a:ext>
            </a:extLst>
          </p:cNvPr>
          <p:cNvSpPr/>
          <p:nvPr/>
        </p:nvSpPr>
        <p:spPr>
          <a:xfrm>
            <a:off x="9681028" y="0"/>
            <a:ext cx="2533673" cy="6858000"/>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ángulo 6175">
            <a:extLst>
              <a:ext uri="{FF2B5EF4-FFF2-40B4-BE49-F238E27FC236}">
                <a16:creationId xmlns:a16="http://schemas.microsoft.com/office/drawing/2014/main" id="{63057CCC-8D68-4B3B-A6A3-B3A9F797FE6D}"/>
              </a:ext>
            </a:extLst>
          </p:cNvPr>
          <p:cNvSpPr/>
          <p:nvPr/>
        </p:nvSpPr>
        <p:spPr>
          <a:xfrm>
            <a:off x="11829143" y="0"/>
            <a:ext cx="385557" cy="6858000"/>
          </a:xfrm>
          <a:prstGeom prst="rect">
            <a:avLst/>
          </a:pr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任意多边形: 形状 16">
            <a:extLst>
              <a:ext uri="{FF2B5EF4-FFF2-40B4-BE49-F238E27FC236}">
                <a16:creationId xmlns:a16="http://schemas.microsoft.com/office/drawing/2014/main" id="{BFC38C69-061C-4D96-8765-E5AE867E3A82}"/>
              </a:ext>
            </a:extLst>
          </p:cNvPr>
          <p:cNvSpPr/>
          <p:nvPr/>
        </p:nvSpPr>
        <p:spPr>
          <a:xfrm rot="16200000">
            <a:off x="10254466" y="1139249"/>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16">
            <a:extLst>
              <a:ext uri="{FF2B5EF4-FFF2-40B4-BE49-F238E27FC236}">
                <a16:creationId xmlns:a16="http://schemas.microsoft.com/office/drawing/2014/main" id="{1FE673F1-E8EA-4A14-BD79-3511A9C956BC}"/>
              </a:ext>
            </a:extLst>
          </p:cNvPr>
          <p:cNvSpPr/>
          <p:nvPr/>
        </p:nvSpPr>
        <p:spPr>
          <a:xfrm rot="16200000">
            <a:off x="10254466" y="525429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Freeform 46">
            <a:extLst>
              <a:ext uri="{FF2B5EF4-FFF2-40B4-BE49-F238E27FC236}">
                <a16:creationId xmlns:a16="http://schemas.microsoft.com/office/drawing/2014/main" id="{69D15F79-29F9-45CC-9D3C-E64A8C4AE0FA}"/>
              </a:ext>
            </a:extLst>
          </p:cNvPr>
          <p:cNvSpPr/>
          <p:nvPr/>
        </p:nvSpPr>
        <p:spPr>
          <a:xfrm>
            <a:off x="6666889" y="1204256"/>
            <a:ext cx="5547811" cy="4449489"/>
          </a:xfrm>
          <a:custGeom>
            <a:avLst/>
            <a:gdLst>
              <a:gd name="connsiteX0" fmla="*/ 741596 w 6762750"/>
              <a:gd name="connsiteY0" fmla="*/ 0 h 4449489"/>
              <a:gd name="connsiteX1" fmla="*/ 6762750 w 6762750"/>
              <a:gd name="connsiteY1" fmla="*/ 0 h 4449489"/>
              <a:gd name="connsiteX2" fmla="*/ 6762750 w 6762750"/>
              <a:gd name="connsiteY2" fmla="*/ 4449489 h 4449489"/>
              <a:gd name="connsiteX3" fmla="*/ 741596 w 6762750"/>
              <a:gd name="connsiteY3" fmla="*/ 4449489 h 4449489"/>
              <a:gd name="connsiteX4" fmla="*/ 0 w 6762750"/>
              <a:gd name="connsiteY4" fmla="*/ 3707893 h 4449489"/>
              <a:gd name="connsiteX5" fmla="*/ 0 w 6762750"/>
              <a:gd name="connsiteY5" fmla="*/ 741596 h 4449489"/>
              <a:gd name="connsiteX6" fmla="*/ 741596 w 6762750"/>
              <a:gd name="connsiteY6" fmla="*/ 0 h 444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2750" h="4449489">
                <a:moveTo>
                  <a:pt x="741596" y="0"/>
                </a:moveTo>
                <a:lnTo>
                  <a:pt x="6762750" y="0"/>
                </a:lnTo>
                <a:lnTo>
                  <a:pt x="6762750" y="4449489"/>
                </a:lnTo>
                <a:lnTo>
                  <a:pt x="741596" y="4449489"/>
                </a:lnTo>
                <a:cubicBezTo>
                  <a:pt x="332024" y="4449489"/>
                  <a:pt x="0" y="4117465"/>
                  <a:pt x="0" y="3707893"/>
                </a:cubicBezTo>
                <a:lnTo>
                  <a:pt x="0" y="741596"/>
                </a:lnTo>
                <a:cubicBezTo>
                  <a:pt x="0" y="332024"/>
                  <a:pt x="332024" y="0"/>
                  <a:pt x="741596" y="0"/>
                </a:cubicBezTo>
                <a:close/>
              </a:path>
            </a:pathLst>
          </a:cu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5A1F34D-EB98-4CAD-A1DE-7AC573B109A0}"/>
              </a:ext>
            </a:extLst>
          </p:cNvPr>
          <p:cNvSpPr>
            <a:spLocks noGrp="1"/>
          </p:cNvSpPr>
          <p:nvPr>
            <p:ph type="title"/>
          </p:nvPr>
        </p:nvSpPr>
        <p:spPr>
          <a:xfrm>
            <a:off x="1093613" y="2184696"/>
            <a:ext cx="4303725" cy="741568"/>
          </a:xfrm>
        </p:spPr>
        <p:txBody>
          <a:bodyPr lIns="0" rIns="0"/>
          <a:lstStyle/>
          <a:p>
            <a:r>
              <a:rPr lang="en-US" b="1" dirty="0">
                <a:solidFill>
                  <a:schemeClr val="tx1">
                    <a:lumMod val="75000"/>
                    <a:lumOff val="25000"/>
                  </a:schemeClr>
                </a:solidFill>
                <a:latin typeface="Segoe UI" panose="020B0502040204020203" pitchFamily="34" charset="0"/>
                <a:cs typeface="Segoe UI" panose="020B0502040204020203" pitchFamily="34" charset="0"/>
              </a:rPr>
              <a:t>Data Events</a:t>
            </a:r>
          </a:p>
        </p:txBody>
      </p:sp>
      <p:sp>
        <p:nvSpPr>
          <p:cNvPr id="13" name="Rectangle 12">
            <a:extLst>
              <a:ext uri="{FF2B5EF4-FFF2-40B4-BE49-F238E27FC236}">
                <a16:creationId xmlns:a16="http://schemas.microsoft.com/office/drawing/2014/main" id="{90C835E6-5275-478D-B06E-63B529F28218}"/>
              </a:ext>
            </a:extLst>
          </p:cNvPr>
          <p:cNvSpPr/>
          <p:nvPr/>
        </p:nvSpPr>
        <p:spPr>
          <a:xfrm>
            <a:off x="11239954" y="6519862"/>
            <a:ext cx="444500" cy="338137"/>
          </a:xfrm>
          <a:prstGeom prst="rect">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8EDDE3A-9B37-43A6-8AC5-022DDD0AA58E}"/>
              </a:ext>
            </a:extLst>
          </p:cNvPr>
          <p:cNvSpPr/>
          <p:nvPr/>
        </p:nvSpPr>
        <p:spPr>
          <a:xfrm>
            <a:off x="11239954" y="6316662"/>
            <a:ext cx="444500" cy="444500"/>
          </a:xfrm>
          <a:prstGeom prst="ellipse">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5">
            <a:extLst>
              <a:ext uri="{FF2B5EF4-FFF2-40B4-BE49-F238E27FC236}">
                <a16:creationId xmlns:a16="http://schemas.microsoft.com/office/drawing/2014/main" id="{D0B669C6-75C7-488F-90E7-B0037991E11E}"/>
              </a:ext>
            </a:extLst>
          </p:cNvPr>
          <p:cNvSpPr>
            <a:spLocks noGrp="1"/>
          </p:cNvSpPr>
          <p:nvPr>
            <p:ph type="sldNum" sz="quarter" idx="12"/>
          </p:nvPr>
        </p:nvSpPr>
        <p:spPr>
          <a:xfrm>
            <a:off x="11296650" y="6356350"/>
            <a:ext cx="331108" cy="365125"/>
          </a:xfrm>
        </p:spPr>
        <p:txBody>
          <a:bodyPr lIns="0" tIns="0" rIns="0" bIns="0"/>
          <a:lstStyle>
            <a:lvl1pPr algn="ctr">
              <a:defRPr sz="900" b="1">
                <a:solidFill>
                  <a:schemeClr val="tx1">
                    <a:lumMod val="75000"/>
                    <a:lumOff val="25000"/>
                  </a:schemeClr>
                </a:solidFill>
                <a:latin typeface="Segoe UI" panose="020B0502040204020203" pitchFamily="34" charset="0"/>
                <a:cs typeface="Segoe UI" panose="020B0502040204020203" pitchFamily="34" charset="0"/>
              </a:defRPr>
            </a:lvl1pPr>
          </a:lstStyle>
          <a:p>
            <a:fld id="{8D05A9CD-9176-4D89-A414-3BEEE81BBC77}" type="slidenum">
              <a:rPr lang="en-US" smtClean="0"/>
              <a:pPr/>
              <a:t>32</a:t>
            </a:fld>
            <a:endParaRPr lang="en-US" dirty="0"/>
          </a:p>
        </p:txBody>
      </p:sp>
      <p:pic>
        <p:nvPicPr>
          <p:cNvPr id="53" name="Picture 52" descr="Background pattern&#10;&#10;Description automatically generated">
            <a:extLst>
              <a:ext uri="{FF2B5EF4-FFF2-40B4-BE49-F238E27FC236}">
                <a16:creationId xmlns:a16="http://schemas.microsoft.com/office/drawing/2014/main" id="{E1377084-21E0-42A7-B144-A69CF5A6D83D}"/>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6892413" y="1385657"/>
            <a:ext cx="5322288" cy="4021639"/>
          </a:xfrm>
          <a:custGeom>
            <a:avLst/>
            <a:gdLst>
              <a:gd name="connsiteX0" fmla="*/ 655598 w 5978515"/>
              <a:gd name="connsiteY0" fmla="*/ 0 h 4021639"/>
              <a:gd name="connsiteX1" fmla="*/ 5978515 w 5978515"/>
              <a:gd name="connsiteY1" fmla="*/ 0 h 4021639"/>
              <a:gd name="connsiteX2" fmla="*/ 5978515 w 5978515"/>
              <a:gd name="connsiteY2" fmla="*/ 4021639 h 4021639"/>
              <a:gd name="connsiteX3" fmla="*/ 655598 w 5978515"/>
              <a:gd name="connsiteY3" fmla="*/ 4021639 h 4021639"/>
              <a:gd name="connsiteX4" fmla="*/ 0 w 5978515"/>
              <a:gd name="connsiteY4" fmla="*/ 3351353 h 4021639"/>
              <a:gd name="connsiteX5" fmla="*/ 0 w 5978515"/>
              <a:gd name="connsiteY5" fmla="*/ 670286 h 4021639"/>
              <a:gd name="connsiteX6" fmla="*/ 655598 w 5978515"/>
              <a:gd name="connsiteY6" fmla="*/ 0 h 402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515" h="4021639">
                <a:moveTo>
                  <a:pt x="655598" y="0"/>
                </a:moveTo>
                <a:lnTo>
                  <a:pt x="5978515" y="0"/>
                </a:lnTo>
                <a:lnTo>
                  <a:pt x="5978515" y="4021639"/>
                </a:lnTo>
                <a:lnTo>
                  <a:pt x="655598" y="4021639"/>
                </a:lnTo>
                <a:cubicBezTo>
                  <a:pt x="293521" y="4021639"/>
                  <a:pt x="0" y="3721542"/>
                  <a:pt x="0" y="3351353"/>
                </a:cubicBezTo>
                <a:lnTo>
                  <a:pt x="0" y="670286"/>
                </a:lnTo>
                <a:cubicBezTo>
                  <a:pt x="0" y="300098"/>
                  <a:pt x="293521" y="0"/>
                  <a:pt x="655598" y="0"/>
                </a:cubicBezTo>
                <a:close/>
              </a:path>
            </a:pathLst>
          </a:custGeom>
        </p:spPr>
      </p:pic>
      <p:grpSp>
        <p:nvGrpSpPr>
          <p:cNvPr id="26" name="Group 25">
            <a:extLst>
              <a:ext uri="{FF2B5EF4-FFF2-40B4-BE49-F238E27FC236}">
                <a16:creationId xmlns:a16="http://schemas.microsoft.com/office/drawing/2014/main" id="{09971475-858B-487D-8875-A846C5AC2D16}"/>
              </a:ext>
            </a:extLst>
          </p:cNvPr>
          <p:cNvGrpSpPr/>
          <p:nvPr/>
        </p:nvGrpSpPr>
        <p:grpSpPr>
          <a:xfrm>
            <a:off x="1495252" y="1172799"/>
            <a:ext cx="388560" cy="367985"/>
            <a:chOff x="2805113" y="2247901"/>
            <a:chExt cx="779462" cy="738188"/>
          </a:xfrm>
          <a:effectLst>
            <a:outerShdw dist="63500" dir="2700000" algn="tl" rotWithShape="0">
              <a:prstClr val="black">
                <a:alpha val="20000"/>
              </a:prstClr>
            </a:outerShdw>
          </a:effectLst>
        </p:grpSpPr>
        <p:sp>
          <p:nvSpPr>
            <p:cNvPr id="28" name="Freeform 78">
              <a:extLst>
                <a:ext uri="{FF2B5EF4-FFF2-40B4-BE49-F238E27FC236}">
                  <a16:creationId xmlns:a16="http://schemas.microsoft.com/office/drawing/2014/main" id="{B7664ACB-8C2A-436E-89EA-05BADF2999C1}"/>
                </a:ext>
              </a:extLst>
            </p:cNvPr>
            <p:cNvSpPr>
              <a:spLocks/>
            </p:cNvSpPr>
            <p:nvPr/>
          </p:nvSpPr>
          <p:spPr bwMode="auto">
            <a:xfrm>
              <a:off x="3006725" y="2247901"/>
              <a:ext cx="577850" cy="738188"/>
            </a:xfrm>
            <a:custGeom>
              <a:avLst/>
              <a:gdLst>
                <a:gd name="T0" fmla="*/ 115 w 153"/>
                <a:gd name="T1" fmla="*/ 0 h 195"/>
                <a:gd name="T2" fmla="*/ 6 w 153"/>
                <a:gd name="T3" fmla="*/ 0 h 195"/>
                <a:gd name="T4" fmla="*/ 0 w 153"/>
                <a:gd name="T5" fmla="*/ 7 h 195"/>
                <a:gd name="T6" fmla="*/ 0 w 153"/>
                <a:gd name="T7" fmla="*/ 195 h 195"/>
                <a:gd name="T8" fmla="*/ 153 w 153"/>
                <a:gd name="T9" fmla="*/ 195 h 195"/>
                <a:gd name="T10" fmla="*/ 153 w 153"/>
                <a:gd name="T11" fmla="*/ 39 h 195"/>
                <a:gd name="T12" fmla="*/ 115 w 153"/>
                <a:gd name="T13" fmla="*/ 0 h 195"/>
              </a:gdLst>
              <a:ahLst/>
              <a:cxnLst>
                <a:cxn ang="0">
                  <a:pos x="T0" y="T1"/>
                </a:cxn>
                <a:cxn ang="0">
                  <a:pos x="T2" y="T3"/>
                </a:cxn>
                <a:cxn ang="0">
                  <a:pos x="T4" y="T5"/>
                </a:cxn>
                <a:cxn ang="0">
                  <a:pos x="T6" y="T7"/>
                </a:cxn>
                <a:cxn ang="0">
                  <a:pos x="T8" y="T9"/>
                </a:cxn>
                <a:cxn ang="0">
                  <a:pos x="T10" y="T11"/>
                </a:cxn>
                <a:cxn ang="0">
                  <a:pos x="T12" y="T13"/>
                </a:cxn>
              </a:cxnLst>
              <a:rect l="0" t="0" r="r" b="b"/>
              <a:pathLst>
                <a:path w="153" h="195">
                  <a:moveTo>
                    <a:pt x="115" y="0"/>
                  </a:moveTo>
                  <a:cubicBezTo>
                    <a:pt x="6" y="0"/>
                    <a:pt x="6" y="0"/>
                    <a:pt x="6" y="0"/>
                  </a:cubicBezTo>
                  <a:cubicBezTo>
                    <a:pt x="3" y="0"/>
                    <a:pt x="0" y="3"/>
                    <a:pt x="0" y="7"/>
                  </a:cubicBezTo>
                  <a:cubicBezTo>
                    <a:pt x="0" y="195"/>
                    <a:pt x="0" y="195"/>
                    <a:pt x="0" y="195"/>
                  </a:cubicBezTo>
                  <a:cubicBezTo>
                    <a:pt x="153" y="195"/>
                    <a:pt x="153" y="195"/>
                    <a:pt x="153" y="195"/>
                  </a:cubicBezTo>
                  <a:cubicBezTo>
                    <a:pt x="153" y="39"/>
                    <a:pt x="153" y="39"/>
                    <a:pt x="153" y="39"/>
                  </a:cubicBezTo>
                  <a:lnTo>
                    <a:pt x="1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79">
              <a:extLst>
                <a:ext uri="{FF2B5EF4-FFF2-40B4-BE49-F238E27FC236}">
                  <a16:creationId xmlns:a16="http://schemas.microsoft.com/office/drawing/2014/main" id="{D93500A6-717D-481E-8FE5-C9437644162D}"/>
                </a:ext>
              </a:extLst>
            </p:cNvPr>
            <p:cNvSpPr>
              <a:spLocks/>
            </p:cNvSpPr>
            <p:nvPr/>
          </p:nvSpPr>
          <p:spPr bwMode="auto">
            <a:xfrm>
              <a:off x="3441700" y="2247901"/>
              <a:ext cx="142875" cy="147638"/>
            </a:xfrm>
            <a:custGeom>
              <a:avLst/>
              <a:gdLst>
                <a:gd name="T0" fmla="*/ 0 w 90"/>
                <a:gd name="T1" fmla="*/ 0 h 93"/>
                <a:gd name="T2" fmla="*/ 0 w 90"/>
                <a:gd name="T3" fmla="*/ 93 h 93"/>
                <a:gd name="T4" fmla="*/ 90 w 90"/>
                <a:gd name="T5" fmla="*/ 93 h 93"/>
                <a:gd name="T6" fmla="*/ 0 w 90"/>
                <a:gd name="T7" fmla="*/ 0 h 93"/>
              </a:gdLst>
              <a:ahLst/>
              <a:cxnLst>
                <a:cxn ang="0">
                  <a:pos x="T0" y="T1"/>
                </a:cxn>
                <a:cxn ang="0">
                  <a:pos x="T2" y="T3"/>
                </a:cxn>
                <a:cxn ang="0">
                  <a:pos x="T4" y="T5"/>
                </a:cxn>
                <a:cxn ang="0">
                  <a:pos x="T6" y="T7"/>
                </a:cxn>
              </a:cxnLst>
              <a:rect l="0" t="0" r="r" b="b"/>
              <a:pathLst>
                <a:path w="90" h="93">
                  <a:moveTo>
                    <a:pt x="0" y="0"/>
                  </a:moveTo>
                  <a:lnTo>
                    <a:pt x="0" y="93"/>
                  </a:lnTo>
                  <a:lnTo>
                    <a:pt x="90" y="93"/>
                  </a:lnTo>
                  <a:lnTo>
                    <a:pt x="0" y="0"/>
                  </a:ln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80">
              <a:extLst>
                <a:ext uri="{FF2B5EF4-FFF2-40B4-BE49-F238E27FC236}">
                  <a16:creationId xmlns:a16="http://schemas.microsoft.com/office/drawing/2014/main" id="{F83B5C6C-2A4B-4C64-BA1F-7B4883CCDB4B}"/>
                </a:ext>
              </a:extLst>
            </p:cNvPr>
            <p:cNvSpPr>
              <a:spLocks/>
            </p:cNvSpPr>
            <p:nvPr/>
          </p:nvSpPr>
          <p:spPr bwMode="auto">
            <a:xfrm>
              <a:off x="3100388" y="2419351"/>
              <a:ext cx="242888" cy="22225"/>
            </a:xfrm>
            <a:custGeom>
              <a:avLst/>
              <a:gdLst>
                <a:gd name="T0" fmla="*/ 64 w 64"/>
                <a:gd name="T1" fmla="*/ 3 h 6"/>
                <a:gd name="T2" fmla="*/ 61 w 64"/>
                <a:gd name="T3" fmla="*/ 6 h 6"/>
                <a:gd name="T4" fmla="*/ 4 w 64"/>
                <a:gd name="T5" fmla="*/ 6 h 6"/>
                <a:gd name="T6" fmla="*/ 0 w 64"/>
                <a:gd name="T7" fmla="*/ 3 h 6"/>
                <a:gd name="T8" fmla="*/ 4 w 64"/>
                <a:gd name="T9" fmla="*/ 0 h 6"/>
                <a:gd name="T10" fmla="*/ 61 w 64"/>
                <a:gd name="T11" fmla="*/ 0 h 6"/>
                <a:gd name="T12" fmla="*/ 64 w 64"/>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64" h="6">
                  <a:moveTo>
                    <a:pt x="64" y="3"/>
                  </a:moveTo>
                  <a:cubicBezTo>
                    <a:pt x="64" y="5"/>
                    <a:pt x="63" y="6"/>
                    <a:pt x="61" y="6"/>
                  </a:cubicBezTo>
                  <a:cubicBezTo>
                    <a:pt x="4" y="6"/>
                    <a:pt x="4" y="6"/>
                    <a:pt x="4" y="6"/>
                  </a:cubicBezTo>
                  <a:cubicBezTo>
                    <a:pt x="2" y="6"/>
                    <a:pt x="0" y="5"/>
                    <a:pt x="0" y="3"/>
                  </a:cubicBezTo>
                  <a:cubicBezTo>
                    <a:pt x="0" y="1"/>
                    <a:pt x="2" y="0"/>
                    <a:pt x="4" y="0"/>
                  </a:cubicBezTo>
                  <a:cubicBezTo>
                    <a:pt x="61" y="0"/>
                    <a:pt x="61" y="0"/>
                    <a:pt x="61" y="0"/>
                  </a:cubicBezTo>
                  <a:cubicBezTo>
                    <a:pt x="63" y="0"/>
                    <a:pt x="64" y="1"/>
                    <a:pt x="64"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81">
              <a:extLst>
                <a:ext uri="{FF2B5EF4-FFF2-40B4-BE49-F238E27FC236}">
                  <a16:creationId xmlns:a16="http://schemas.microsoft.com/office/drawing/2014/main" id="{05AD84B9-7AA3-44B9-B394-B0D64F44851C}"/>
                </a:ext>
              </a:extLst>
            </p:cNvPr>
            <p:cNvSpPr>
              <a:spLocks/>
            </p:cNvSpPr>
            <p:nvPr/>
          </p:nvSpPr>
          <p:spPr bwMode="auto">
            <a:xfrm>
              <a:off x="3100388" y="2516188"/>
              <a:ext cx="390525" cy="23813"/>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Freeform 82">
              <a:extLst>
                <a:ext uri="{FF2B5EF4-FFF2-40B4-BE49-F238E27FC236}">
                  <a16:creationId xmlns:a16="http://schemas.microsoft.com/office/drawing/2014/main" id="{8CDBE542-6281-41A8-9DEB-B4824C2CC339}"/>
                </a:ext>
              </a:extLst>
            </p:cNvPr>
            <p:cNvSpPr>
              <a:spLocks/>
            </p:cNvSpPr>
            <p:nvPr/>
          </p:nvSpPr>
          <p:spPr bwMode="auto">
            <a:xfrm>
              <a:off x="3100388" y="2611438"/>
              <a:ext cx="390525" cy="26988"/>
            </a:xfrm>
            <a:custGeom>
              <a:avLst/>
              <a:gdLst>
                <a:gd name="T0" fmla="*/ 103 w 103"/>
                <a:gd name="T1" fmla="*/ 3 h 7"/>
                <a:gd name="T2" fmla="*/ 100 w 103"/>
                <a:gd name="T3" fmla="*/ 7 h 7"/>
                <a:gd name="T4" fmla="*/ 4 w 103"/>
                <a:gd name="T5" fmla="*/ 7 h 7"/>
                <a:gd name="T6" fmla="*/ 0 w 103"/>
                <a:gd name="T7" fmla="*/ 3 h 7"/>
                <a:gd name="T8" fmla="*/ 4 w 103"/>
                <a:gd name="T9" fmla="*/ 0 h 7"/>
                <a:gd name="T10" fmla="*/ 100 w 103"/>
                <a:gd name="T11" fmla="*/ 0 h 7"/>
                <a:gd name="T12" fmla="*/ 103 w 103"/>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103" h="7">
                  <a:moveTo>
                    <a:pt x="103" y="3"/>
                  </a:moveTo>
                  <a:cubicBezTo>
                    <a:pt x="103" y="5"/>
                    <a:pt x="101" y="7"/>
                    <a:pt x="100" y="7"/>
                  </a:cubicBezTo>
                  <a:cubicBezTo>
                    <a:pt x="4" y="7"/>
                    <a:pt x="4" y="7"/>
                    <a:pt x="4" y="7"/>
                  </a:cubicBezTo>
                  <a:cubicBezTo>
                    <a:pt x="2" y="7"/>
                    <a:pt x="0" y="5"/>
                    <a:pt x="0" y="3"/>
                  </a:cubicBezTo>
                  <a:cubicBezTo>
                    <a:pt x="0" y="2"/>
                    <a:pt x="2" y="0"/>
                    <a:pt x="4" y="0"/>
                  </a:cubicBezTo>
                  <a:cubicBezTo>
                    <a:pt x="100" y="0"/>
                    <a:pt x="100" y="0"/>
                    <a:pt x="100" y="0"/>
                  </a:cubicBezTo>
                  <a:cubicBezTo>
                    <a:pt x="101" y="0"/>
                    <a:pt x="103" y="2"/>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83">
              <a:extLst>
                <a:ext uri="{FF2B5EF4-FFF2-40B4-BE49-F238E27FC236}">
                  <a16:creationId xmlns:a16="http://schemas.microsoft.com/office/drawing/2014/main" id="{00B99341-F351-46D3-984D-438D2C39011D}"/>
                </a:ext>
              </a:extLst>
            </p:cNvPr>
            <p:cNvSpPr>
              <a:spLocks/>
            </p:cNvSpPr>
            <p:nvPr/>
          </p:nvSpPr>
          <p:spPr bwMode="auto">
            <a:xfrm>
              <a:off x="3100388" y="2709863"/>
              <a:ext cx="390525" cy="22225"/>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84">
              <a:extLst>
                <a:ext uri="{FF2B5EF4-FFF2-40B4-BE49-F238E27FC236}">
                  <a16:creationId xmlns:a16="http://schemas.microsoft.com/office/drawing/2014/main" id="{355432A7-AEFA-47F1-B0A0-1345637B0E5A}"/>
                </a:ext>
              </a:extLst>
            </p:cNvPr>
            <p:cNvSpPr>
              <a:spLocks/>
            </p:cNvSpPr>
            <p:nvPr/>
          </p:nvSpPr>
          <p:spPr bwMode="auto">
            <a:xfrm>
              <a:off x="2805113" y="2338388"/>
              <a:ext cx="530225" cy="530225"/>
            </a:xfrm>
            <a:custGeom>
              <a:avLst/>
              <a:gdLst>
                <a:gd name="T0" fmla="*/ 131 w 140"/>
                <a:gd name="T1" fmla="*/ 90 h 140"/>
                <a:gd name="T2" fmla="*/ 51 w 140"/>
                <a:gd name="T3" fmla="*/ 11 h 140"/>
                <a:gd name="T4" fmla="*/ 49 w 140"/>
                <a:gd name="T5" fmla="*/ 9 h 140"/>
                <a:gd name="T6" fmla="*/ 11 w 140"/>
                <a:gd name="T7" fmla="*/ 11 h 140"/>
                <a:gd name="T8" fmla="*/ 11 w 140"/>
                <a:gd name="T9" fmla="*/ 11 h 140"/>
                <a:gd name="T10" fmla="*/ 9 w 140"/>
                <a:gd name="T11" fmla="*/ 49 h 140"/>
                <a:gd name="T12" fmla="*/ 11 w 140"/>
                <a:gd name="T13" fmla="*/ 52 h 140"/>
                <a:gd name="T14" fmla="*/ 90 w 140"/>
                <a:gd name="T15" fmla="*/ 131 h 140"/>
                <a:gd name="T16" fmla="*/ 122 w 140"/>
                <a:gd name="T17" fmla="*/ 140 h 140"/>
                <a:gd name="T18" fmla="*/ 129 w 140"/>
                <a:gd name="T19" fmla="*/ 129 h 140"/>
                <a:gd name="T20" fmla="*/ 140 w 140"/>
                <a:gd name="T21" fmla="*/ 122 h 140"/>
                <a:gd name="T22" fmla="*/ 131 w 140"/>
                <a:gd name="T23" fmla="*/ 9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140">
                  <a:moveTo>
                    <a:pt x="131" y="90"/>
                  </a:moveTo>
                  <a:cubicBezTo>
                    <a:pt x="51" y="11"/>
                    <a:pt x="51" y="11"/>
                    <a:pt x="51" y="11"/>
                  </a:cubicBezTo>
                  <a:cubicBezTo>
                    <a:pt x="51" y="10"/>
                    <a:pt x="50" y="10"/>
                    <a:pt x="49" y="9"/>
                  </a:cubicBezTo>
                  <a:cubicBezTo>
                    <a:pt x="38" y="0"/>
                    <a:pt x="22" y="0"/>
                    <a:pt x="11" y="11"/>
                  </a:cubicBezTo>
                  <a:cubicBezTo>
                    <a:pt x="11" y="11"/>
                    <a:pt x="11" y="11"/>
                    <a:pt x="11" y="11"/>
                  </a:cubicBezTo>
                  <a:cubicBezTo>
                    <a:pt x="0" y="22"/>
                    <a:pt x="0" y="38"/>
                    <a:pt x="9" y="49"/>
                  </a:cubicBezTo>
                  <a:cubicBezTo>
                    <a:pt x="9" y="50"/>
                    <a:pt x="10" y="51"/>
                    <a:pt x="11" y="52"/>
                  </a:cubicBezTo>
                  <a:cubicBezTo>
                    <a:pt x="90" y="131"/>
                    <a:pt x="90" y="131"/>
                    <a:pt x="90" y="131"/>
                  </a:cubicBezTo>
                  <a:cubicBezTo>
                    <a:pt x="122" y="140"/>
                    <a:pt x="122" y="140"/>
                    <a:pt x="122" y="140"/>
                  </a:cubicBezTo>
                  <a:cubicBezTo>
                    <a:pt x="123" y="136"/>
                    <a:pt x="125" y="132"/>
                    <a:pt x="129" y="129"/>
                  </a:cubicBezTo>
                  <a:cubicBezTo>
                    <a:pt x="132" y="126"/>
                    <a:pt x="136" y="123"/>
                    <a:pt x="140" y="122"/>
                  </a:cubicBezTo>
                  <a:lnTo>
                    <a:pt x="131" y="90"/>
                  </a:lnTo>
                  <a:close/>
                </a:path>
              </a:pathLst>
            </a:custGeom>
            <a:solidFill>
              <a:srgbClr val="F4D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85">
              <a:extLst>
                <a:ext uri="{FF2B5EF4-FFF2-40B4-BE49-F238E27FC236}">
                  <a16:creationId xmlns:a16="http://schemas.microsoft.com/office/drawing/2014/main" id="{54DA4313-77E3-457F-8833-0662FC75BB69}"/>
                </a:ext>
              </a:extLst>
            </p:cNvPr>
            <p:cNvSpPr>
              <a:spLocks/>
            </p:cNvSpPr>
            <p:nvPr/>
          </p:nvSpPr>
          <p:spPr bwMode="auto">
            <a:xfrm>
              <a:off x="2805113" y="2338388"/>
              <a:ext cx="185738" cy="185738"/>
            </a:xfrm>
            <a:custGeom>
              <a:avLst/>
              <a:gdLst>
                <a:gd name="T0" fmla="*/ 49 w 49"/>
                <a:gd name="T1" fmla="*/ 9 h 49"/>
                <a:gd name="T2" fmla="*/ 9 w 49"/>
                <a:gd name="T3" fmla="*/ 49 h 49"/>
                <a:gd name="T4" fmla="*/ 11 w 49"/>
                <a:gd name="T5" fmla="*/ 11 h 49"/>
                <a:gd name="T6" fmla="*/ 11 w 49"/>
                <a:gd name="T7" fmla="*/ 11 h 49"/>
                <a:gd name="T8" fmla="*/ 49 w 49"/>
                <a:gd name="T9" fmla="*/ 9 h 49"/>
              </a:gdLst>
              <a:ahLst/>
              <a:cxnLst>
                <a:cxn ang="0">
                  <a:pos x="T0" y="T1"/>
                </a:cxn>
                <a:cxn ang="0">
                  <a:pos x="T2" y="T3"/>
                </a:cxn>
                <a:cxn ang="0">
                  <a:pos x="T4" y="T5"/>
                </a:cxn>
                <a:cxn ang="0">
                  <a:pos x="T6" y="T7"/>
                </a:cxn>
                <a:cxn ang="0">
                  <a:pos x="T8" y="T9"/>
                </a:cxn>
              </a:cxnLst>
              <a:rect l="0" t="0" r="r" b="b"/>
              <a:pathLst>
                <a:path w="49" h="49">
                  <a:moveTo>
                    <a:pt x="49" y="9"/>
                  </a:moveTo>
                  <a:cubicBezTo>
                    <a:pt x="9" y="49"/>
                    <a:pt x="9" y="49"/>
                    <a:pt x="9" y="49"/>
                  </a:cubicBezTo>
                  <a:cubicBezTo>
                    <a:pt x="0" y="38"/>
                    <a:pt x="0" y="22"/>
                    <a:pt x="11" y="11"/>
                  </a:cubicBezTo>
                  <a:cubicBezTo>
                    <a:pt x="11" y="11"/>
                    <a:pt x="11" y="11"/>
                    <a:pt x="11" y="11"/>
                  </a:cubicBezTo>
                  <a:cubicBezTo>
                    <a:pt x="22" y="0"/>
                    <a:pt x="38" y="0"/>
                    <a:pt x="49" y="9"/>
                  </a:cubicBezTo>
                  <a:close/>
                </a:path>
              </a:pathLst>
            </a:custGeom>
            <a:solidFill>
              <a:srgbClr val="F7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86">
              <a:extLst>
                <a:ext uri="{FF2B5EF4-FFF2-40B4-BE49-F238E27FC236}">
                  <a16:creationId xmlns:a16="http://schemas.microsoft.com/office/drawing/2014/main" id="{614328DC-CA57-42F5-BE0C-7B5D3BB29EDD}"/>
                </a:ext>
              </a:extLst>
            </p:cNvPr>
            <p:cNvSpPr>
              <a:spLocks/>
            </p:cNvSpPr>
            <p:nvPr/>
          </p:nvSpPr>
          <p:spPr bwMode="auto">
            <a:xfrm>
              <a:off x="3267075" y="2800351"/>
              <a:ext cx="90488" cy="90488"/>
            </a:xfrm>
            <a:custGeom>
              <a:avLst/>
              <a:gdLst>
                <a:gd name="T0" fmla="*/ 18 w 24"/>
                <a:gd name="T1" fmla="*/ 0 h 24"/>
                <a:gd name="T2" fmla="*/ 24 w 24"/>
                <a:gd name="T3" fmla="*/ 21 h 24"/>
                <a:gd name="T4" fmla="*/ 20 w 24"/>
                <a:gd name="T5" fmla="*/ 24 h 24"/>
                <a:gd name="T6" fmla="*/ 0 w 24"/>
                <a:gd name="T7" fmla="*/ 18 h 24"/>
                <a:gd name="T8" fmla="*/ 7 w 24"/>
                <a:gd name="T9" fmla="*/ 7 h 24"/>
                <a:gd name="T10" fmla="*/ 18 w 24"/>
                <a:gd name="T11" fmla="*/ 0 h 24"/>
              </a:gdLst>
              <a:ahLst/>
              <a:cxnLst>
                <a:cxn ang="0">
                  <a:pos x="T0" y="T1"/>
                </a:cxn>
                <a:cxn ang="0">
                  <a:pos x="T2" y="T3"/>
                </a:cxn>
                <a:cxn ang="0">
                  <a:pos x="T4" y="T5"/>
                </a:cxn>
                <a:cxn ang="0">
                  <a:pos x="T6" y="T7"/>
                </a:cxn>
                <a:cxn ang="0">
                  <a:pos x="T8" y="T9"/>
                </a:cxn>
                <a:cxn ang="0">
                  <a:pos x="T10" y="T11"/>
                </a:cxn>
              </a:cxnLst>
              <a:rect l="0" t="0" r="r" b="b"/>
              <a:pathLst>
                <a:path w="24" h="24">
                  <a:moveTo>
                    <a:pt x="18" y="0"/>
                  </a:moveTo>
                  <a:cubicBezTo>
                    <a:pt x="24" y="21"/>
                    <a:pt x="24" y="21"/>
                    <a:pt x="24" y="21"/>
                  </a:cubicBezTo>
                  <a:cubicBezTo>
                    <a:pt x="24" y="23"/>
                    <a:pt x="22" y="24"/>
                    <a:pt x="20" y="24"/>
                  </a:cubicBezTo>
                  <a:cubicBezTo>
                    <a:pt x="0" y="18"/>
                    <a:pt x="0" y="18"/>
                    <a:pt x="0" y="18"/>
                  </a:cubicBezTo>
                  <a:cubicBezTo>
                    <a:pt x="1" y="14"/>
                    <a:pt x="3" y="10"/>
                    <a:pt x="7" y="7"/>
                  </a:cubicBezTo>
                  <a:cubicBezTo>
                    <a:pt x="10" y="4"/>
                    <a:pt x="14" y="1"/>
                    <a:pt x="18" y="0"/>
                  </a:cubicBez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87">
              <a:extLst>
                <a:ext uri="{FF2B5EF4-FFF2-40B4-BE49-F238E27FC236}">
                  <a16:creationId xmlns:a16="http://schemas.microsoft.com/office/drawing/2014/main" id="{6EC70ED2-58A2-4F0D-AB74-2621F9D02BAF}"/>
                </a:ext>
              </a:extLst>
            </p:cNvPr>
            <p:cNvSpPr>
              <a:spLocks/>
            </p:cNvSpPr>
            <p:nvPr/>
          </p:nvSpPr>
          <p:spPr bwMode="auto">
            <a:xfrm>
              <a:off x="2867025" y="2403476"/>
              <a:ext cx="434975" cy="427038"/>
            </a:xfrm>
            <a:custGeom>
              <a:avLst/>
              <a:gdLst>
                <a:gd name="T0" fmla="*/ 114 w 115"/>
                <a:gd name="T1" fmla="*/ 73 h 113"/>
                <a:gd name="T2" fmla="*/ 41 w 115"/>
                <a:gd name="T3" fmla="*/ 0 h 113"/>
                <a:gd name="T4" fmla="*/ 0 w 115"/>
                <a:gd name="T5" fmla="*/ 40 h 113"/>
                <a:gd name="T6" fmla="*/ 0 w 115"/>
                <a:gd name="T7" fmla="*/ 40 h 113"/>
                <a:gd name="T8" fmla="*/ 73 w 115"/>
                <a:gd name="T9" fmla="*/ 113 h 113"/>
                <a:gd name="T10" fmla="*/ 73 w 115"/>
                <a:gd name="T11" fmla="*/ 113 h 113"/>
                <a:gd name="T12" fmla="*/ 76 w 115"/>
                <a:gd name="T13" fmla="*/ 95 h 113"/>
                <a:gd name="T14" fmla="*/ 94 w 115"/>
                <a:gd name="T15" fmla="*/ 94 h 113"/>
                <a:gd name="T16" fmla="*/ 94 w 115"/>
                <a:gd name="T17" fmla="*/ 93 h 113"/>
                <a:gd name="T18" fmla="*/ 94 w 115"/>
                <a:gd name="T19" fmla="*/ 93 h 113"/>
                <a:gd name="T20" fmla="*/ 96 w 115"/>
                <a:gd name="T21" fmla="*/ 74 h 113"/>
                <a:gd name="T22" fmla="*/ 114 w 115"/>
                <a:gd name="T23" fmla="*/ 73 h 113"/>
                <a:gd name="T24" fmla="*/ 114 w 115"/>
                <a:gd name="T25" fmla="*/ 73 h 113"/>
                <a:gd name="T26" fmla="*/ 114 w 115"/>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13">
                  <a:moveTo>
                    <a:pt x="114" y="73"/>
                  </a:moveTo>
                  <a:cubicBezTo>
                    <a:pt x="108" y="67"/>
                    <a:pt x="41" y="0"/>
                    <a:pt x="41" y="0"/>
                  </a:cubicBezTo>
                  <a:cubicBezTo>
                    <a:pt x="0" y="40"/>
                    <a:pt x="0" y="40"/>
                    <a:pt x="0" y="40"/>
                  </a:cubicBezTo>
                  <a:cubicBezTo>
                    <a:pt x="0" y="40"/>
                    <a:pt x="0" y="40"/>
                    <a:pt x="0" y="40"/>
                  </a:cubicBezTo>
                  <a:cubicBezTo>
                    <a:pt x="0" y="40"/>
                    <a:pt x="64" y="104"/>
                    <a:pt x="73" y="113"/>
                  </a:cubicBezTo>
                  <a:cubicBezTo>
                    <a:pt x="73" y="113"/>
                    <a:pt x="73" y="113"/>
                    <a:pt x="73" y="113"/>
                  </a:cubicBezTo>
                  <a:cubicBezTo>
                    <a:pt x="70" y="108"/>
                    <a:pt x="71" y="100"/>
                    <a:pt x="76" y="95"/>
                  </a:cubicBezTo>
                  <a:cubicBezTo>
                    <a:pt x="81" y="90"/>
                    <a:pt x="89" y="90"/>
                    <a:pt x="94" y="94"/>
                  </a:cubicBezTo>
                  <a:cubicBezTo>
                    <a:pt x="94" y="94"/>
                    <a:pt x="94" y="94"/>
                    <a:pt x="94" y="93"/>
                  </a:cubicBezTo>
                  <a:cubicBezTo>
                    <a:pt x="94" y="93"/>
                    <a:pt x="94" y="93"/>
                    <a:pt x="94" y="93"/>
                  </a:cubicBezTo>
                  <a:cubicBezTo>
                    <a:pt x="90" y="88"/>
                    <a:pt x="90" y="80"/>
                    <a:pt x="96" y="74"/>
                  </a:cubicBezTo>
                  <a:cubicBezTo>
                    <a:pt x="101" y="69"/>
                    <a:pt x="109" y="69"/>
                    <a:pt x="114" y="73"/>
                  </a:cubicBezTo>
                  <a:cubicBezTo>
                    <a:pt x="114" y="73"/>
                    <a:pt x="114" y="73"/>
                    <a:pt x="114" y="73"/>
                  </a:cubicBezTo>
                  <a:cubicBezTo>
                    <a:pt x="115" y="73"/>
                    <a:pt x="115" y="73"/>
                    <a:pt x="114" y="73"/>
                  </a:cubicBezTo>
                  <a:close/>
                </a:path>
              </a:pathLst>
            </a:custGeom>
            <a:solidFill>
              <a:srgbClr val="DF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88">
              <a:extLst>
                <a:ext uri="{FF2B5EF4-FFF2-40B4-BE49-F238E27FC236}">
                  <a16:creationId xmlns:a16="http://schemas.microsoft.com/office/drawing/2014/main" id="{A6DF8AC2-542F-4D2D-8215-43A775290424}"/>
                </a:ext>
              </a:extLst>
            </p:cNvPr>
            <p:cNvSpPr>
              <a:spLocks/>
            </p:cNvSpPr>
            <p:nvPr/>
          </p:nvSpPr>
          <p:spPr bwMode="auto">
            <a:xfrm>
              <a:off x="2840038" y="2373313"/>
              <a:ext cx="180975" cy="180975"/>
            </a:xfrm>
            <a:custGeom>
              <a:avLst/>
              <a:gdLst>
                <a:gd name="T0" fmla="*/ 17 w 114"/>
                <a:gd name="T1" fmla="*/ 114 h 114"/>
                <a:gd name="T2" fmla="*/ 0 w 114"/>
                <a:gd name="T3" fmla="*/ 98 h 114"/>
                <a:gd name="T4" fmla="*/ 95 w 114"/>
                <a:gd name="T5" fmla="*/ 0 h 114"/>
                <a:gd name="T6" fmla="*/ 114 w 114"/>
                <a:gd name="T7" fmla="*/ 19 h 114"/>
                <a:gd name="T8" fmla="*/ 17 w 114"/>
                <a:gd name="T9" fmla="*/ 114 h 114"/>
              </a:gdLst>
              <a:ahLst/>
              <a:cxnLst>
                <a:cxn ang="0">
                  <a:pos x="T0" y="T1"/>
                </a:cxn>
                <a:cxn ang="0">
                  <a:pos x="T2" y="T3"/>
                </a:cxn>
                <a:cxn ang="0">
                  <a:pos x="T4" y="T5"/>
                </a:cxn>
                <a:cxn ang="0">
                  <a:pos x="T6" y="T7"/>
                </a:cxn>
                <a:cxn ang="0">
                  <a:pos x="T8" y="T9"/>
                </a:cxn>
              </a:cxnLst>
              <a:rect l="0" t="0" r="r" b="b"/>
              <a:pathLst>
                <a:path w="114" h="114">
                  <a:moveTo>
                    <a:pt x="17" y="114"/>
                  </a:moveTo>
                  <a:lnTo>
                    <a:pt x="0" y="98"/>
                  </a:lnTo>
                  <a:lnTo>
                    <a:pt x="95" y="0"/>
                  </a:lnTo>
                  <a:lnTo>
                    <a:pt x="114" y="19"/>
                  </a:lnTo>
                  <a:lnTo>
                    <a:pt x="17" y="114"/>
                  </a:lnTo>
                  <a:close/>
                </a:path>
              </a:pathLst>
            </a:custGeom>
            <a:solidFill>
              <a:srgbClr val="FAC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89">
              <a:extLst>
                <a:ext uri="{FF2B5EF4-FFF2-40B4-BE49-F238E27FC236}">
                  <a16:creationId xmlns:a16="http://schemas.microsoft.com/office/drawing/2014/main" id="{CC3503D2-7FCA-415E-8388-238A74A3A60F}"/>
                </a:ext>
              </a:extLst>
            </p:cNvPr>
            <p:cNvSpPr>
              <a:spLocks/>
            </p:cNvSpPr>
            <p:nvPr/>
          </p:nvSpPr>
          <p:spPr bwMode="auto">
            <a:xfrm>
              <a:off x="2867025" y="2479676"/>
              <a:ext cx="355600" cy="350838"/>
            </a:xfrm>
            <a:custGeom>
              <a:avLst/>
              <a:gdLst>
                <a:gd name="T0" fmla="*/ 0 w 94"/>
                <a:gd name="T1" fmla="*/ 20 h 93"/>
                <a:gd name="T2" fmla="*/ 73 w 94"/>
                <a:gd name="T3" fmla="*/ 93 h 93"/>
                <a:gd name="T4" fmla="*/ 73 w 94"/>
                <a:gd name="T5" fmla="*/ 93 h 93"/>
                <a:gd name="T6" fmla="*/ 76 w 94"/>
                <a:gd name="T7" fmla="*/ 75 h 93"/>
                <a:gd name="T8" fmla="*/ 94 w 94"/>
                <a:gd name="T9" fmla="*/ 74 h 93"/>
                <a:gd name="T10" fmla="*/ 94 w 94"/>
                <a:gd name="T11" fmla="*/ 73 h 93"/>
                <a:gd name="T12" fmla="*/ 21 w 94"/>
                <a:gd name="T13" fmla="*/ 0 h 93"/>
                <a:gd name="T14" fmla="*/ 0 w 94"/>
                <a:gd name="T15" fmla="*/ 20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93">
                  <a:moveTo>
                    <a:pt x="0" y="20"/>
                  </a:moveTo>
                  <a:cubicBezTo>
                    <a:pt x="0" y="20"/>
                    <a:pt x="64" y="84"/>
                    <a:pt x="73" y="93"/>
                  </a:cubicBezTo>
                  <a:cubicBezTo>
                    <a:pt x="73" y="93"/>
                    <a:pt x="73" y="93"/>
                    <a:pt x="73" y="93"/>
                  </a:cubicBezTo>
                  <a:cubicBezTo>
                    <a:pt x="70" y="88"/>
                    <a:pt x="71" y="80"/>
                    <a:pt x="76" y="75"/>
                  </a:cubicBezTo>
                  <a:cubicBezTo>
                    <a:pt x="81" y="70"/>
                    <a:pt x="89" y="70"/>
                    <a:pt x="94" y="74"/>
                  </a:cubicBezTo>
                  <a:cubicBezTo>
                    <a:pt x="94" y="74"/>
                    <a:pt x="94" y="73"/>
                    <a:pt x="94" y="73"/>
                  </a:cubicBezTo>
                  <a:cubicBezTo>
                    <a:pt x="21" y="0"/>
                    <a:pt x="21" y="0"/>
                    <a:pt x="21" y="0"/>
                  </a:cubicBezTo>
                  <a:lnTo>
                    <a:pt x="0" y="20"/>
                  </a:lnTo>
                  <a:close/>
                </a:path>
              </a:pathLst>
            </a:cu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59" name="Title 1">
            <a:extLst>
              <a:ext uri="{FF2B5EF4-FFF2-40B4-BE49-F238E27FC236}">
                <a16:creationId xmlns:a16="http://schemas.microsoft.com/office/drawing/2014/main" id="{01381D6B-0A38-4E06-8506-A342F6A017DB}"/>
              </a:ext>
            </a:extLst>
          </p:cNvPr>
          <p:cNvSpPr txBox="1">
            <a:spLocks/>
          </p:cNvSpPr>
          <p:nvPr/>
        </p:nvSpPr>
        <p:spPr>
          <a:xfrm>
            <a:off x="1093612" y="3000206"/>
            <a:ext cx="4303725" cy="2329926"/>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2400" i="1" dirty="0">
                <a:solidFill>
                  <a:schemeClr val="tx1">
                    <a:lumMod val="75000"/>
                    <a:lumOff val="25000"/>
                  </a:schemeClr>
                </a:solidFill>
                <a:latin typeface="Segoe UI" panose="020B0502040204020203" pitchFamily="34" charset="0"/>
                <a:cs typeface="Segoe UI" panose="020B0502040204020203" pitchFamily="34" charset="0"/>
              </a:rPr>
              <a:t>Events that are based changes to data in F&amp;O- Create, Update, and Delete (CUD). Not throttled</a:t>
            </a:r>
          </a:p>
        </p:txBody>
      </p:sp>
      <p:pic>
        <p:nvPicPr>
          <p:cNvPr id="3" name="Picture 2" descr="A red and blue text on a black background&#10;&#10;Description automatically generated">
            <a:extLst>
              <a:ext uri="{FF2B5EF4-FFF2-40B4-BE49-F238E27FC236}">
                <a16:creationId xmlns:a16="http://schemas.microsoft.com/office/drawing/2014/main" id="{08F4B324-9275-4387-F6FE-D132E277A016}"/>
              </a:ext>
            </a:extLst>
          </p:cNvPr>
          <p:cNvPicPr>
            <a:picLocks noChangeAspect="1"/>
          </p:cNvPicPr>
          <p:nvPr/>
        </p:nvPicPr>
        <p:blipFill rotWithShape="1">
          <a:blip r:embed="rId7">
            <a:extLst>
              <a:ext uri="{28A0092B-C50C-407E-A947-70E740481C1C}">
                <a14:useLocalDpi xmlns:a14="http://schemas.microsoft.com/office/drawing/2010/main" val="0"/>
              </a:ext>
            </a:extLst>
          </a:blip>
          <a:srcRect t="29736" b="28095"/>
          <a:stretch/>
        </p:blipFill>
        <p:spPr>
          <a:xfrm>
            <a:off x="9353425" y="5793101"/>
            <a:ext cx="1932463" cy="814893"/>
          </a:xfrm>
          <a:prstGeom prst="rect">
            <a:avLst/>
          </a:prstGeom>
        </p:spPr>
      </p:pic>
      <p:pic>
        <p:nvPicPr>
          <p:cNvPr id="4" name="Picture 2">
            <a:extLst>
              <a:ext uri="{FF2B5EF4-FFF2-40B4-BE49-F238E27FC236}">
                <a16:creationId xmlns:a16="http://schemas.microsoft.com/office/drawing/2014/main" id="{23BF509F-3E47-F1E6-5D8D-03A23647FBDC}"/>
              </a:ext>
            </a:extLst>
          </p:cNvPr>
          <p:cNvPicPr>
            <a:picLocks noChangeAspect="1"/>
          </p:cNvPicPr>
          <p:nvPr/>
        </p:nvPicPr>
        <p:blipFill>
          <a:blip r:embed="rId8"/>
          <a:stretch>
            <a:fillRect/>
          </a:stretch>
        </p:blipFill>
        <p:spPr>
          <a:xfrm>
            <a:off x="11600711" y="0"/>
            <a:ext cx="591289" cy="491196"/>
          </a:xfrm>
          <a:prstGeom prst="rect">
            <a:avLst/>
          </a:prstGeom>
        </p:spPr>
      </p:pic>
    </p:spTree>
    <p:extLst>
      <p:ext uri="{BB962C8B-B14F-4D97-AF65-F5344CB8AC3E}">
        <p14:creationId xmlns:p14="http://schemas.microsoft.com/office/powerpoint/2010/main" val="41795063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50778EFC-CC57-4EF6-89FF-014E7421429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9" name="Object 8" hidden="1">
                        <a:extLst>
                          <a:ext uri="{FF2B5EF4-FFF2-40B4-BE49-F238E27FC236}">
                            <a16:creationId xmlns:a16="http://schemas.microsoft.com/office/drawing/2014/main" id="{50778EFC-CC57-4EF6-89FF-014E7421429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0" name="Rectángulo 6175">
            <a:extLst>
              <a:ext uri="{FF2B5EF4-FFF2-40B4-BE49-F238E27FC236}">
                <a16:creationId xmlns:a16="http://schemas.microsoft.com/office/drawing/2014/main" id="{86A51F14-CEC0-4873-B851-90AD5CCD0617}"/>
              </a:ext>
            </a:extLst>
          </p:cNvPr>
          <p:cNvSpPr/>
          <p:nvPr/>
        </p:nvSpPr>
        <p:spPr>
          <a:xfrm>
            <a:off x="0" y="4470400"/>
            <a:ext cx="12214702" cy="2387600"/>
          </a:xfrm>
          <a:prstGeom prst="rect">
            <a:avLst/>
          </a:prstGeom>
          <a:solidFill>
            <a:srgbClr val="D6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任意多边形: 形状 16">
            <a:extLst>
              <a:ext uri="{FF2B5EF4-FFF2-40B4-BE49-F238E27FC236}">
                <a16:creationId xmlns:a16="http://schemas.microsoft.com/office/drawing/2014/main" id="{049CEE6A-F0A8-4DFA-9341-6025BABA637D}"/>
              </a:ext>
            </a:extLst>
          </p:cNvPr>
          <p:cNvSpPr/>
          <p:nvPr/>
        </p:nvSpPr>
        <p:spPr>
          <a:xfrm>
            <a:off x="0" y="4238171"/>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6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Freeform 46">
            <a:extLst>
              <a:ext uri="{FF2B5EF4-FFF2-40B4-BE49-F238E27FC236}">
                <a16:creationId xmlns:a16="http://schemas.microsoft.com/office/drawing/2014/main" id="{6FF0B403-FADC-424A-A227-59D6B88F2456}"/>
              </a:ext>
            </a:extLst>
          </p:cNvPr>
          <p:cNvSpPr/>
          <p:nvPr/>
        </p:nvSpPr>
        <p:spPr>
          <a:xfrm>
            <a:off x="669963" y="1204256"/>
            <a:ext cx="6833921" cy="4449489"/>
          </a:xfrm>
          <a:prstGeom prst="roundRect">
            <a:avLst>
              <a:gd name="adj" fmla="val 703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Rectangle 77">
            <a:extLst>
              <a:ext uri="{FF2B5EF4-FFF2-40B4-BE49-F238E27FC236}">
                <a16:creationId xmlns:a16="http://schemas.microsoft.com/office/drawing/2014/main" id="{9B2A14CA-B27E-4A65-85F3-621B5BA14675}"/>
              </a:ext>
            </a:extLst>
          </p:cNvPr>
          <p:cNvSpPr/>
          <p:nvPr/>
        </p:nvSpPr>
        <p:spPr>
          <a:xfrm>
            <a:off x="1104477" y="0"/>
            <a:ext cx="1175537" cy="1385657"/>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F1280CC-AF01-4FA6-9B49-8F44EB574ACE}"/>
              </a:ext>
            </a:extLst>
          </p:cNvPr>
          <p:cNvSpPr/>
          <p:nvPr/>
        </p:nvSpPr>
        <p:spPr>
          <a:xfrm>
            <a:off x="1104477" y="769023"/>
            <a:ext cx="1175537" cy="1175537"/>
          </a:xfrm>
          <a:prstGeom prst="ellipse">
            <a:avLst/>
          </a:prstGeom>
          <a:solidFill>
            <a:srgbClr val="D0101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99D574-3FCD-4173-937D-0FA446AEB9D2}"/>
              </a:ext>
            </a:extLst>
          </p:cNvPr>
          <p:cNvSpPr/>
          <p:nvPr/>
        </p:nvSpPr>
        <p:spPr>
          <a:xfrm>
            <a:off x="1324575" y="991834"/>
            <a:ext cx="729915" cy="729915"/>
          </a:xfrm>
          <a:prstGeom prst="ellipse">
            <a:avLst/>
          </a:prstGeom>
          <a:solidFill>
            <a:schemeClr val="bg1"/>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任意多边形: 形状 16">
            <a:extLst>
              <a:ext uri="{FF2B5EF4-FFF2-40B4-BE49-F238E27FC236}">
                <a16:creationId xmlns:a16="http://schemas.microsoft.com/office/drawing/2014/main" id="{CD17D5EF-C3CA-430D-8D78-9B7A4A92E88A}"/>
              </a:ext>
            </a:extLst>
          </p:cNvPr>
          <p:cNvSpPr/>
          <p:nvPr/>
        </p:nvSpPr>
        <p:spPr>
          <a:xfrm rot="16200000">
            <a:off x="8077322" y="1139249"/>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16">
            <a:extLst>
              <a:ext uri="{FF2B5EF4-FFF2-40B4-BE49-F238E27FC236}">
                <a16:creationId xmlns:a16="http://schemas.microsoft.com/office/drawing/2014/main" id="{CC5943E8-7862-4DAC-87C4-7F35D6FBC9CD}"/>
              </a:ext>
            </a:extLst>
          </p:cNvPr>
          <p:cNvSpPr/>
          <p:nvPr/>
        </p:nvSpPr>
        <p:spPr>
          <a:xfrm rot="16200000">
            <a:off x="8077322" y="525429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Rectángulo 6175">
            <a:extLst>
              <a:ext uri="{FF2B5EF4-FFF2-40B4-BE49-F238E27FC236}">
                <a16:creationId xmlns:a16="http://schemas.microsoft.com/office/drawing/2014/main" id="{8B9CA6E7-7271-4C1A-9106-2069F65592DD}"/>
              </a:ext>
            </a:extLst>
          </p:cNvPr>
          <p:cNvSpPr/>
          <p:nvPr/>
        </p:nvSpPr>
        <p:spPr>
          <a:xfrm>
            <a:off x="9681028" y="0"/>
            <a:ext cx="2533673" cy="6858000"/>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ángulo 6175">
            <a:extLst>
              <a:ext uri="{FF2B5EF4-FFF2-40B4-BE49-F238E27FC236}">
                <a16:creationId xmlns:a16="http://schemas.microsoft.com/office/drawing/2014/main" id="{63057CCC-8D68-4B3B-A6A3-B3A9F797FE6D}"/>
              </a:ext>
            </a:extLst>
          </p:cNvPr>
          <p:cNvSpPr/>
          <p:nvPr/>
        </p:nvSpPr>
        <p:spPr>
          <a:xfrm>
            <a:off x="11829143" y="0"/>
            <a:ext cx="385557" cy="6858000"/>
          </a:xfrm>
          <a:prstGeom prst="rect">
            <a:avLst/>
          </a:pr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任意多边形: 形状 16">
            <a:extLst>
              <a:ext uri="{FF2B5EF4-FFF2-40B4-BE49-F238E27FC236}">
                <a16:creationId xmlns:a16="http://schemas.microsoft.com/office/drawing/2014/main" id="{BFC38C69-061C-4D96-8765-E5AE867E3A82}"/>
              </a:ext>
            </a:extLst>
          </p:cNvPr>
          <p:cNvSpPr/>
          <p:nvPr/>
        </p:nvSpPr>
        <p:spPr>
          <a:xfrm rot="16200000">
            <a:off x="10254466" y="1139249"/>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16">
            <a:extLst>
              <a:ext uri="{FF2B5EF4-FFF2-40B4-BE49-F238E27FC236}">
                <a16:creationId xmlns:a16="http://schemas.microsoft.com/office/drawing/2014/main" id="{1FE673F1-E8EA-4A14-BD79-3511A9C956BC}"/>
              </a:ext>
            </a:extLst>
          </p:cNvPr>
          <p:cNvSpPr/>
          <p:nvPr/>
        </p:nvSpPr>
        <p:spPr>
          <a:xfrm rot="16200000">
            <a:off x="10254466" y="525429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Freeform 46">
            <a:extLst>
              <a:ext uri="{FF2B5EF4-FFF2-40B4-BE49-F238E27FC236}">
                <a16:creationId xmlns:a16="http://schemas.microsoft.com/office/drawing/2014/main" id="{69D15F79-29F9-45CC-9D3C-E64A8C4AE0FA}"/>
              </a:ext>
            </a:extLst>
          </p:cNvPr>
          <p:cNvSpPr/>
          <p:nvPr/>
        </p:nvSpPr>
        <p:spPr>
          <a:xfrm>
            <a:off x="6666889" y="1204256"/>
            <a:ext cx="5547811" cy="4449489"/>
          </a:xfrm>
          <a:custGeom>
            <a:avLst/>
            <a:gdLst>
              <a:gd name="connsiteX0" fmla="*/ 741596 w 6762750"/>
              <a:gd name="connsiteY0" fmla="*/ 0 h 4449489"/>
              <a:gd name="connsiteX1" fmla="*/ 6762750 w 6762750"/>
              <a:gd name="connsiteY1" fmla="*/ 0 h 4449489"/>
              <a:gd name="connsiteX2" fmla="*/ 6762750 w 6762750"/>
              <a:gd name="connsiteY2" fmla="*/ 4449489 h 4449489"/>
              <a:gd name="connsiteX3" fmla="*/ 741596 w 6762750"/>
              <a:gd name="connsiteY3" fmla="*/ 4449489 h 4449489"/>
              <a:gd name="connsiteX4" fmla="*/ 0 w 6762750"/>
              <a:gd name="connsiteY4" fmla="*/ 3707893 h 4449489"/>
              <a:gd name="connsiteX5" fmla="*/ 0 w 6762750"/>
              <a:gd name="connsiteY5" fmla="*/ 741596 h 4449489"/>
              <a:gd name="connsiteX6" fmla="*/ 741596 w 6762750"/>
              <a:gd name="connsiteY6" fmla="*/ 0 h 444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2750" h="4449489">
                <a:moveTo>
                  <a:pt x="741596" y="0"/>
                </a:moveTo>
                <a:lnTo>
                  <a:pt x="6762750" y="0"/>
                </a:lnTo>
                <a:lnTo>
                  <a:pt x="6762750" y="4449489"/>
                </a:lnTo>
                <a:lnTo>
                  <a:pt x="741596" y="4449489"/>
                </a:lnTo>
                <a:cubicBezTo>
                  <a:pt x="332024" y="4449489"/>
                  <a:pt x="0" y="4117465"/>
                  <a:pt x="0" y="3707893"/>
                </a:cubicBezTo>
                <a:lnTo>
                  <a:pt x="0" y="741596"/>
                </a:lnTo>
                <a:cubicBezTo>
                  <a:pt x="0" y="332024"/>
                  <a:pt x="332024" y="0"/>
                  <a:pt x="741596" y="0"/>
                </a:cubicBezTo>
                <a:close/>
              </a:path>
            </a:pathLst>
          </a:cu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5A1F34D-EB98-4CAD-A1DE-7AC573B109A0}"/>
              </a:ext>
            </a:extLst>
          </p:cNvPr>
          <p:cNvSpPr>
            <a:spLocks noGrp="1"/>
          </p:cNvSpPr>
          <p:nvPr>
            <p:ph type="title"/>
          </p:nvPr>
        </p:nvSpPr>
        <p:spPr>
          <a:xfrm>
            <a:off x="1093613" y="2184696"/>
            <a:ext cx="4303725" cy="741568"/>
          </a:xfrm>
        </p:spPr>
        <p:txBody>
          <a:bodyPr lIns="0" rIns="0">
            <a:normAutofit fontScale="90000"/>
          </a:bodyPr>
          <a:lstStyle/>
          <a:p>
            <a:r>
              <a:rPr lang="en-US" b="1" dirty="0">
                <a:solidFill>
                  <a:schemeClr val="tx1">
                    <a:lumMod val="75000"/>
                    <a:lumOff val="25000"/>
                  </a:schemeClr>
                </a:solidFill>
                <a:latin typeface="Segoe UI" panose="020B0502040204020203" pitchFamily="34" charset="0"/>
                <a:cs typeface="Segoe UI" panose="020B0502040204020203" pitchFamily="34" charset="0"/>
              </a:rPr>
              <a:t>Power Automate</a:t>
            </a:r>
          </a:p>
        </p:txBody>
      </p:sp>
      <p:sp>
        <p:nvSpPr>
          <p:cNvPr id="13" name="Rectangle 12">
            <a:extLst>
              <a:ext uri="{FF2B5EF4-FFF2-40B4-BE49-F238E27FC236}">
                <a16:creationId xmlns:a16="http://schemas.microsoft.com/office/drawing/2014/main" id="{90C835E6-5275-478D-B06E-63B529F28218}"/>
              </a:ext>
            </a:extLst>
          </p:cNvPr>
          <p:cNvSpPr/>
          <p:nvPr/>
        </p:nvSpPr>
        <p:spPr>
          <a:xfrm>
            <a:off x="11239954" y="6519862"/>
            <a:ext cx="444500" cy="338137"/>
          </a:xfrm>
          <a:prstGeom prst="rect">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8EDDE3A-9B37-43A6-8AC5-022DDD0AA58E}"/>
              </a:ext>
            </a:extLst>
          </p:cNvPr>
          <p:cNvSpPr/>
          <p:nvPr/>
        </p:nvSpPr>
        <p:spPr>
          <a:xfrm>
            <a:off x="11239954" y="6316662"/>
            <a:ext cx="444500" cy="444500"/>
          </a:xfrm>
          <a:prstGeom prst="ellipse">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5">
            <a:extLst>
              <a:ext uri="{FF2B5EF4-FFF2-40B4-BE49-F238E27FC236}">
                <a16:creationId xmlns:a16="http://schemas.microsoft.com/office/drawing/2014/main" id="{D0B669C6-75C7-488F-90E7-B0037991E11E}"/>
              </a:ext>
            </a:extLst>
          </p:cNvPr>
          <p:cNvSpPr>
            <a:spLocks noGrp="1"/>
          </p:cNvSpPr>
          <p:nvPr>
            <p:ph type="sldNum" sz="quarter" idx="12"/>
          </p:nvPr>
        </p:nvSpPr>
        <p:spPr>
          <a:xfrm>
            <a:off x="11296650" y="6356350"/>
            <a:ext cx="331108" cy="365125"/>
          </a:xfrm>
        </p:spPr>
        <p:txBody>
          <a:bodyPr lIns="0" tIns="0" rIns="0" bIns="0"/>
          <a:lstStyle>
            <a:lvl1pPr algn="ctr">
              <a:defRPr sz="900" b="1">
                <a:solidFill>
                  <a:schemeClr val="tx1">
                    <a:lumMod val="75000"/>
                    <a:lumOff val="25000"/>
                  </a:schemeClr>
                </a:solidFill>
                <a:latin typeface="Segoe UI" panose="020B0502040204020203" pitchFamily="34" charset="0"/>
                <a:cs typeface="Segoe UI" panose="020B0502040204020203" pitchFamily="34" charset="0"/>
              </a:defRPr>
            </a:lvl1pPr>
          </a:lstStyle>
          <a:p>
            <a:fld id="{8D05A9CD-9176-4D89-A414-3BEEE81BBC77}" type="slidenum">
              <a:rPr lang="en-US" smtClean="0"/>
              <a:pPr/>
              <a:t>33</a:t>
            </a:fld>
            <a:endParaRPr lang="en-US" dirty="0"/>
          </a:p>
        </p:txBody>
      </p:sp>
      <p:pic>
        <p:nvPicPr>
          <p:cNvPr id="53" name="Picture 52" descr="Background pattern&#10;&#10;Description automatically generated">
            <a:extLst>
              <a:ext uri="{FF2B5EF4-FFF2-40B4-BE49-F238E27FC236}">
                <a16:creationId xmlns:a16="http://schemas.microsoft.com/office/drawing/2014/main" id="{E1377084-21E0-42A7-B144-A69CF5A6D83D}"/>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6892413" y="1385657"/>
            <a:ext cx="5322288" cy="4021639"/>
          </a:xfrm>
          <a:custGeom>
            <a:avLst/>
            <a:gdLst>
              <a:gd name="connsiteX0" fmla="*/ 655598 w 5978515"/>
              <a:gd name="connsiteY0" fmla="*/ 0 h 4021639"/>
              <a:gd name="connsiteX1" fmla="*/ 5978515 w 5978515"/>
              <a:gd name="connsiteY1" fmla="*/ 0 h 4021639"/>
              <a:gd name="connsiteX2" fmla="*/ 5978515 w 5978515"/>
              <a:gd name="connsiteY2" fmla="*/ 4021639 h 4021639"/>
              <a:gd name="connsiteX3" fmla="*/ 655598 w 5978515"/>
              <a:gd name="connsiteY3" fmla="*/ 4021639 h 4021639"/>
              <a:gd name="connsiteX4" fmla="*/ 0 w 5978515"/>
              <a:gd name="connsiteY4" fmla="*/ 3351353 h 4021639"/>
              <a:gd name="connsiteX5" fmla="*/ 0 w 5978515"/>
              <a:gd name="connsiteY5" fmla="*/ 670286 h 4021639"/>
              <a:gd name="connsiteX6" fmla="*/ 655598 w 5978515"/>
              <a:gd name="connsiteY6" fmla="*/ 0 h 402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515" h="4021639">
                <a:moveTo>
                  <a:pt x="655598" y="0"/>
                </a:moveTo>
                <a:lnTo>
                  <a:pt x="5978515" y="0"/>
                </a:lnTo>
                <a:lnTo>
                  <a:pt x="5978515" y="4021639"/>
                </a:lnTo>
                <a:lnTo>
                  <a:pt x="655598" y="4021639"/>
                </a:lnTo>
                <a:cubicBezTo>
                  <a:pt x="293521" y="4021639"/>
                  <a:pt x="0" y="3721542"/>
                  <a:pt x="0" y="3351353"/>
                </a:cubicBezTo>
                <a:lnTo>
                  <a:pt x="0" y="670286"/>
                </a:lnTo>
                <a:cubicBezTo>
                  <a:pt x="0" y="300098"/>
                  <a:pt x="293521" y="0"/>
                  <a:pt x="655598" y="0"/>
                </a:cubicBezTo>
                <a:close/>
              </a:path>
            </a:pathLst>
          </a:custGeom>
        </p:spPr>
      </p:pic>
      <p:grpSp>
        <p:nvGrpSpPr>
          <p:cNvPr id="26" name="Group 25">
            <a:extLst>
              <a:ext uri="{FF2B5EF4-FFF2-40B4-BE49-F238E27FC236}">
                <a16:creationId xmlns:a16="http://schemas.microsoft.com/office/drawing/2014/main" id="{09971475-858B-487D-8875-A846C5AC2D16}"/>
              </a:ext>
            </a:extLst>
          </p:cNvPr>
          <p:cNvGrpSpPr/>
          <p:nvPr/>
        </p:nvGrpSpPr>
        <p:grpSpPr>
          <a:xfrm>
            <a:off x="1495252" y="1172799"/>
            <a:ext cx="388560" cy="367985"/>
            <a:chOff x="2805113" y="2247901"/>
            <a:chExt cx="779462" cy="738188"/>
          </a:xfrm>
          <a:effectLst>
            <a:outerShdw dist="63500" dir="2700000" algn="tl" rotWithShape="0">
              <a:prstClr val="black">
                <a:alpha val="20000"/>
              </a:prstClr>
            </a:outerShdw>
          </a:effectLst>
        </p:grpSpPr>
        <p:sp>
          <p:nvSpPr>
            <p:cNvPr id="28" name="Freeform 78">
              <a:extLst>
                <a:ext uri="{FF2B5EF4-FFF2-40B4-BE49-F238E27FC236}">
                  <a16:creationId xmlns:a16="http://schemas.microsoft.com/office/drawing/2014/main" id="{B7664ACB-8C2A-436E-89EA-05BADF2999C1}"/>
                </a:ext>
              </a:extLst>
            </p:cNvPr>
            <p:cNvSpPr>
              <a:spLocks/>
            </p:cNvSpPr>
            <p:nvPr/>
          </p:nvSpPr>
          <p:spPr bwMode="auto">
            <a:xfrm>
              <a:off x="3006725" y="2247901"/>
              <a:ext cx="577850" cy="738188"/>
            </a:xfrm>
            <a:custGeom>
              <a:avLst/>
              <a:gdLst>
                <a:gd name="T0" fmla="*/ 115 w 153"/>
                <a:gd name="T1" fmla="*/ 0 h 195"/>
                <a:gd name="T2" fmla="*/ 6 w 153"/>
                <a:gd name="T3" fmla="*/ 0 h 195"/>
                <a:gd name="T4" fmla="*/ 0 w 153"/>
                <a:gd name="T5" fmla="*/ 7 h 195"/>
                <a:gd name="T6" fmla="*/ 0 w 153"/>
                <a:gd name="T7" fmla="*/ 195 h 195"/>
                <a:gd name="T8" fmla="*/ 153 w 153"/>
                <a:gd name="T9" fmla="*/ 195 h 195"/>
                <a:gd name="T10" fmla="*/ 153 w 153"/>
                <a:gd name="T11" fmla="*/ 39 h 195"/>
                <a:gd name="T12" fmla="*/ 115 w 153"/>
                <a:gd name="T13" fmla="*/ 0 h 195"/>
              </a:gdLst>
              <a:ahLst/>
              <a:cxnLst>
                <a:cxn ang="0">
                  <a:pos x="T0" y="T1"/>
                </a:cxn>
                <a:cxn ang="0">
                  <a:pos x="T2" y="T3"/>
                </a:cxn>
                <a:cxn ang="0">
                  <a:pos x="T4" y="T5"/>
                </a:cxn>
                <a:cxn ang="0">
                  <a:pos x="T6" y="T7"/>
                </a:cxn>
                <a:cxn ang="0">
                  <a:pos x="T8" y="T9"/>
                </a:cxn>
                <a:cxn ang="0">
                  <a:pos x="T10" y="T11"/>
                </a:cxn>
                <a:cxn ang="0">
                  <a:pos x="T12" y="T13"/>
                </a:cxn>
              </a:cxnLst>
              <a:rect l="0" t="0" r="r" b="b"/>
              <a:pathLst>
                <a:path w="153" h="195">
                  <a:moveTo>
                    <a:pt x="115" y="0"/>
                  </a:moveTo>
                  <a:cubicBezTo>
                    <a:pt x="6" y="0"/>
                    <a:pt x="6" y="0"/>
                    <a:pt x="6" y="0"/>
                  </a:cubicBezTo>
                  <a:cubicBezTo>
                    <a:pt x="3" y="0"/>
                    <a:pt x="0" y="3"/>
                    <a:pt x="0" y="7"/>
                  </a:cubicBezTo>
                  <a:cubicBezTo>
                    <a:pt x="0" y="195"/>
                    <a:pt x="0" y="195"/>
                    <a:pt x="0" y="195"/>
                  </a:cubicBezTo>
                  <a:cubicBezTo>
                    <a:pt x="153" y="195"/>
                    <a:pt x="153" y="195"/>
                    <a:pt x="153" y="195"/>
                  </a:cubicBezTo>
                  <a:cubicBezTo>
                    <a:pt x="153" y="39"/>
                    <a:pt x="153" y="39"/>
                    <a:pt x="153" y="39"/>
                  </a:cubicBezTo>
                  <a:lnTo>
                    <a:pt x="1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79">
              <a:extLst>
                <a:ext uri="{FF2B5EF4-FFF2-40B4-BE49-F238E27FC236}">
                  <a16:creationId xmlns:a16="http://schemas.microsoft.com/office/drawing/2014/main" id="{D93500A6-717D-481E-8FE5-C9437644162D}"/>
                </a:ext>
              </a:extLst>
            </p:cNvPr>
            <p:cNvSpPr>
              <a:spLocks/>
            </p:cNvSpPr>
            <p:nvPr/>
          </p:nvSpPr>
          <p:spPr bwMode="auto">
            <a:xfrm>
              <a:off x="3441700" y="2247901"/>
              <a:ext cx="142875" cy="147638"/>
            </a:xfrm>
            <a:custGeom>
              <a:avLst/>
              <a:gdLst>
                <a:gd name="T0" fmla="*/ 0 w 90"/>
                <a:gd name="T1" fmla="*/ 0 h 93"/>
                <a:gd name="T2" fmla="*/ 0 w 90"/>
                <a:gd name="T3" fmla="*/ 93 h 93"/>
                <a:gd name="T4" fmla="*/ 90 w 90"/>
                <a:gd name="T5" fmla="*/ 93 h 93"/>
                <a:gd name="T6" fmla="*/ 0 w 90"/>
                <a:gd name="T7" fmla="*/ 0 h 93"/>
              </a:gdLst>
              <a:ahLst/>
              <a:cxnLst>
                <a:cxn ang="0">
                  <a:pos x="T0" y="T1"/>
                </a:cxn>
                <a:cxn ang="0">
                  <a:pos x="T2" y="T3"/>
                </a:cxn>
                <a:cxn ang="0">
                  <a:pos x="T4" y="T5"/>
                </a:cxn>
                <a:cxn ang="0">
                  <a:pos x="T6" y="T7"/>
                </a:cxn>
              </a:cxnLst>
              <a:rect l="0" t="0" r="r" b="b"/>
              <a:pathLst>
                <a:path w="90" h="93">
                  <a:moveTo>
                    <a:pt x="0" y="0"/>
                  </a:moveTo>
                  <a:lnTo>
                    <a:pt x="0" y="93"/>
                  </a:lnTo>
                  <a:lnTo>
                    <a:pt x="90" y="93"/>
                  </a:lnTo>
                  <a:lnTo>
                    <a:pt x="0" y="0"/>
                  </a:ln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80">
              <a:extLst>
                <a:ext uri="{FF2B5EF4-FFF2-40B4-BE49-F238E27FC236}">
                  <a16:creationId xmlns:a16="http://schemas.microsoft.com/office/drawing/2014/main" id="{F83B5C6C-2A4B-4C64-BA1F-7B4883CCDB4B}"/>
                </a:ext>
              </a:extLst>
            </p:cNvPr>
            <p:cNvSpPr>
              <a:spLocks/>
            </p:cNvSpPr>
            <p:nvPr/>
          </p:nvSpPr>
          <p:spPr bwMode="auto">
            <a:xfrm>
              <a:off x="3100388" y="2419351"/>
              <a:ext cx="242888" cy="22225"/>
            </a:xfrm>
            <a:custGeom>
              <a:avLst/>
              <a:gdLst>
                <a:gd name="T0" fmla="*/ 64 w 64"/>
                <a:gd name="T1" fmla="*/ 3 h 6"/>
                <a:gd name="T2" fmla="*/ 61 w 64"/>
                <a:gd name="T3" fmla="*/ 6 h 6"/>
                <a:gd name="T4" fmla="*/ 4 w 64"/>
                <a:gd name="T5" fmla="*/ 6 h 6"/>
                <a:gd name="T6" fmla="*/ 0 w 64"/>
                <a:gd name="T7" fmla="*/ 3 h 6"/>
                <a:gd name="T8" fmla="*/ 4 w 64"/>
                <a:gd name="T9" fmla="*/ 0 h 6"/>
                <a:gd name="T10" fmla="*/ 61 w 64"/>
                <a:gd name="T11" fmla="*/ 0 h 6"/>
                <a:gd name="T12" fmla="*/ 64 w 64"/>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64" h="6">
                  <a:moveTo>
                    <a:pt x="64" y="3"/>
                  </a:moveTo>
                  <a:cubicBezTo>
                    <a:pt x="64" y="5"/>
                    <a:pt x="63" y="6"/>
                    <a:pt x="61" y="6"/>
                  </a:cubicBezTo>
                  <a:cubicBezTo>
                    <a:pt x="4" y="6"/>
                    <a:pt x="4" y="6"/>
                    <a:pt x="4" y="6"/>
                  </a:cubicBezTo>
                  <a:cubicBezTo>
                    <a:pt x="2" y="6"/>
                    <a:pt x="0" y="5"/>
                    <a:pt x="0" y="3"/>
                  </a:cubicBezTo>
                  <a:cubicBezTo>
                    <a:pt x="0" y="1"/>
                    <a:pt x="2" y="0"/>
                    <a:pt x="4" y="0"/>
                  </a:cubicBezTo>
                  <a:cubicBezTo>
                    <a:pt x="61" y="0"/>
                    <a:pt x="61" y="0"/>
                    <a:pt x="61" y="0"/>
                  </a:cubicBezTo>
                  <a:cubicBezTo>
                    <a:pt x="63" y="0"/>
                    <a:pt x="64" y="1"/>
                    <a:pt x="64"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81">
              <a:extLst>
                <a:ext uri="{FF2B5EF4-FFF2-40B4-BE49-F238E27FC236}">
                  <a16:creationId xmlns:a16="http://schemas.microsoft.com/office/drawing/2014/main" id="{05AD84B9-7AA3-44B9-B394-B0D64F44851C}"/>
                </a:ext>
              </a:extLst>
            </p:cNvPr>
            <p:cNvSpPr>
              <a:spLocks/>
            </p:cNvSpPr>
            <p:nvPr/>
          </p:nvSpPr>
          <p:spPr bwMode="auto">
            <a:xfrm>
              <a:off x="3100388" y="2516188"/>
              <a:ext cx="390525" cy="23813"/>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Freeform 82">
              <a:extLst>
                <a:ext uri="{FF2B5EF4-FFF2-40B4-BE49-F238E27FC236}">
                  <a16:creationId xmlns:a16="http://schemas.microsoft.com/office/drawing/2014/main" id="{8CDBE542-6281-41A8-9DEB-B4824C2CC339}"/>
                </a:ext>
              </a:extLst>
            </p:cNvPr>
            <p:cNvSpPr>
              <a:spLocks/>
            </p:cNvSpPr>
            <p:nvPr/>
          </p:nvSpPr>
          <p:spPr bwMode="auto">
            <a:xfrm>
              <a:off x="3100388" y="2611438"/>
              <a:ext cx="390525" cy="26988"/>
            </a:xfrm>
            <a:custGeom>
              <a:avLst/>
              <a:gdLst>
                <a:gd name="T0" fmla="*/ 103 w 103"/>
                <a:gd name="T1" fmla="*/ 3 h 7"/>
                <a:gd name="T2" fmla="*/ 100 w 103"/>
                <a:gd name="T3" fmla="*/ 7 h 7"/>
                <a:gd name="T4" fmla="*/ 4 w 103"/>
                <a:gd name="T5" fmla="*/ 7 h 7"/>
                <a:gd name="T6" fmla="*/ 0 w 103"/>
                <a:gd name="T7" fmla="*/ 3 h 7"/>
                <a:gd name="T8" fmla="*/ 4 w 103"/>
                <a:gd name="T9" fmla="*/ 0 h 7"/>
                <a:gd name="T10" fmla="*/ 100 w 103"/>
                <a:gd name="T11" fmla="*/ 0 h 7"/>
                <a:gd name="T12" fmla="*/ 103 w 103"/>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103" h="7">
                  <a:moveTo>
                    <a:pt x="103" y="3"/>
                  </a:moveTo>
                  <a:cubicBezTo>
                    <a:pt x="103" y="5"/>
                    <a:pt x="101" y="7"/>
                    <a:pt x="100" y="7"/>
                  </a:cubicBezTo>
                  <a:cubicBezTo>
                    <a:pt x="4" y="7"/>
                    <a:pt x="4" y="7"/>
                    <a:pt x="4" y="7"/>
                  </a:cubicBezTo>
                  <a:cubicBezTo>
                    <a:pt x="2" y="7"/>
                    <a:pt x="0" y="5"/>
                    <a:pt x="0" y="3"/>
                  </a:cubicBezTo>
                  <a:cubicBezTo>
                    <a:pt x="0" y="2"/>
                    <a:pt x="2" y="0"/>
                    <a:pt x="4" y="0"/>
                  </a:cubicBezTo>
                  <a:cubicBezTo>
                    <a:pt x="100" y="0"/>
                    <a:pt x="100" y="0"/>
                    <a:pt x="100" y="0"/>
                  </a:cubicBezTo>
                  <a:cubicBezTo>
                    <a:pt x="101" y="0"/>
                    <a:pt x="103" y="2"/>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83">
              <a:extLst>
                <a:ext uri="{FF2B5EF4-FFF2-40B4-BE49-F238E27FC236}">
                  <a16:creationId xmlns:a16="http://schemas.microsoft.com/office/drawing/2014/main" id="{00B99341-F351-46D3-984D-438D2C39011D}"/>
                </a:ext>
              </a:extLst>
            </p:cNvPr>
            <p:cNvSpPr>
              <a:spLocks/>
            </p:cNvSpPr>
            <p:nvPr/>
          </p:nvSpPr>
          <p:spPr bwMode="auto">
            <a:xfrm>
              <a:off x="3100388" y="2709863"/>
              <a:ext cx="390525" cy="22225"/>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84">
              <a:extLst>
                <a:ext uri="{FF2B5EF4-FFF2-40B4-BE49-F238E27FC236}">
                  <a16:creationId xmlns:a16="http://schemas.microsoft.com/office/drawing/2014/main" id="{355432A7-AEFA-47F1-B0A0-1345637B0E5A}"/>
                </a:ext>
              </a:extLst>
            </p:cNvPr>
            <p:cNvSpPr>
              <a:spLocks/>
            </p:cNvSpPr>
            <p:nvPr/>
          </p:nvSpPr>
          <p:spPr bwMode="auto">
            <a:xfrm>
              <a:off x="2805113" y="2338388"/>
              <a:ext cx="530225" cy="530225"/>
            </a:xfrm>
            <a:custGeom>
              <a:avLst/>
              <a:gdLst>
                <a:gd name="T0" fmla="*/ 131 w 140"/>
                <a:gd name="T1" fmla="*/ 90 h 140"/>
                <a:gd name="T2" fmla="*/ 51 w 140"/>
                <a:gd name="T3" fmla="*/ 11 h 140"/>
                <a:gd name="T4" fmla="*/ 49 w 140"/>
                <a:gd name="T5" fmla="*/ 9 h 140"/>
                <a:gd name="T6" fmla="*/ 11 w 140"/>
                <a:gd name="T7" fmla="*/ 11 h 140"/>
                <a:gd name="T8" fmla="*/ 11 w 140"/>
                <a:gd name="T9" fmla="*/ 11 h 140"/>
                <a:gd name="T10" fmla="*/ 9 w 140"/>
                <a:gd name="T11" fmla="*/ 49 h 140"/>
                <a:gd name="T12" fmla="*/ 11 w 140"/>
                <a:gd name="T13" fmla="*/ 52 h 140"/>
                <a:gd name="T14" fmla="*/ 90 w 140"/>
                <a:gd name="T15" fmla="*/ 131 h 140"/>
                <a:gd name="T16" fmla="*/ 122 w 140"/>
                <a:gd name="T17" fmla="*/ 140 h 140"/>
                <a:gd name="T18" fmla="*/ 129 w 140"/>
                <a:gd name="T19" fmla="*/ 129 h 140"/>
                <a:gd name="T20" fmla="*/ 140 w 140"/>
                <a:gd name="T21" fmla="*/ 122 h 140"/>
                <a:gd name="T22" fmla="*/ 131 w 140"/>
                <a:gd name="T23" fmla="*/ 9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140">
                  <a:moveTo>
                    <a:pt x="131" y="90"/>
                  </a:moveTo>
                  <a:cubicBezTo>
                    <a:pt x="51" y="11"/>
                    <a:pt x="51" y="11"/>
                    <a:pt x="51" y="11"/>
                  </a:cubicBezTo>
                  <a:cubicBezTo>
                    <a:pt x="51" y="10"/>
                    <a:pt x="50" y="10"/>
                    <a:pt x="49" y="9"/>
                  </a:cubicBezTo>
                  <a:cubicBezTo>
                    <a:pt x="38" y="0"/>
                    <a:pt x="22" y="0"/>
                    <a:pt x="11" y="11"/>
                  </a:cubicBezTo>
                  <a:cubicBezTo>
                    <a:pt x="11" y="11"/>
                    <a:pt x="11" y="11"/>
                    <a:pt x="11" y="11"/>
                  </a:cubicBezTo>
                  <a:cubicBezTo>
                    <a:pt x="0" y="22"/>
                    <a:pt x="0" y="38"/>
                    <a:pt x="9" y="49"/>
                  </a:cubicBezTo>
                  <a:cubicBezTo>
                    <a:pt x="9" y="50"/>
                    <a:pt x="10" y="51"/>
                    <a:pt x="11" y="52"/>
                  </a:cubicBezTo>
                  <a:cubicBezTo>
                    <a:pt x="90" y="131"/>
                    <a:pt x="90" y="131"/>
                    <a:pt x="90" y="131"/>
                  </a:cubicBezTo>
                  <a:cubicBezTo>
                    <a:pt x="122" y="140"/>
                    <a:pt x="122" y="140"/>
                    <a:pt x="122" y="140"/>
                  </a:cubicBezTo>
                  <a:cubicBezTo>
                    <a:pt x="123" y="136"/>
                    <a:pt x="125" y="132"/>
                    <a:pt x="129" y="129"/>
                  </a:cubicBezTo>
                  <a:cubicBezTo>
                    <a:pt x="132" y="126"/>
                    <a:pt x="136" y="123"/>
                    <a:pt x="140" y="122"/>
                  </a:cubicBezTo>
                  <a:lnTo>
                    <a:pt x="131" y="90"/>
                  </a:lnTo>
                  <a:close/>
                </a:path>
              </a:pathLst>
            </a:custGeom>
            <a:solidFill>
              <a:srgbClr val="F4D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85">
              <a:extLst>
                <a:ext uri="{FF2B5EF4-FFF2-40B4-BE49-F238E27FC236}">
                  <a16:creationId xmlns:a16="http://schemas.microsoft.com/office/drawing/2014/main" id="{54DA4313-77E3-457F-8833-0662FC75BB69}"/>
                </a:ext>
              </a:extLst>
            </p:cNvPr>
            <p:cNvSpPr>
              <a:spLocks/>
            </p:cNvSpPr>
            <p:nvPr/>
          </p:nvSpPr>
          <p:spPr bwMode="auto">
            <a:xfrm>
              <a:off x="2805113" y="2338388"/>
              <a:ext cx="185738" cy="185738"/>
            </a:xfrm>
            <a:custGeom>
              <a:avLst/>
              <a:gdLst>
                <a:gd name="T0" fmla="*/ 49 w 49"/>
                <a:gd name="T1" fmla="*/ 9 h 49"/>
                <a:gd name="T2" fmla="*/ 9 w 49"/>
                <a:gd name="T3" fmla="*/ 49 h 49"/>
                <a:gd name="T4" fmla="*/ 11 w 49"/>
                <a:gd name="T5" fmla="*/ 11 h 49"/>
                <a:gd name="T6" fmla="*/ 11 w 49"/>
                <a:gd name="T7" fmla="*/ 11 h 49"/>
                <a:gd name="T8" fmla="*/ 49 w 49"/>
                <a:gd name="T9" fmla="*/ 9 h 49"/>
              </a:gdLst>
              <a:ahLst/>
              <a:cxnLst>
                <a:cxn ang="0">
                  <a:pos x="T0" y="T1"/>
                </a:cxn>
                <a:cxn ang="0">
                  <a:pos x="T2" y="T3"/>
                </a:cxn>
                <a:cxn ang="0">
                  <a:pos x="T4" y="T5"/>
                </a:cxn>
                <a:cxn ang="0">
                  <a:pos x="T6" y="T7"/>
                </a:cxn>
                <a:cxn ang="0">
                  <a:pos x="T8" y="T9"/>
                </a:cxn>
              </a:cxnLst>
              <a:rect l="0" t="0" r="r" b="b"/>
              <a:pathLst>
                <a:path w="49" h="49">
                  <a:moveTo>
                    <a:pt x="49" y="9"/>
                  </a:moveTo>
                  <a:cubicBezTo>
                    <a:pt x="9" y="49"/>
                    <a:pt x="9" y="49"/>
                    <a:pt x="9" y="49"/>
                  </a:cubicBezTo>
                  <a:cubicBezTo>
                    <a:pt x="0" y="38"/>
                    <a:pt x="0" y="22"/>
                    <a:pt x="11" y="11"/>
                  </a:cubicBezTo>
                  <a:cubicBezTo>
                    <a:pt x="11" y="11"/>
                    <a:pt x="11" y="11"/>
                    <a:pt x="11" y="11"/>
                  </a:cubicBezTo>
                  <a:cubicBezTo>
                    <a:pt x="22" y="0"/>
                    <a:pt x="38" y="0"/>
                    <a:pt x="49" y="9"/>
                  </a:cubicBezTo>
                  <a:close/>
                </a:path>
              </a:pathLst>
            </a:custGeom>
            <a:solidFill>
              <a:srgbClr val="F7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86">
              <a:extLst>
                <a:ext uri="{FF2B5EF4-FFF2-40B4-BE49-F238E27FC236}">
                  <a16:creationId xmlns:a16="http://schemas.microsoft.com/office/drawing/2014/main" id="{614328DC-CA57-42F5-BE0C-7B5D3BB29EDD}"/>
                </a:ext>
              </a:extLst>
            </p:cNvPr>
            <p:cNvSpPr>
              <a:spLocks/>
            </p:cNvSpPr>
            <p:nvPr/>
          </p:nvSpPr>
          <p:spPr bwMode="auto">
            <a:xfrm>
              <a:off x="3267075" y="2800351"/>
              <a:ext cx="90488" cy="90488"/>
            </a:xfrm>
            <a:custGeom>
              <a:avLst/>
              <a:gdLst>
                <a:gd name="T0" fmla="*/ 18 w 24"/>
                <a:gd name="T1" fmla="*/ 0 h 24"/>
                <a:gd name="T2" fmla="*/ 24 w 24"/>
                <a:gd name="T3" fmla="*/ 21 h 24"/>
                <a:gd name="T4" fmla="*/ 20 w 24"/>
                <a:gd name="T5" fmla="*/ 24 h 24"/>
                <a:gd name="T6" fmla="*/ 0 w 24"/>
                <a:gd name="T7" fmla="*/ 18 h 24"/>
                <a:gd name="T8" fmla="*/ 7 w 24"/>
                <a:gd name="T9" fmla="*/ 7 h 24"/>
                <a:gd name="T10" fmla="*/ 18 w 24"/>
                <a:gd name="T11" fmla="*/ 0 h 24"/>
              </a:gdLst>
              <a:ahLst/>
              <a:cxnLst>
                <a:cxn ang="0">
                  <a:pos x="T0" y="T1"/>
                </a:cxn>
                <a:cxn ang="0">
                  <a:pos x="T2" y="T3"/>
                </a:cxn>
                <a:cxn ang="0">
                  <a:pos x="T4" y="T5"/>
                </a:cxn>
                <a:cxn ang="0">
                  <a:pos x="T6" y="T7"/>
                </a:cxn>
                <a:cxn ang="0">
                  <a:pos x="T8" y="T9"/>
                </a:cxn>
                <a:cxn ang="0">
                  <a:pos x="T10" y="T11"/>
                </a:cxn>
              </a:cxnLst>
              <a:rect l="0" t="0" r="r" b="b"/>
              <a:pathLst>
                <a:path w="24" h="24">
                  <a:moveTo>
                    <a:pt x="18" y="0"/>
                  </a:moveTo>
                  <a:cubicBezTo>
                    <a:pt x="24" y="21"/>
                    <a:pt x="24" y="21"/>
                    <a:pt x="24" y="21"/>
                  </a:cubicBezTo>
                  <a:cubicBezTo>
                    <a:pt x="24" y="23"/>
                    <a:pt x="22" y="24"/>
                    <a:pt x="20" y="24"/>
                  </a:cubicBezTo>
                  <a:cubicBezTo>
                    <a:pt x="0" y="18"/>
                    <a:pt x="0" y="18"/>
                    <a:pt x="0" y="18"/>
                  </a:cubicBezTo>
                  <a:cubicBezTo>
                    <a:pt x="1" y="14"/>
                    <a:pt x="3" y="10"/>
                    <a:pt x="7" y="7"/>
                  </a:cubicBezTo>
                  <a:cubicBezTo>
                    <a:pt x="10" y="4"/>
                    <a:pt x="14" y="1"/>
                    <a:pt x="18" y="0"/>
                  </a:cubicBez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87">
              <a:extLst>
                <a:ext uri="{FF2B5EF4-FFF2-40B4-BE49-F238E27FC236}">
                  <a16:creationId xmlns:a16="http://schemas.microsoft.com/office/drawing/2014/main" id="{6EC70ED2-58A2-4F0D-AB74-2621F9D02BAF}"/>
                </a:ext>
              </a:extLst>
            </p:cNvPr>
            <p:cNvSpPr>
              <a:spLocks/>
            </p:cNvSpPr>
            <p:nvPr/>
          </p:nvSpPr>
          <p:spPr bwMode="auto">
            <a:xfrm>
              <a:off x="2867025" y="2403476"/>
              <a:ext cx="434975" cy="427038"/>
            </a:xfrm>
            <a:custGeom>
              <a:avLst/>
              <a:gdLst>
                <a:gd name="T0" fmla="*/ 114 w 115"/>
                <a:gd name="T1" fmla="*/ 73 h 113"/>
                <a:gd name="T2" fmla="*/ 41 w 115"/>
                <a:gd name="T3" fmla="*/ 0 h 113"/>
                <a:gd name="T4" fmla="*/ 0 w 115"/>
                <a:gd name="T5" fmla="*/ 40 h 113"/>
                <a:gd name="T6" fmla="*/ 0 w 115"/>
                <a:gd name="T7" fmla="*/ 40 h 113"/>
                <a:gd name="T8" fmla="*/ 73 w 115"/>
                <a:gd name="T9" fmla="*/ 113 h 113"/>
                <a:gd name="T10" fmla="*/ 73 w 115"/>
                <a:gd name="T11" fmla="*/ 113 h 113"/>
                <a:gd name="T12" fmla="*/ 76 w 115"/>
                <a:gd name="T13" fmla="*/ 95 h 113"/>
                <a:gd name="T14" fmla="*/ 94 w 115"/>
                <a:gd name="T15" fmla="*/ 94 h 113"/>
                <a:gd name="T16" fmla="*/ 94 w 115"/>
                <a:gd name="T17" fmla="*/ 93 h 113"/>
                <a:gd name="T18" fmla="*/ 94 w 115"/>
                <a:gd name="T19" fmla="*/ 93 h 113"/>
                <a:gd name="T20" fmla="*/ 96 w 115"/>
                <a:gd name="T21" fmla="*/ 74 h 113"/>
                <a:gd name="T22" fmla="*/ 114 w 115"/>
                <a:gd name="T23" fmla="*/ 73 h 113"/>
                <a:gd name="T24" fmla="*/ 114 w 115"/>
                <a:gd name="T25" fmla="*/ 73 h 113"/>
                <a:gd name="T26" fmla="*/ 114 w 115"/>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13">
                  <a:moveTo>
                    <a:pt x="114" y="73"/>
                  </a:moveTo>
                  <a:cubicBezTo>
                    <a:pt x="108" y="67"/>
                    <a:pt x="41" y="0"/>
                    <a:pt x="41" y="0"/>
                  </a:cubicBezTo>
                  <a:cubicBezTo>
                    <a:pt x="0" y="40"/>
                    <a:pt x="0" y="40"/>
                    <a:pt x="0" y="40"/>
                  </a:cubicBezTo>
                  <a:cubicBezTo>
                    <a:pt x="0" y="40"/>
                    <a:pt x="0" y="40"/>
                    <a:pt x="0" y="40"/>
                  </a:cubicBezTo>
                  <a:cubicBezTo>
                    <a:pt x="0" y="40"/>
                    <a:pt x="64" y="104"/>
                    <a:pt x="73" y="113"/>
                  </a:cubicBezTo>
                  <a:cubicBezTo>
                    <a:pt x="73" y="113"/>
                    <a:pt x="73" y="113"/>
                    <a:pt x="73" y="113"/>
                  </a:cubicBezTo>
                  <a:cubicBezTo>
                    <a:pt x="70" y="108"/>
                    <a:pt x="71" y="100"/>
                    <a:pt x="76" y="95"/>
                  </a:cubicBezTo>
                  <a:cubicBezTo>
                    <a:pt x="81" y="90"/>
                    <a:pt x="89" y="90"/>
                    <a:pt x="94" y="94"/>
                  </a:cubicBezTo>
                  <a:cubicBezTo>
                    <a:pt x="94" y="94"/>
                    <a:pt x="94" y="94"/>
                    <a:pt x="94" y="93"/>
                  </a:cubicBezTo>
                  <a:cubicBezTo>
                    <a:pt x="94" y="93"/>
                    <a:pt x="94" y="93"/>
                    <a:pt x="94" y="93"/>
                  </a:cubicBezTo>
                  <a:cubicBezTo>
                    <a:pt x="90" y="88"/>
                    <a:pt x="90" y="80"/>
                    <a:pt x="96" y="74"/>
                  </a:cubicBezTo>
                  <a:cubicBezTo>
                    <a:pt x="101" y="69"/>
                    <a:pt x="109" y="69"/>
                    <a:pt x="114" y="73"/>
                  </a:cubicBezTo>
                  <a:cubicBezTo>
                    <a:pt x="114" y="73"/>
                    <a:pt x="114" y="73"/>
                    <a:pt x="114" y="73"/>
                  </a:cubicBezTo>
                  <a:cubicBezTo>
                    <a:pt x="115" y="73"/>
                    <a:pt x="115" y="73"/>
                    <a:pt x="114" y="73"/>
                  </a:cubicBezTo>
                  <a:close/>
                </a:path>
              </a:pathLst>
            </a:custGeom>
            <a:solidFill>
              <a:srgbClr val="DF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88">
              <a:extLst>
                <a:ext uri="{FF2B5EF4-FFF2-40B4-BE49-F238E27FC236}">
                  <a16:creationId xmlns:a16="http://schemas.microsoft.com/office/drawing/2014/main" id="{A6DF8AC2-542F-4D2D-8215-43A775290424}"/>
                </a:ext>
              </a:extLst>
            </p:cNvPr>
            <p:cNvSpPr>
              <a:spLocks/>
            </p:cNvSpPr>
            <p:nvPr/>
          </p:nvSpPr>
          <p:spPr bwMode="auto">
            <a:xfrm>
              <a:off x="2840038" y="2373313"/>
              <a:ext cx="180975" cy="180975"/>
            </a:xfrm>
            <a:custGeom>
              <a:avLst/>
              <a:gdLst>
                <a:gd name="T0" fmla="*/ 17 w 114"/>
                <a:gd name="T1" fmla="*/ 114 h 114"/>
                <a:gd name="T2" fmla="*/ 0 w 114"/>
                <a:gd name="T3" fmla="*/ 98 h 114"/>
                <a:gd name="T4" fmla="*/ 95 w 114"/>
                <a:gd name="T5" fmla="*/ 0 h 114"/>
                <a:gd name="T6" fmla="*/ 114 w 114"/>
                <a:gd name="T7" fmla="*/ 19 h 114"/>
                <a:gd name="T8" fmla="*/ 17 w 114"/>
                <a:gd name="T9" fmla="*/ 114 h 114"/>
              </a:gdLst>
              <a:ahLst/>
              <a:cxnLst>
                <a:cxn ang="0">
                  <a:pos x="T0" y="T1"/>
                </a:cxn>
                <a:cxn ang="0">
                  <a:pos x="T2" y="T3"/>
                </a:cxn>
                <a:cxn ang="0">
                  <a:pos x="T4" y="T5"/>
                </a:cxn>
                <a:cxn ang="0">
                  <a:pos x="T6" y="T7"/>
                </a:cxn>
                <a:cxn ang="0">
                  <a:pos x="T8" y="T9"/>
                </a:cxn>
              </a:cxnLst>
              <a:rect l="0" t="0" r="r" b="b"/>
              <a:pathLst>
                <a:path w="114" h="114">
                  <a:moveTo>
                    <a:pt x="17" y="114"/>
                  </a:moveTo>
                  <a:lnTo>
                    <a:pt x="0" y="98"/>
                  </a:lnTo>
                  <a:lnTo>
                    <a:pt x="95" y="0"/>
                  </a:lnTo>
                  <a:lnTo>
                    <a:pt x="114" y="19"/>
                  </a:lnTo>
                  <a:lnTo>
                    <a:pt x="17" y="114"/>
                  </a:lnTo>
                  <a:close/>
                </a:path>
              </a:pathLst>
            </a:custGeom>
            <a:solidFill>
              <a:srgbClr val="FAC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89">
              <a:extLst>
                <a:ext uri="{FF2B5EF4-FFF2-40B4-BE49-F238E27FC236}">
                  <a16:creationId xmlns:a16="http://schemas.microsoft.com/office/drawing/2014/main" id="{CC3503D2-7FCA-415E-8388-238A74A3A60F}"/>
                </a:ext>
              </a:extLst>
            </p:cNvPr>
            <p:cNvSpPr>
              <a:spLocks/>
            </p:cNvSpPr>
            <p:nvPr/>
          </p:nvSpPr>
          <p:spPr bwMode="auto">
            <a:xfrm>
              <a:off x="2867025" y="2479676"/>
              <a:ext cx="355600" cy="350838"/>
            </a:xfrm>
            <a:custGeom>
              <a:avLst/>
              <a:gdLst>
                <a:gd name="T0" fmla="*/ 0 w 94"/>
                <a:gd name="T1" fmla="*/ 20 h 93"/>
                <a:gd name="T2" fmla="*/ 73 w 94"/>
                <a:gd name="T3" fmla="*/ 93 h 93"/>
                <a:gd name="T4" fmla="*/ 73 w 94"/>
                <a:gd name="T5" fmla="*/ 93 h 93"/>
                <a:gd name="T6" fmla="*/ 76 w 94"/>
                <a:gd name="T7" fmla="*/ 75 h 93"/>
                <a:gd name="T8" fmla="*/ 94 w 94"/>
                <a:gd name="T9" fmla="*/ 74 h 93"/>
                <a:gd name="T10" fmla="*/ 94 w 94"/>
                <a:gd name="T11" fmla="*/ 73 h 93"/>
                <a:gd name="T12" fmla="*/ 21 w 94"/>
                <a:gd name="T13" fmla="*/ 0 h 93"/>
                <a:gd name="T14" fmla="*/ 0 w 94"/>
                <a:gd name="T15" fmla="*/ 20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93">
                  <a:moveTo>
                    <a:pt x="0" y="20"/>
                  </a:moveTo>
                  <a:cubicBezTo>
                    <a:pt x="0" y="20"/>
                    <a:pt x="64" y="84"/>
                    <a:pt x="73" y="93"/>
                  </a:cubicBezTo>
                  <a:cubicBezTo>
                    <a:pt x="73" y="93"/>
                    <a:pt x="73" y="93"/>
                    <a:pt x="73" y="93"/>
                  </a:cubicBezTo>
                  <a:cubicBezTo>
                    <a:pt x="70" y="88"/>
                    <a:pt x="71" y="80"/>
                    <a:pt x="76" y="75"/>
                  </a:cubicBezTo>
                  <a:cubicBezTo>
                    <a:pt x="81" y="70"/>
                    <a:pt x="89" y="70"/>
                    <a:pt x="94" y="74"/>
                  </a:cubicBezTo>
                  <a:cubicBezTo>
                    <a:pt x="94" y="74"/>
                    <a:pt x="94" y="73"/>
                    <a:pt x="94" y="73"/>
                  </a:cubicBezTo>
                  <a:cubicBezTo>
                    <a:pt x="21" y="0"/>
                    <a:pt x="21" y="0"/>
                    <a:pt x="21" y="0"/>
                  </a:cubicBezTo>
                  <a:lnTo>
                    <a:pt x="0" y="20"/>
                  </a:lnTo>
                  <a:close/>
                </a:path>
              </a:pathLst>
            </a:cu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59" name="Title 1">
            <a:extLst>
              <a:ext uri="{FF2B5EF4-FFF2-40B4-BE49-F238E27FC236}">
                <a16:creationId xmlns:a16="http://schemas.microsoft.com/office/drawing/2014/main" id="{01381D6B-0A38-4E06-8506-A342F6A017DB}"/>
              </a:ext>
            </a:extLst>
          </p:cNvPr>
          <p:cNvSpPr txBox="1">
            <a:spLocks/>
          </p:cNvSpPr>
          <p:nvPr/>
        </p:nvSpPr>
        <p:spPr>
          <a:xfrm>
            <a:off x="1093612" y="3000206"/>
            <a:ext cx="4303725" cy="2329926"/>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2400" i="1" dirty="0">
                <a:solidFill>
                  <a:schemeClr val="tx1">
                    <a:lumMod val="75000"/>
                    <a:lumOff val="25000"/>
                  </a:schemeClr>
                </a:solidFill>
                <a:latin typeface="Segoe UI" panose="020B0502040204020203" pitchFamily="34" charset="0"/>
                <a:cs typeface="Segoe UI" panose="020B0502040204020203" pitchFamily="34" charset="0"/>
              </a:rPr>
              <a:t>Honorable mention for workflow integration.</a:t>
            </a:r>
          </a:p>
        </p:txBody>
      </p:sp>
      <p:pic>
        <p:nvPicPr>
          <p:cNvPr id="3" name="Picture 2" descr="A red and blue text on a black background&#10;&#10;Description automatically generated">
            <a:extLst>
              <a:ext uri="{FF2B5EF4-FFF2-40B4-BE49-F238E27FC236}">
                <a16:creationId xmlns:a16="http://schemas.microsoft.com/office/drawing/2014/main" id="{08F4B324-9275-4387-F6FE-D132E277A016}"/>
              </a:ext>
            </a:extLst>
          </p:cNvPr>
          <p:cNvPicPr>
            <a:picLocks noChangeAspect="1"/>
          </p:cNvPicPr>
          <p:nvPr/>
        </p:nvPicPr>
        <p:blipFill rotWithShape="1">
          <a:blip r:embed="rId7">
            <a:extLst>
              <a:ext uri="{28A0092B-C50C-407E-A947-70E740481C1C}">
                <a14:useLocalDpi xmlns:a14="http://schemas.microsoft.com/office/drawing/2010/main" val="0"/>
              </a:ext>
            </a:extLst>
          </a:blip>
          <a:srcRect t="29736" b="28095"/>
          <a:stretch/>
        </p:blipFill>
        <p:spPr>
          <a:xfrm>
            <a:off x="9353425" y="5793101"/>
            <a:ext cx="1932463" cy="814893"/>
          </a:xfrm>
          <a:prstGeom prst="rect">
            <a:avLst/>
          </a:prstGeom>
        </p:spPr>
      </p:pic>
      <p:pic>
        <p:nvPicPr>
          <p:cNvPr id="4" name="Picture 2">
            <a:extLst>
              <a:ext uri="{FF2B5EF4-FFF2-40B4-BE49-F238E27FC236}">
                <a16:creationId xmlns:a16="http://schemas.microsoft.com/office/drawing/2014/main" id="{C549763D-9EC5-57AA-A378-75A26C1132CB}"/>
              </a:ext>
            </a:extLst>
          </p:cNvPr>
          <p:cNvPicPr>
            <a:picLocks noChangeAspect="1"/>
          </p:cNvPicPr>
          <p:nvPr/>
        </p:nvPicPr>
        <p:blipFill>
          <a:blip r:embed="rId8"/>
          <a:stretch>
            <a:fillRect/>
          </a:stretch>
        </p:blipFill>
        <p:spPr>
          <a:xfrm>
            <a:off x="11600711" y="0"/>
            <a:ext cx="591289" cy="491196"/>
          </a:xfrm>
          <a:prstGeom prst="rect">
            <a:avLst/>
          </a:prstGeom>
        </p:spPr>
      </p:pic>
    </p:spTree>
    <p:extLst>
      <p:ext uri="{BB962C8B-B14F-4D97-AF65-F5344CB8AC3E}">
        <p14:creationId xmlns:p14="http://schemas.microsoft.com/office/powerpoint/2010/main" val="5982081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50778EFC-CC57-4EF6-89FF-014E7421429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9" name="Object 8" hidden="1">
                        <a:extLst>
                          <a:ext uri="{FF2B5EF4-FFF2-40B4-BE49-F238E27FC236}">
                            <a16:creationId xmlns:a16="http://schemas.microsoft.com/office/drawing/2014/main" id="{50778EFC-CC57-4EF6-89FF-014E7421429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0" name="Rectángulo 6175">
            <a:extLst>
              <a:ext uri="{FF2B5EF4-FFF2-40B4-BE49-F238E27FC236}">
                <a16:creationId xmlns:a16="http://schemas.microsoft.com/office/drawing/2014/main" id="{86A51F14-CEC0-4873-B851-90AD5CCD0617}"/>
              </a:ext>
            </a:extLst>
          </p:cNvPr>
          <p:cNvSpPr/>
          <p:nvPr/>
        </p:nvSpPr>
        <p:spPr>
          <a:xfrm>
            <a:off x="0" y="4470400"/>
            <a:ext cx="12214702" cy="2387600"/>
          </a:xfrm>
          <a:prstGeom prst="rect">
            <a:avLst/>
          </a:prstGeom>
          <a:solidFill>
            <a:srgbClr val="D6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任意多边形: 形状 16">
            <a:extLst>
              <a:ext uri="{FF2B5EF4-FFF2-40B4-BE49-F238E27FC236}">
                <a16:creationId xmlns:a16="http://schemas.microsoft.com/office/drawing/2014/main" id="{049CEE6A-F0A8-4DFA-9341-6025BABA637D}"/>
              </a:ext>
            </a:extLst>
          </p:cNvPr>
          <p:cNvSpPr/>
          <p:nvPr/>
        </p:nvSpPr>
        <p:spPr>
          <a:xfrm>
            <a:off x="0" y="4238171"/>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6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Freeform 46">
            <a:extLst>
              <a:ext uri="{FF2B5EF4-FFF2-40B4-BE49-F238E27FC236}">
                <a16:creationId xmlns:a16="http://schemas.microsoft.com/office/drawing/2014/main" id="{6FF0B403-FADC-424A-A227-59D6B88F2456}"/>
              </a:ext>
            </a:extLst>
          </p:cNvPr>
          <p:cNvSpPr/>
          <p:nvPr/>
        </p:nvSpPr>
        <p:spPr>
          <a:xfrm>
            <a:off x="669963" y="1204256"/>
            <a:ext cx="6833921" cy="4449489"/>
          </a:xfrm>
          <a:prstGeom prst="roundRect">
            <a:avLst>
              <a:gd name="adj" fmla="val 703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Rectangle 77">
            <a:extLst>
              <a:ext uri="{FF2B5EF4-FFF2-40B4-BE49-F238E27FC236}">
                <a16:creationId xmlns:a16="http://schemas.microsoft.com/office/drawing/2014/main" id="{9B2A14CA-B27E-4A65-85F3-621B5BA14675}"/>
              </a:ext>
            </a:extLst>
          </p:cNvPr>
          <p:cNvSpPr/>
          <p:nvPr/>
        </p:nvSpPr>
        <p:spPr>
          <a:xfrm>
            <a:off x="1104477" y="0"/>
            <a:ext cx="1175537" cy="1385657"/>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F1280CC-AF01-4FA6-9B49-8F44EB574ACE}"/>
              </a:ext>
            </a:extLst>
          </p:cNvPr>
          <p:cNvSpPr/>
          <p:nvPr/>
        </p:nvSpPr>
        <p:spPr>
          <a:xfrm>
            <a:off x="1104477" y="769023"/>
            <a:ext cx="1175537" cy="1175537"/>
          </a:xfrm>
          <a:prstGeom prst="ellipse">
            <a:avLst/>
          </a:prstGeom>
          <a:solidFill>
            <a:srgbClr val="D0101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99D574-3FCD-4173-937D-0FA446AEB9D2}"/>
              </a:ext>
            </a:extLst>
          </p:cNvPr>
          <p:cNvSpPr/>
          <p:nvPr/>
        </p:nvSpPr>
        <p:spPr>
          <a:xfrm>
            <a:off x="1324575" y="991834"/>
            <a:ext cx="729915" cy="729915"/>
          </a:xfrm>
          <a:prstGeom prst="ellipse">
            <a:avLst/>
          </a:prstGeom>
          <a:solidFill>
            <a:schemeClr val="bg1"/>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任意多边形: 形状 16">
            <a:extLst>
              <a:ext uri="{FF2B5EF4-FFF2-40B4-BE49-F238E27FC236}">
                <a16:creationId xmlns:a16="http://schemas.microsoft.com/office/drawing/2014/main" id="{CD17D5EF-C3CA-430D-8D78-9B7A4A92E88A}"/>
              </a:ext>
            </a:extLst>
          </p:cNvPr>
          <p:cNvSpPr/>
          <p:nvPr/>
        </p:nvSpPr>
        <p:spPr>
          <a:xfrm rot="16200000">
            <a:off x="8077322" y="1139249"/>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16">
            <a:extLst>
              <a:ext uri="{FF2B5EF4-FFF2-40B4-BE49-F238E27FC236}">
                <a16:creationId xmlns:a16="http://schemas.microsoft.com/office/drawing/2014/main" id="{CC5943E8-7862-4DAC-87C4-7F35D6FBC9CD}"/>
              </a:ext>
            </a:extLst>
          </p:cNvPr>
          <p:cNvSpPr/>
          <p:nvPr/>
        </p:nvSpPr>
        <p:spPr>
          <a:xfrm rot="16200000">
            <a:off x="8077322" y="525429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Rectángulo 6175">
            <a:extLst>
              <a:ext uri="{FF2B5EF4-FFF2-40B4-BE49-F238E27FC236}">
                <a16:creationId xmlns:a16="http://schemas.microsoft.com/office/drawing/2014/main" id="{8B9CA6E7-7271-4C1A-9106-2069F65592DD}"/>
              </a:ext>
            </a:extLst>
          </p:cNvPr>
          <p:cNvSpPr/>
          <p:nvPr/>
        </p:nvSpPr>
        <p:spPr>
          <a:xfrm>
            <a:off x="9681028" y="0"/>
            <a:ext cx="2533673" cy="6858000"/>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ángulo 6175">
            <a:extLst>
              <a:ext uri="{FF2B5EF4-FFF2-40B4-BE49-F238E27FC236}">
                <a16:creationId xmlns:a16="http://schemas.microsoft.com/office/drawing/2014/main" id="{63057CCC-8D68-4B3B-A6A3-B3A9F797FE6D}"/>
              </a:ext>
            </a:extLst>
          </p:cNvPr>
          <p:cNvSpPr/>
          <p:nvPr/>
        </p:nvSpPr>
        <p:spPr>
          <a:xfrm>
            <a:off x="11829143" y="0"/>
            <a:ext cx="385557" cy="6858000"/>
          </a:xfrm>
          <a:prstGeom prst="rect">
            <a:avLst/>
          </a:pr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任意多边形: 形状 16">
            <a:extLst>
              <a:ext uri="{FF2B5EF4-FFF2-40B4-BE49-F238E27FC236}">
                <a16:creationId xmlns:a16="http://schemas.microsoft.com/office/drawing/2014/main" id="{BFC38C69-061C-4D96-8765-E5AE867E3A82}"/>
              </a:ext>
            </a:extLst>
          </p:cNvPr>
          <p:cNvSpPr/>
          <p:nvPr/>
        </p:nvSpPr>
        <p:spPr>
          <a:xfrm rot="16200000">
            <a:off x="10254466" y="1139249"/>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16">
            <a:extLst>
              <a:ext uri="{FF2B5EF4-FFF2-40B4-BE49-F238E27FC236}">
                <a16:creationId xmlns:a16="http://schemas.microsoft.com/office/drawing/2014/main" id="{1FE673F1-E8EA-4A14-BD79-3511A9C956BC}"/>
              </a:ext>
            </a:extLst>
          </p:cNvPr>
          <p:cNvSpPr/>
          <p:nvPr/>
        </p:nvSpPr>
        <p:spPr>
          <a:xfrm rot="16200000">
            <a:off x="10254466" y="525429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Freeform 46">
            <a:extLst>
              <a:ext uri="{FF2B5EF4-FFF2-40B4-BE49-F238E27FC236}">
                <a16:creationId xmlns:a16="http://schemas.microsoft.com/office/drawing/2014/main" id="{69D15F79-29F9-45CC-9D3C-E64A8C4AE0FA}"/>
              </a:ext>
            </a:extLst>
          </p:cNvPr>
          <p:cNvSpPr/>
          <p:nvPr/>
        </p:nvSpPr>
        <p:spPr>
          <a:xfrm>
            <a:off x="6666889" y="1204256"/>
            <a:ext cx="5547811" cy="4449489"/>
          </a:xfrm>
          <a:custGeom>
            <a:avLst/>
            <a:gdLst>
              <a:gd name="connsiteX0" fmla="*/ 741596 w 6762750"/>
              <a:gd name="connsiteY0" fmla="*/ 0 h 4449489"/>
              <a:gd name="connsiteX1" fmla="*/ 6762750 w 6762750"/>
              <a:gd name="connsiteY1" fmla="*/ 0 h 4449489"/>
              <a:gd name="connsiteX2" fmla="*/ 6762750 w 6762750"/>
              <a:gd name="connsiteY2" fmla="*/ 4449489 h 4449489"/>
              <a:gd name="connsiteX3" fmla="*/ 741596 w 6762750"/>
              <a:gd name="connsiteY3" fmla="*/ 4449489 h 4449489"/>
              <a:gd name="connsiteX4" fmla="*/ 0 w 6762750"/>
              <a:gd name="connsiteY4" fmla="*/ 3707893 h 4449489"/>
              <a:gd name="connsiteX5" fmla="*/ 0 w 6762750"/>
              <a:gd name="connsiteY5" fmla="*/ 741596 h 4449489"/>
              <a:gd name="connsiteX6" fmla="*/ 741596 w 6762750"/>
              <a:gd name="connsiteY6" fmla="*/ 0 h 444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2750" h="4449489">
                <a:moveTo>
                  <a:pt x="741596" y="0"/>
                </a:moveTo>
                <a:lnTo>
                  <a:pt x="6762750" y="0"/>
                </a:lnTo>
                <a:lnTo>
                  <a:pt x="6762750" y="4449489"/>
                </a:lnTo>
                <a:lnTo>
                  <a:pt x="741596" y="4449489"/>
                </a:lnTo>
                <a:cubicBezTo>
                  <a:pt x="332024" y="4449489"/>
                  <a:pt x="0" y="4117465"/>
                  <a:pt x="0" y="3707893"/>
                </a:cubicBezTo>
                <a:lnTo>
                  <a:pt x="0" y="741596"/>
                </a:lnTo>
                <a:cubicBezTo>
                  <a:pt x="0" y="332024"/>
                  <a:pt x="332024" y="0"/>
                  <a:pt x="741596" y="0"/>
                </a:cubicBezTo>
                <a:close/>
              </a:path>
            </a:pathLst>
          </a:cu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5A1F34D-EB98-4CAD-A1DE-7AC573B109A0}"/>
              </a:ext>
            </a:extLst>
          </p:cNvPr>
          <p:cNvSpPr>
            <a:spLocks noGrp="1"/>
          </p:cNvSpPr>
          <p:nvPr>
            <p:ph type="title"/>
          </p:nvPr>
        </p:nvSpPr>
        <p:spPr>
          <a:xfrm>
            <a:off x="1093613" y="2184696"/>
            <a:ext cx="4303725" cy="741568"/>
          </a:xfrm>
        </p:spPr>
        <p:txBody>
          <a:bodyPr lIns="0" rIns="0"/>
          <a:lstStyle/>
          <a:p>
            <a:r>
              <a:rPr lang="en-US" b="1" dirty="0">
                <a:solidFill>
                  <a:schemeClr val="tx1">
                    <a:lumMod val="75000"/>
                    <a:lumOff val="25000"/>
                  </a:schemeClr>
                </a:solidFill>
                <a:latin typeface="Segoe UI" panose="020B0502040204020203" pitchFamily="34" charset="0"/>
                <a:cs typeface="Segoe UI" panose="020B0502040204020203" pitchFamily="34" charset="0"/>
              </a:rPr>
              <a:t>BYOD</a:t>
            </a:r>
          </a:p>
        </p:txBody>
      </p:sp>
      <p:sp>
        <p:nvSpPr>
          <p:cNvPr id="13" name="Rectangle 12">
            <a:extLst>
              <a:ext uri="{FF2B5EF4-FFF2-40B4-BE49-F238E27FC236}">
                <a16:creationId xmlns:a16="http://schemas.microsoft.com/office/drawing/2014/main" id="{90C835E6-5275-478D-B06E-63B529F28218}"/>
              </a:ext>
            </a:extLst>
          </p:cNvPr>
          <p:cNvSpPr/>
          <p:nvPr/>
        </p:nvSpPr>
        <p:spPr>
          <a:xfrm>
            <a:off x="11239954" y="6519862"/>
            <a:ext cx="444500" cy="338137"/>
          </a:xfrm>
          <a:prstGeom prst="rect">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8EDDE3A-9B37-43A6-8AC5-022DDD0AA58E}"/>
              </a:ext>
            </a:extLst>
          </p:cNvPr>
          <p:cNvSpPr/>
          <p:nvPr/>
        </p:nvSpPr>
        <p:spPr>
          <a:xfrm>
            <a:off x="11239954" y="6316662"/>
            <a:ext cx="444500" cy="444500"/>
          </a:xfrm>
          <a:prstGeom prst="ellipse">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5">
            <a:extLst>
              <a:ext uri="{FF2B5EF4-FFF2-40B4-BE49-F238E27FC236}">
                <a16:creationId xmlns:a16="http://schemas.microsoft.com/office/drawing/2014/main" id="{D0B669C6-75C7-488F-90E7-B0037991E11E}"/>
              </a:ext>
            </a:extLst>
          </p:cNvPr>
          <p:cNvSpPr>
            <a:spLocks noGrp="1"/>
          </p:cNvSpPr>
          <p:nvPr>
            <p:ph type="sldNum" sz="quarter" idx="12"/>
          </p:nvPr>
        </p:nvSpPr>
        <p:spPr>
          <a:xfrm>
            <a:off x="11296650" y="6356350"/>
            <a:ext cx="331108" cy="365125"/>
          </a:xfrm>
        </p:spPr>
        <p:txBody>
          <a:bodyPr lIns="0" tIns="0" rIns="0" bIns="0"/>
          <a:lstStyle>
            <a:lvl1pPr algn="ctr">
              <a:defRPr sz="900" b="1">
                <a:solidFill>
                  <a:schemeClr val="tx1">
                    <a:lumMod val="75000"/>
                    <a:lumOff val="25000"/>
                  </a:schemeClr>
                </a:solidFill>
                <a:latin typeface="Segoe UI" panose="020B0502040204020203" pitchFamily="34" charset="0"/>
                <a:cs typeface="Segoe UI" panose="020B0502040204020203" pitchFamily="34" charset="0"/>
              </a:defRPr>
            </a:lvl1pPr>
          </a:lstStyle>
          <a:p>
            <a:fld id="{8D05A9CD-9176-4D89-A414-3BEEE81BBC77}" type="slidenum">
              <a:rPr lang="en-US" smtClean="0"/>
              <a:pPr/>
              <a:t>34</a:t>
            </a:fld>
            <a:endParaRPr lang="en-US" dirty="0"/>
          </a:p>
        </p:txBody>
      </p:sp>
      <p:pic>
        <p:nvPicPr>
          <p:cNvPr id="53" name="Picture 52" descr="Background pattern&#10;&#10;Description automatically generated">
            <a:extLst>
              <a:ext uri="{FF2B5EF4-FFF2-40B4-BE49-F238E27FC236}">
                <a16:creationId xmlns:a16="http://schemas.microsoft.com/office/drawing/2014/main" id="{E1377084-21E0-42A7-B144-A69CF5A6D83D}"/>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6892413" y="1385657"/>
            <a:ext cx="5322288" cy="4021639"/>
          </a:xfrm>
          <a:custGeom>
            <a:avLst/>
            <a:gdLst>
              <a:gd name="connsiteX0" fmla="*/ 655598 w 5978515"/>
              <a:gd name="connsiteY0" fmla="*/ 0 h 4021639"/>
              <a:gd name="connsiteX1" fmla="*/ 5978515 w 5978515"/>
              <a:gd name="connsiteY1" fmla="*/ 0 h 4021639"/>
              <a:gd name="connsiteX2" fmla="*/ 5978515 w 5978515"/>
              <a:gd name="connsiteY2" fmla="*/ 4021639 h 4021639"/>
              <a:gd name="connsiteX3" fmla="*/ 655598 w 5978515"/>
              <a:gd name="connsiteY3" fmla="*/ 4021639 h 4021639"/>
              <a:gd name="connsiteX4" fmla="*/ 0 w 5978515"/>
              <a:gd name="connsiteY4" fmla="*/ 3351353 h 4021639"/>
              <a:gd name="connsiteX5" fmla="*/ 0 w 5978515"/>
              <a:gd name="connsiteY5" fmla="*/ 670286 h 4021639"/>
              <a:gd name="connsiteX6" fmla="*/ 655598 w 5978515"/>
              <a:gd name="connsiteY6" fmla="*/ 0 h 402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515" h="4021639">
                <a:moveTo>
                  <a:pt x="655598" y="0"/>
                </a:moveTo>
                <a:lnTo>
                  <a:pt x="5978515" y="0"/>
                </a:lnTo>
                <a:lnTo>
                  <a:pt x="5978515" y="4021639"/>
                </a:lnTo>
                <a:lnTo>
                  <a:pt x="655598" y="4021639"/>
                </a:lnTo>
                <a:cubicBezTo>
                  <a:pt x="293521" y="4021639"/>
                  <a:pt x="0" y="3721542"/>
                  <a:pt x="0" y="3351353"/>
                </a:cubicBezTo>
                <a:lnTo>
                  <a:pt x="0" y="670286"/>
                </a:lnTo>
                <a:cubicBezTo>
                  <a:pt x="0" y="300098"/>
                  <a:pt x="293521" y="0"/>
                  <a:pt x="655598" y="0"/>
                </a:cubicBezTo>
                <a:close/>
              </a:path>
            </a:pathLst>
          </a:custGeom>
        </p:spPr>
      </p:pic>
      <p:grpSp>
        <p:nvGrpSpPr>
          <p:cNvPr id="26" name="Group 25">
            <a:extLst>
              <a:ext uri="{FF2B5EF4-FFF2-40B4-BE49-F238E27FC236}">
                <a16:creationId xmlns:a16="http://schemas.microsoft.com/office/drawing/2014/main" id="{09971475-858B-487D-8875-A846C5AC2D16}"/>
              </a:ext>
            </a:extLst>
          </p:cNvPr>
          <p:cNvGrpSpPr/>
          <p:nvPr/>
        </p:nvGrpSpPr>
        <p:grpSpPr>
          <a:xfrm>
            <a:off x="1495252" y="1172799"/>
            <a:ext cx="388560" cy="367985"/>
            <a:chOff x="2805113" y="2247901"/>
            <a:chExt cx="779462" cy="738188"/>
          </a:xfrm>
          <a:effectLst>
            <a:outerShdw dist="63500" dir="2700000" algn="tl" rotWithShape="0">
              <a:prstClr val="black">
                <a:alpha val="20000"/>
              </a:prstClr>
            </a:outerShdw>
          </a:effectLst>
        </p:grpSpPr>
        <p:sp>
          <p:nvSpPr>
            <p:cNvPr id="28" name="Freeform 78">
              <a:extLst>
                <a:ext uri="{FF2B5EF4-FFF2-40B4-BE49-F238E27FC236}">
                  <a16:creationId xmlns:a16="http://schemas.microsoft.com/office/drawing/2014/main" id="{B7664ACB-8C2A-436E-89EA-05BADF2999C1}"/>
                </a:ext>
              </a:extLst>
            </p:cNvPr>
            <p:cNvSpPr>
              <a:spLocks/>
            </p:cNvSpPr>
            <p:nvPr/>
          </p:nvSpPr>
          <p:spPr bwMode="auto">
            <a:xfrm>
              <a:off x="3006725" y="2247901"/>
              <a:ext cx="577850" cy="738188"/>
            </a:xfrm>
            <a:custGeom>
              <a:avLst/>
              <a:gdLst>
                <a:gd name="T0" fmla="*/ 115 w 153"/>
                <a:gd name="T1" fmla="*/ 0 h 195"/>
                <a:gd name="T2" fmla="*/ 6 w 153"/>
                <a:gd name="T3" fmla="*/ 0 h 195"/>
                <a:gd name="T4" fmla="*/ 0 w 153"/>
                <a:gd name="T5" fmla="*/ 7 h 195"/>
                <a:gd name="T6" fmla="*/ 0 w 153"/>
                <a:gd name="T7" fmla="*/ 195 h 195"/>
                <a:gd name="T8" fmla="*/ 153 w 153"/>
                <a:gd name="T9" fmla="*/ 195 h 195"/>
                <a:gd name="T10" fmla="*/ 153 w 153"/>
                <a:gd name="T11" fmla="*/ 39 h 195"/>
                <a:gd name="T12" fmla="*/ 115 w 153"/>
                <a:gd name="T13" fmla="*/ 0 h 195"/>
              </a:gdLst>
              <a:ahLst/>
              <a:cxnLst>
                <a:cxn ang="0">
                  <a:pos x="T0" y="T1"/>
                </a:cxn>
                <a:cxn ang="0">
                  <a:pos x="T2" y="T3"/>
                </a:cxn>
                <a:cxn ang="0">
                  <a:pos x="T4" y="T5"/>
                </a:cxn>
                <a:cxn ang="0">
                  <a:pos x="T6" y="T7"/>
                </a:cxn>
                <a:cxn ang="0">
                  <a:pos x="T8" y="T9"/>
                </a:cxn>
                <a:cxn ang="0">
                  <a:pos x="T10" y="T11"/>
                </a:cxn>
                <a:cxn ang="0">
                  <a:pos x="T12" y="T13"/>
                </a:cxn>
              </a:cxnLst>
              <a:rect l="0" t="0" r="r" b="b"/>
              <a:pathLst>
                <a:path w="153" h="195">
                  <a:moveTo>
                    <a:pt x="115" y="0"/>
                  </a:moveTo>
                  <a:cubicBezTo>
                    <a:pt x="6" y="0"/>
                    <a:pt x="6" y="0"/>
                    <a:pt x="6" y="0"/>
                  </a:cubicBezTo>
                  <a:cubicBezTo>
                    <a:pt x="3" y="0"/>
                    <a:pt x="0" y="3"/>
                    <a:pt x="0" y="7"/>
                  </a:cubicBezTo>
                  <a:cubicBezTo>
                    <a:pt x="0" y="195"/>
                    <a:pt x="0" y="195"/>
                    <a:pt x="0" y="195"/>
                  </a:cubicBezTo>
                  <a:cubicBezTo>
                    <a:pt x="153" y="195"/>
                    <a:pt x="153" y="195"/>
                    <a:pt x="153" y="195"/>
                  </a:cubicBezTo>
                  <a:cubicBezTo>
                    <a:pt x="153" y="39"/>
                    <a:pt x="153" y="39"/>
                    <a:pt x="153" y="39"/>
                  </a:cubicBezTo>
                  <a:lnTo>
                    <a:pt x="1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79">
              <a:extLst>
                <a:ext uri="{FF2B5EF4-FFF2-40B4-BE49-F238E27FC236}">
                  <a16:creationId xmlns:a16="http://schemas.microsoft.com/office/drawing/2014/main" id="{D93500A6-717D-481E-8FE5-C9437644162D}"/>
                </a:ext>
              </a:extLst>
            </p:cNvPr>
            <p:cNvSpPr>
              <a:spLocks/>
            </p:cNvSpPr>
            <p:nvPr/>
          </p:nvSpPr>
          <p:spPr bwMode="auto">
            <a:xfrm>
              <a:off x="3441700" y="2247901"/>
              <a:ext cx="142875" cy="147638"/>
            </a:xfrm>
            <a:custGeom>
              <a:avLst/>
              <a:gdLst>
                <a:gd name="T0" fmla="*/ 0 w 90"/>
                <a:gd name="T1" fmla="*/ 0 h 93"/>
                <a:gd name="T2" fmla="*/ 0 w 90"/>
                <a:gd name="T3" fmla="*/ 93 h 93"/>
                <a:gd name="T4" fmla="*/ 90 w 90"/>
                <a:gd name="T5" fmla="*/ 93 h 93"/>
                <a:gd name="T6" fmla="*/ 0 w 90"/>
                <a:gd name="T7" fmla="*/ 0 h 93"/>
              </a:gdLst>
              <a:ahLst/>
              <a:cxnLst>
                <a:cxn ang="0">
                  <a:pos x="T0" y="T1"/>
                </a:cxn>
                <a:cxn ang="0">
                  <a:pos x="T2" y="T3"/>
                </a:cxn>
                <a:cxn ang="0">
                  <a:pos x="T4" y="T5"/>
                </a:cxn>
                <a:cxn ang="0">
                  <a:pos x="T6" y="T7"/>
                </a:cxn>
              </a:cxnLst>
              <a:rect l="0" t="0" r="r" b="b"/>
              <a:pathLst>
                <a:path w="90" h="93">
                  <a:moveTo>
                    <a:pt x="0" y="0"/>
                  </a:moveTo>
                  <a:lnTo>
                    <a:pt x="0" y="93"/>
                  </a:lnTo>
                  <a:lnTo>
                    <a:pt x="90" y="93"/>
                  </a:lnTo>
                  <a:lnTo>
                    <a:pt x="0" y="0"/>
                  </a:ln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80">
              <a:extLst>
                <a:ext uri="{FF2B5EF4-FFF2-40B4-BE49-F238E27FC236}">
                  <a16:creationId xmlns:a16="http://schemas.microsoft.com/office/drawing/2014/main" id="{F83B5C6C-2A4B-4C64-BA1F-7B4883CCDB4B}"/>
                </a:ext>
              </a:extLst>
            </p:cNvPr>
            <p:cNvSpPr>
              <a:spLocks/>
            </p:cNvSpPr>
            <p:nvPr/>
          </p:nvSpPr>
          <p:spPr bwMode="auto">
            <a:xfrm>
              <a:off x="3100388" y="2419351"/>
              <a:ext cx="242888" cy="22225"/>
            </a:xfrm>
            <a:custGeom>
              <a:avLst/>
              <a:gdLst>
                <a:gd name="T0" fmla="*/ 64 w 64"/>
                <a:gd name="T1" fmla="*/ 3 h 6"/>
                <a:gd name="T2" fmla="*/ 61 w 64"/>
                <a:gd name="T3" fmla="*/ 6 h 6"/>
                <a:gd name="T4" fmla="*/ 4 w 64"/>
                <a:gd name="T5" fmla="*/ 6 h 6"/>
                <a:gd name="T6" fmla="*/ 0 w 64"/>
                <a:gd name="T7" fmla="*/ 3 h 6"/>
                <a:gd name="T8" fmla="*/ 4 w 64"/>
                <a:gd name="T9" fmla="*/ 0 h 6"/>
                <a:gd name="T10" fmla="*/ 61 w 64"/>
                <a:gd name="T11" fmla="*/ 0 h 6"/>
                <a:gd name="T12" fmla="*/ 64 w 64"/>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64" h="6">
                  <a:moveTo>
                    <a:pt x="64" y="3"/>
                  </a:moveTo>
                  <a:cubicBezTo>
                    <a:pt x="64" y="5"/>
                    <a:pt x="63" y="6"/>
                    <a:pt x="61" y="6"/>
                  </a:cubicBezTo>
                  <a:cubicBezTo>
                    <a:pt x="4" y="6"/>
                    <a:pt x="4" y="6"/>
                    <a:pt x="4" y="6"/>
                  </a:cubicBezTo>
                  <a:cubicBezTo>
                    <a:pt x="2" y="6"/>
                    <a:pt x="0" y="5"/>
                    <a:pt x="0" y="3"/>
                  </a:cubicBezTo>
                  <a:cubicBezTo>
                    <a:pt x="0" y="1"/>
                    <a:pt x="2" y="0"/>
                    <a:pt x="4" y="0"/>
                  </a:cubicBezTo>
                  <a:cubicBezTo>
                    <a:pt x="61" y="0"/>
                    <a:pt x="61" y="0"/>
                    <a:pt x="61" y="0"/>
                  </a:cubicBezTo>
                  <a:cubicBezTo>
                    <a:pt x="63" y="0"/>
                    <a:pt x="64" y="1"/>
                    <a:pt x="64"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81">
              <a:extLst>
                <a:ext uri="{FF2B5EF4-FFF2-40B4-BE49-F238E27FC236}">
                  <a16:creationId xmlns:a16="http://schemas.microsoft.com/office/drawing/2014/main" id="{05AD84B9-7AA3-44B9-B394-B0D64F44851C}"/>
                </a:ext>
              </a:extLst>
            </p:cNvPr>
            <p:cNvSpPr>
              <a:spLocks/>
            </p:cNvSpPr>
            <p:nvPr/>
          </p:nvSpPr>
          <p:spPr bwMode="auto">
            <a:xfrm>
              <a:off x="3100388" y="2516188"/>
              <a:ext cx="390525" cy="23813"/>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Freeform 82">
              <a:extLst>
                <a:ext uri="{FF2B5EF4-FFF2-40B4-BE49-F238E27FC236}">
                  <a16:creationId xmlns:a16="http://schemas.microsoft.com/office/drawing/2014/main" id="{8CDBE542-6281-41A8-9DEB-B4824C2CC339}"/>
                </a:ext>
              </a:extLst>
            </p:cNvPr>
            <p:cNvSpPr>
              <a:spLocks/>
            </p:cNvSpPr>
            <p:nvPr/>
          </p:nvSpPr>
          <p:spPr bwMode="auto">
            <a:xfrm>
              <a:off x="3100388" y="2611438"/>
              <a:ext cx="390525" cy="26988"/>
            </a:xfrm>
            <a:custGeom>
              <a:avLst/>
              <a:gdLst>
                <a:gd name="T0" fmla="*/ 103 w 103"/>
                <a:gd name="T1" fmla="*/ 3 h 7"/>
                <a:gd name="T2" fmla="*/ 100 w 103"/>
                <a:gd name="T3" fmla="*/ 7 h 7"/>
                <a:gd name="T4" fmla="*/ 4 w 103"/>
                <a:gd name="T5" fmla="*/ 7 h 7"/>
                <a:gd name="T6" fmla="*/ 0 w 103"/>
                <a:gd name="T7" fmla="*/ 3 h 7"/>
                <a:gd name="T8" fmla="*/ 4 w 103"/>
                <a:gd name="T9" fmla="*/ 0 h 7"/>
                <a:gd name="T10" fmla="*/ 100 w 103"/>
                <a:gd name="T11" fmla="*/ 0 h 7"/>
                <a:gd name="T12" fmla="*/ 103 w 103"/>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103" h="7">
                  <a:moveTo>
                    <a:pt x="103" y="3"/>
                  </a:moveTo>
                  <a:cubicBezTo>
                    <a:pt x="103" y="5"/>
                    <a:pt x="101" y="7"/>
                    <a:pt x="100" y="7"/>
                  </a:cubicBezTo>
                  <a:cubicBezTo>
                    <a:pt x="4" y="7"/>
                    <a:pt x="4" y="7"/>
                    <a:pt x="4" y="7"/>
                  </a:cubicBezTo>
                  <a:cubicBezTo>
                    <a:pt x="2" y="7"/>
                    <a:pt x="0" y="5"/>
                    <a:pt x="0" y="3"/>
                  </a:cubicBezTo>
                  <a:cubicBezTo>
                    <a:pt x="0" y="2"/>
                    <a:pt x="2" y="0"/>
                    <a:pt x="4" y="0"/>
                  </a:cubicBezTo>
                  <a:cubicBezTo>
                    <a:pt x="100" y="0"/>
                    <a:pt x="100" y="0"/>
                    <a:pt x="100" y="0"/>
                  </a:cubicBezTo>
                  <a:cubicBezTo>
                    <a:pt x="101" y="0"/>
                    <a:pt x="103" y="2"/>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83">
              <a:extLst>
                <a:ext uri="{FF2B5EF4-FFF2-40B4-BE49-F238E27FC236}">
                  <a16:creationId xmlns:a16="http://schemas.microsoft.com/office/drawing/2014/main" id="{00B99341-F351-46D3-984D-438D2C39011D}"/>
                </a:ext>
              </a:extLst>
            </p:cNvPr>
            <p:cNvSpPr>
              <a:spLocks/>
            </p:cNvSpPr>
            <p:nvPr/>
          </p:nvSpPr>
          <p:spPr bwMode="auto">
            <a:xfrm>
              <a:off x="3100388" y="2709863"/>
              <a:ext cx="390525" cy="22225"/>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84">
              <a:extLst>
                <a:ext uri="{FF2B5EF4-FFF2-40B4-BE49-F238E27FC236}">
                  <a16:creationId xmlns:a16="http://schemas.microsoft.com/office/drawing/2014/main" id="{355432A7-AEFA-47F1-B0A0-1345637B0E5A}"/>
                </a:ext>
              </a:extLst>
            </p:cNvPr>
            <p:cNvSpPr>
              <a:spLocks/>
            </p:cNvSpPr>
            <p:nvPr/>
          </p:nvSpPr>
          <p:spPr bwMode="auto">
            <a:xfrm>
              <a:off x="2805113" y="2338388"/>
              <a:ext cx="530225" cy="530225"/>
            </a:xfrm>
            <a:custGeom>
              <a:avLst/>
              <a:gdLst>
                <a:gd name="T0" fmla="*/ 131 w 140"/>
                <a:gd name="T1" fmla="*/ 90 h 140"/>
                <a:gd name="T2" fmla="*/ 51 w 140"/>
                <a:gd name="T3" fmla="*/ 11 h 140"/>
                <a:gd name="T4" fmla="*/ 49 w 140"/>
                <a:gd name="T5" fmla="*/ 9 h 140"/>
                <a:gd name="T6" fmla="*/ 11 w 140"/>
                <a:gd name="T7" fmla="*/ 11 h 140"/>
                <a:gd name="T8" fmla="*/ 11 w 140"/>
                <a:gd name="T9" fmla="*/ 11 h 140"/>
                <a:gd name="T10" fmla="*/ 9 w 140"/>
                <a:gd name="T11" fmla="*/ 49 h 140"/>
                <a:gd name="T12" fmla="*/ 11 w 140"/>
                <a:gd name="T13" fmla="*/ 52 h 140"/>
                <a:gd name="T14" fmla="*/ 90 w 140"/>
                <a:gd name="T15" fmla="*/ 131 h 140"/>
                <a:gd name="T16" fmla="*/ 122 w 140"/>
                <a:gd name="T17" fmla="*/ 140 h 140"/>
                <a:gd name="T18" fmla="*/ 129 w 140"/>
                <a:gd name="T19" fmla="*/ 129 h 140"/>
                <a:gd name="T20" fmla="*/ 140 w 140"/>
                <a:gd name="T21" fmla="*/ 122 h 140"/>
                <a:gd name="T22" fmla="*/ 131 w 140"/>
                <a:gd name="T23" fmla="*/ 9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140">
                  <a:moveTo>
                    <a:pt x="131" y="90"/>
                  </a:moveTo>
                  <a:cubicBezTo>
                    <a:pt x="51" y="11"/>
                    <a:pt x="51" y="11"/>
                    <a:pt x="51" y="11"/>
                  </a:cubicBezTo>
                  <a:cubicBezTo>
                    <a:pt x="51" y="10"/>
                    <a:pt x="50" y="10"/>
                    <a:pt x="49" y="9"/>
                  </a:cubicBezTo>
                  <a:cubicBezTo>
                    <a:pt x="38" y="0"/>
                    <a:pt x="22" y="0"/>
                    <a:pt x="11" y="11"/>
                  </a:cubicBezTo>
                  <a:cubicBezTo>
                    <a:pt x="11" y="11"/>
                    <a:pt x="11" y="11"/>
                    <a:pt x="11" y="11"/>
                  </a:cubicBezTo>
                  <a:cubicBezTo>
                    <a:pt x="0" y="22"/>
                    <a:pt x="0" y="38"/>
                    <a:pt x="9" y="49"/>
                  </a:cubicBezTo>
                  <a:cubicBezTo>
                    <a:pt x="9" y="50"/>
                    <a:pt x="10" y="51"/>
                    <a:pt x="11" y="52"/>
                  </a:cubicBezTo>
                  <a:cubicBezTo>
                    <a:pt x="90" y="131"/>
                    <a:pt x="90" y="131"/>
                    <a:pt x="90" y="131"/>
                  </a:cubicBezTo>
                  <a:cubicBezTo>
                    <a:pt x="122" y="140"/>
                    <a:pt x="122" y="140"/>
                    <a:pt x="122" y="140"/>
                  </a:cubicBezTo>
                  <a:cubicBezTo>
                    <a:pt x="123" y="136"/>
                    <a:pt x="125" y="132"/>
                    <a:pt x="129" y="129"/>
                  </a:cubicBezTo>
                  <a:cubicBezTo>
                    <a:pt x="132" y="126"/>
                    <a:pt x="136" y="123"/>
                    <a:pt x="140" y="122"/>
                  </a:cubicBezTo>
                  <a:lnTo>
                    <a:pt x="131" y="90"/>
                  </a:lnTo>
                  <a:close/>
                </a:path>
              </a:pathLst>
            </a:custGeom>
            <a:solidFill>
              <a:srgbClr val="F4D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85">
              <a:extLst>
                <a:ext uri="{FF2B5EF4-FFF2-40B4-BE49-F238E27FC236}">
                  <a16:creationId xmlns:a16="http://schemas.microsoft.com/office/drawing/2014/main" id="{54DA4313-77E3-457F-8833-0662FC75BB69}"/>
                </a:ext>
              </a:extLst>
            </p:cNvPr>
            <p:cNvSpPr>
              <a:spLocks/>
            </p:cNvSpPr>
            <p:nvPr/>
          </p:nvSpPr>
          <p:spPr bwMode="auto">
            <a:xfrm>
              <a:off x="2805113" y="2338388"/>
              <a:ext cx="185738" cy="185738"/>
            </a:xfrm>
            <a:custGeom>
              <a:avLst/>
              <a:gdLst>
                <a:gd name="T0" fmla="*/ 49 w 49"/>
                <a:gd name="T1" fmla="*/ 9 h 49"/>
                <a:gd name="T2" fmla="*/ 9 w 49"/>
                <a:gd name="T3" fmla="*/ 49 h 49"/>
                <a:gd name="T4" fmla="*/ 11 w 49"/>
                <a:gd name="T5" fmla="*/ 11 h 49"/>
                <a:gd name="T6" fmla="*/ 11 w 49"/>
                <a:gd name="T7" fmla="*/ 11 h 49"/>
                <a:gd name="T8" fmla="*/ 49 w 49"/>
                <a:gd name="T9" fmla="*/ 9 h 49"/>
              </a:gdLst>
              <a:ahLst/>
              <a:cxnLst>
                <a:cxn ang="0">
                  <a:pos x="T0" y="T1"/>
                </a:cxn>
                <a:cxn ang="0">
                  <a:pos x="T2" y="T3"/>
                </a:cxn>
                <a:cxn ang="0">
                  <a:pos x="T4" y="T5"/>
                </a:cxn>
                <a:cxn ang="0">
                  <a:pos x="T6" y="T7"/>
                </a:cxn>
                <a:cxn ang="0">
                  <a:pos x="T8" y="T9"/>
                </a:cxn>
              </a:cxnLst>
              <a:rect l="0" t="0" r="r" b="b"/>
              <a:pathLst>
                <a:path w="49" h="49">
                  <a:moveTo>
                    <a:pt x="49" y="9"/>
                  </a:moveTo>
                  <a:cubicBezTo>
                    <a:pt x="9" y="49"/>
                    <a:pt x="9" y="49"/>
                    <a:pt x="9" y="49"/>
                  </a:cubicBezTo>
                  <a:cubicBezTo>
                    <a:pt x="0" y="38"/>
                    <a:pt x="0" y="22"/>
                    <a:pt x="11" y="11"/>
                  </a:cubicBezTo>
                  <a:cubicBezTo>
                    <a:pt x="11" y="11"/>
                    <a:pt x="11" y="11"/>
                    <a:pt x="11" y="11"/>
                  </a:cubicBezTo>
                  <a:cubicBezTo>
                    <a:pt x="22" y="0"/>
                    <a:pt x="38" y="0"/>
                    <a:pt x="49" y="9"/>
                  </a:cubicBezTo>
                  <a:close/>
                </a:path>
              </a:pathLst>
            </a:custGeom>
            <a:solidFill>
              <a:srgbClr val="F7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86">
              <a:extLst>
                <a:ext uri="{FF2B5EF4-FFF2-40B4-BE49-F238E27FC236}">
                  <a16:creationId xmlns:a16="http://schemas.microsoft.com/office/drawing/2014/main" id="{614328DC-CA57-42F5-BE0C-7B5D3BB29EDD}"/>
                </a:ext>
              </a:extLst>
            </p:cNvPr>
            <p:cNvSpPr>
              <a:spLocks/>
            </p:cNvSpPr>
            <p:nvPr/>
          </p:nvSpPr>
          <p:spPr bwMode="auto">
            <a:xfrm>
              <a:off x="3267075" y="2800351"/>
              <a:ext cx="90488" cy="90488"/>
            </a:xfrm>
            <a:custGeom>
              <a:avLst/>
              <a:gdLst>
                <a:gd name="T0" fmla="*/ 18 w 24"/>
                <a:gd name="T1" fmla="*/ 0 h 24"/>
                <a:gd name="T2" fmla="*/ 24 w 24"/>
                <a:gd name="T3" fmla="*/ 21 h 24"/>
                <a:gd name="T4" fmla="*/ 20 w 24"/>
                <a:gd name="T5" fmla="*/ 24 h 24"/>
                <a:gd name="T6" fmla="*/ 0 w 24"/>
                <a:gd name="T7" fmla="*/ 18 h 24"/>
                <a:gd name="T8" fmla="*/ 7 w 24"/>
                <a:gd name="T9" fmla="*/ 7 h 24"/>
                <a:gd name="T10" fmla="*/ 18 w 24"/>
                <a:gd name="T11" fmla="*/ 0 h 24"/>
              </a:gdLst>
              <a:ahLst/>
              <a:cxnLst>
                <a:cxn ang="0">
                  <a:pos x="T0" y="T1"/>
                </a:cxn>
                <a:cxn ang="0">
                  <a:pos x="T2" y="T3"/>
                </a:cxn>
                <a:cxn ang="0">
                  <a:pos x="T4" y="T5"/>
                </a:cxn>
                <a:cxn ang="0">
                  <a:pos x="T6" y="T7"/>
                </a:cxn>
                <a:cxn ang="0">
                  <a:pos x="T8" y="T9"/>
                </a:cxn>
                <a:cxn ang="0">
                  <a:pos x="T10" y="T11"/>
                </a:cxn>
              </a:cxnLst>
              <a:rect l="0" t="0" r="r" b="b"/>
              <a:pathLst>
                <a:path w="24" h="24">
                  <a:moveTo>
                    <a:pt x="18" y="0"/>
                  </a:moveTo>
                  <a:cubicBezTo>
                    <a:pt x="24" y="21"/>
                    <a:pt x="24" y="21"/>
                    <a:pt x="24" y="21"/>
                  </a:cubicBezTo>
                  <a:cubicBezTo>
                    <a:pt x="24" y="23"/>
                    <a:pt x="22" y="24"/>
                    <a:pt x="20" y="24"/>
                  </a:cubicBezTo>
                  <a:cubicBezTo>
                    <a:pt x="0" y="18"/>
                    <a:pt x="0" y="18"/>
                    <a:pt x="0" y="18"/>
                  </a:cubicBezTo>
                  <a:cubicBezTo>
                    <a:pt x="1" y="14"/>
                    <a:pt x="3" y="10"/>
                    <a:pt x="7" y="7"/>
                  </a:cubicBezTo>
                  <a:cubicBezTo>
                    <a:pt x="10" y="4"/>
                    <a:pt x="14" y="1"/>
                    <a:pt x="18" y="0"/>
                  </a:cubicBez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87">
              <a:extLst>
                <a:ext uri="{FF2B5EF4-FFF2-40B4-BE49-F238E27FC236}">
                  <a16:creationId xmlns:a16="http://schemas.microsoft.com/office/drawing/2014/main" id="{6EC70ED2-58A2-4F0D-AB74-2621F9D02BAF}"/>
                </a:ext>
              </a:extLst>
            </p:cNvPr>
            <p:cNvSpPr>
              <a:spLocks/>
            </p:cNvSpPr>
            <p:nvPr/>
          </p:nvSpPr>
          <p:spPr bwMode="auto">
            <a:xfrm>
              <a:off x="2867025" y="2403476"/>
              <a:ext cx="434975" cy="427038"/>
            </a:xfrm>
            <a:custGeom>
              <a:avLst/>
              <a:gdLst>
                <a:gd name="T0" fmla="*/ 114 w 115"/>
                <a:gd name="T1" fmla="*/ 73 h 113"/>
                <a:gd name="T2" fmla="*/ 41 w 115"/>
                <a:gd name="T3" fmla="*/ 0 h 113"/>
                <a:gd name="T4" fmla="*/ 0 w 115"/>
                <a:gd name="T5" fmla="*/ 40 h 113"/>
                <a:gd name="T6" fmla="*/ 0 w 115"/>
                <a:gd name="T7" fmla="*/ 40 h 113"/>
                <a:gd name="T8" fmla="*/ 73 w 115"/>
                <a:gd name="T9" fmla="*/ 113 h 113"/>
                <a:gd name="T10" fmla="*/ 73 w 115"/>
                <a:gd name="T11" fmla="*/ 113 h 113"/>
                <a:gd name="T12" fmla="*/ 76 w 115"/>
                <a:gd name="T13" fmla="*/ 95 h 113"/>
                <a:gd name="T14" fmla="*/ 94 w 115"/>
                <a:gd name="T15" fmla="*/ 94 h 113"/>
                <a:gd name="T16" fmla="*/ 94 w 115"/>
                <a:gd name="T17" fmla="*/ 93 h 113"/>
                <a:gd name="T18" fmla="*/ 94 w 115"/>
                <a:gd name="T19" fmla="*/ 93 h 113"/>
                <a:gd name="T20" fmla="*/ 96 w 115"/>
                <a:gd name="T21" fmla="*/ 74 h 113"/>
                <a:gd name="T22" fmla="*/ 114 w 115"/>
                <a:gd name="T23" fmla="*/ 73 h 113"/>
                <a:gd name="T24" fmla="*/ 114 w 115"/>
                <a:gd name="T25" fmla="*/ 73 h 113"/>
                <a:gd name="T26" fmla="*/ 114 w 115"/>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13">
                  <a:moveTo>
                    <a:pt x="114" y="73"/>
                  </a:moveTo>
                  <a:cubicBezTo>
                    <a:pt x="108" y="67"/>
                    <a:pt x="41" y="0"/>
                    <a:pt x="41" y="0"/>
                  </a:cubicBezTo>
                  <a:cubicBezTo>
                    <a:pt x="0" y="40"/>
                    <a:pt x="0" y="40"/>
                    <a:pt x="0" y="40"/>
                  </a:cubicBezTo>
                  <a:cubicBezTo>
                    <a:pt x="0" y="40"/>
                    <a:pt x="0" y="40"/>
                    <a:pt x="0" y="40"/>
                  </a:cubicBezTo>
                  <a:cubicBezTo>
                    <a:pt x="0" y="40"/>
                    <a:pt x="64" y="104"/>
                    <a:pt x="73" y="113"/>
                  </a:cubicBezTo>
                  <a:cubicBezTo>
                    <a:pt x="73" y="113"/>
                    <a:pt x="73" y="113"/>
                    <a:pt x="73" y="113"/>
                  </a:cubicBezTo>
                  <a:cubicBezTo>
                    <a:pt x="70" y="108"/>
                    <a:pt x="71" y="100"/>
                    <a:pt x="76" y="95"/>
                  </a:cubicBezTo>
                  <a:cubicBezTo>
                    <a:pt x="81" y="90"/>
                    <a:pt x="89" y="90"/>
                    <a:pt x="94" y="94"/>
                  </a:cubicBezTo>
                  <a:cubicBezTo>
                    <a:pt x="94" y="94"/>
                    <a:pt x="94" y="94"/>
                    <a:pt x="94" y="93"/>
                  </a:cubicBezTo>
                  <a:cubicBezTo>
                    <a:pt x="94" y="93"/>
                    <a:pt x="94" y="93"/>
                    <a:pt x="94" y="93"/>
                  </a:cubicBezTo>
                  <a:cubicBezTo>
                    <a:pt x="90" y="88"/>
                    <a:pt x="90" y="80"/>
                    <a:pt x="96" y="74"/>
                  </a:cubicBezTo>
                  <a:cubicBezTo>
                    <a:pt x="101" y="69"/>
                    <a:pt x="109" y="69"/>
                    <a:pt x="114" y="73"/>
                  </a:cubicBezTo>
                  <a:cubicBezTo>
                    <a:pt x="114" y="73"/>
                    <a:pt x="114" y="73"/>
                    <a:pt x="114" y="73"/>
                  </a:cubicBezTo>
                  <a:cubicBezTo>
                    <a:pt x="115" y="73"/>
                    <a:pt x="115" y="73"/>
                    <a:pt x="114" y="73"/>
                  </a:cubicBezTo>
                  <a:close/>
                </a:path>
              </a:pathLst>
            </a:custGeom>
            <a:solidFill>
              <a:srgbClr val="DF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88">
              <a:extLst>
                <a:ext uri="{FF2B5EF4-FFF2-40B4-BE49-F238E27FC236}">
                  <a16:creationId xmlns:a16="http://schemas.microsoft.com/office/drawing/2014/main" id="{A6DF8AC2-542F-4D2D-8215-43A775290424}"/>
                </a:ext>
              </a:extLst>
            </p:cNvPr>
            <p:cNvSpPr>
              <a:spLocks/>
            </p:cNvSpPr>
            <p:nvPr/>
          </p:nvSpPr>
          <p:spPr bwMode="auto">
            <a:xfrm>
              <a:off x="2840038" y="2373313"/>
              <a:ext cx="180975" cy="180975"/>
            </a:xfrm>
            <a:custGeom>
              <a:avLst/>
              <a:gdLst>
                <a:gd name="T0" fmla="*/ 17 w 114"/>
                <a:gd name="T1" fmla="*/ 114 h 114"/>
                <a:gd name="T2" fmla="*/ 0 w 114"/>
                <a:gd name="T3" fmla="*/ 98 h 114"/>
                <a:gd name="T4" fmla="*/ 95 w 114"/>
                <a:gd name="T5" fmla="*/ 0 h 114"/>
                <a:gd name="T6" fmla="*/ 114 w 114"/>
                <a:gd name="T7" fmla="*/ 19 h 114"/>
                <a:gd name="T8" fmla="*/ 17 w 114"/>
                <a:gd name="T9" fmla="*/ 114 h 114"/>
              </a:gdLst>
              <a:ahLst/>
              <a:cxnLst>
                <a:cxn ang="0">
                  <a:pos x="T0" y="T1"/>
                </a:cxn>
                <a:cxn ang="0">
                  <a:pos x="T2" y="T3"/>
                </a:cxn>
                <a:cxn ang="0">
                  <a:pos x="T4" y="T5"/>
                </a:cxn>
                <a:cxn ang="0">
                  <a:pos x="T6" y="T7"/>
                </a:cxn>
                <a:cxn ang="0">
                  <a:pos x="T8" y="T9"/>
                </a:cxn>
              </a:cxnLst>
              <a:rect l="0" t="0" r="r" b="b"/>
              <a:pathLst>
                <a:path w="114" h="114">
                  <a:moveTo>
                    <a:pt x="17" y="114"/>
                  </a:moveTo>
                  <a:lnTo>
                    <a:pt x="0" y="98"/>
                  </a:lnTo>
                  <a:lnTo>
                    <a:pt x="95" y="0"/>
                  </a:lnTo>
                  <a:lnTo>
                    <a:pt x="114" y="19"/>
                  </a:lnTo>
                  <a:lnTo>
                    <a:pt x="17" y="114"/>
                  </a:lnTo>
                  <a:close/>
                </a:path>
              </a:pathLst>
            </a:custGeom>
            <a:solidFill>
              <a:srgbClr val="FAC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89">
              <a:extLst>
                <a:ext uri="{FF2B5EF4-FFF2-40B4-BE49-F238E27FC236}">
                  <a16:creationId xmlns:a16="http://schemas.microsoft.com/office/drawing/2014/main" id="{CC3503D2-7FCA-415E-8388-238A74A3A60F}"/>
                </a:ext>
              </a:extLst>
            </p:cNvPr>
            <p:cNvSpPr>
              <a:spLocks/>
            </p:cNvSpPr>
            <p:nvPr/>
          </p:nvSpPr>
          <p:spPr bwMode="auto">
            <a:xfrm>
              <a:off x="2867025" y="2479676"/>
              <a:ext cx="355600" cy="350838"/>
            </a:xfrm>
            <a:custGeom>
              <a:avLst/>
              <a:gdLst>
                <a:gd name="T0" fmla="*/ 0 w 94"/>
                <a:gd name="T1" fmla="*/ 20 h 93"/>
                <a:gd name="T2" fmla="*/ 73 w 94"/>
                <a:gd name="T3" fmla="*/ 93 h 93"/>
                <a:gd name="T4" fmla="*/ 73 w 94"/>
                <a:gd name="T5" fmla="*/ 93 h 93"/>
                <a:gd name="T6" fmla="*/ 76 w 94"/>
                <a:gd name="T7" fmla="*/ 75 h 93"/>
                <a:gd name="T8" fmla="*/ 94 w 94"/>
                <a:gd name="T9" fmla="*/ 74 h 93"/>
                <a:gd name="T10" fmla="*/ 94 w 94"/>
                <a:gd name="T11" fmla="*/ 73 h 93"/>
                <a:gd name="T12" fmla="*/ 21 w 94"/>
                <a:gd name="T13" fmla="*/ 0 h 93"/>
                <a:gd name="T14" fmla="*/ 0 w 94"/>
                <a:gd name="T15" fmla="*/ 20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93">
                  <a:moveTo>
                    <a:pt x="0" y="20"/>
                  </a:moveTo>
                  <a:cubicBezTo>
                    <a:pt x="0" y="20"/>
                    <a:pt x="64" y="84"/>
                    <a:pt x="73" y="93"/>
                  </a:cubicBezTo>
                  <a:cubicBezTo>
                    <a:pt x="73" y="93"/>
                    <a:pt x="73" y="93"/>
                    <a:pt x="73" y="93"/>
                  </a:cubicBezTo>
                  <a:cubicBezTo>
                    <a:pt x="70" y="88"/>
                    <a:pt x="71" y="80"/>
                    <a:pt x="76" y="75"/>
                  </a:cubicBezTo>
                  <a:cubicBezTo>
                    <a:pt x="81" y="70"/>
                    <a:pt x="89" y="70"/>
                    <a:pt x="94" y="74"/>
                  </a:cubicBezTo>
                  <a:cubicBezTo>
                    <a:pt x="94" y="74"/>
                    <a:pt x="94" y="73"/>
                    <a:pt x="94" y="73"/>
                  </a:cubicBezTo>
                  <a:cubicBezTo>
                    <a:pt x="21" y="0"/>
                    <a:pt x="21" y="0"/>
                    <a:pt x="21" y="0"/>
                  </a:cubicBezTo>
                  <a:lnTo>
                    <a:pt x="0" y="20"/>
                  </a:lnTo>
                  <a:close/>
                </a:path>
              </a:pathLst>
            </a:cu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59" name="Title 1">
            <a:extLst>
              <a:ext uri="{FF2B5EF4-FFF2-40B4-BE49-F238E27FC236}">
                <a16:creationId xmlns:a16="http://schemas.microsoft.com/office/drawing/2014/main" id="{01381D6B-0A38-4E06-8506-A342F6A017DB}"/>
              </a:ext>
            </a:extLst>
          </p:cNvPr>
          <p:cNvSpPr txBox="1">
            <a:spLocks/>
          </p:cNvSpPr>
          <p:nvPr/>
        </p:nvSpPr>
        <p:spPr>
          <a:xfrm>
            <a:off x="1093612" y="3000206"/>
            <a:ext cx="4303725" cy="2329926"/>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2400" i="1" dirty="0">
                <a:solidFill>
                  <a:schemeClr val="tx1">
                    <a:lumMod val="75000"/>
                    <a:lumOff val="25000"/>
                  </a:schemeClr>
                </a:solidFill>
                <a:latin typeface="Segoe UI" panose="020B0502040204020203" pitchFamily="34" charset="0"/>
                <a:cs typeface="Segoe UI" panose="020B0502040204020203" pitchFamily="34" charset="0"/>
              </a:rPr>
              <a:t>Export Data Entities to (Azure) SQL. Ancient but not forgotten. Not throttled, uses batch jobs.</a:t>
            </a:r>
          </a:p>
        </p:txBody>
      </p:sp>
      <p:pic>
        <p:nvPicPr>
          <p:cNvPr id="3" name="Picture 2" descr="A red and blue text on a black background&#10;&#10;Description automatically generated">
            <a:extLst>
              <a:ext uri="{FF2B5EF4-FFF2-40B4-BE49-F238E27FC236}">
                <a16:creationId xmlns:a16="http://schemas.microsoft.com/office/drawing/2014/main" id="{08F4B324-9275-4387-F6FE-D132E277A016}"/>
              </a:ext>
            </a:extLst>
          </p:cNvPr>
          <p:cNvPicPr>
            <a:picLocks noChangeAspect="1"/>
          </p:cNvPicPr>
          <p:nvPr/>
        </p:nvPicPr>
        <p:blipFill rotWithShape="1">
          <a:blip r:embed="rId7">
            <a:extLst>
              <a:ext uri="{28A0092B-C50C-407E-A947-70E740481C1C}">
                <a14:useLocalDpi xmlns:a14="http://schemas.microsoft.com/office/drawing/2010/main" val="0"/>
              </a:ext>
            </a:extLst>
          </a:blip>
          <a:srcRect t="29736" b="28095"/>
          <a:stretch/>
        </p:blipFill>
        <p:spPr>
          <a:xfrm>
            <a:off x="9353425" y="5793101"/>
            <a:ext cx="1932463" cy="814893"/>
          </a:xfrm>
          <a:prstGeom prst="rect">
            <a:avLst/>
          </a:prstGeom>
        </p:spPr>
      </p:pic>
      <p:pic>
        <p:nvPicPr>
          <p:cNvPr id="4" name="Picture 2">
            <a:extLst>
              <a:ext uri="{FF2B5EF4-FFF2-40B4-BE49-F238E27FC236}">
                <a16:creationId xmlns:a16="http://schemas.microsoft.com/office/drawing/2014/main" id="{4CCAE1F3-A2F0-8ABD-CF2A-BE1B127041A1}"/>
              </a:ext>
            </a:extLst>
          </p:cNvPr>
          <p:cNvPicPr>
            <a:picLocks noChangeAspect="1"/>
          </p:cNvPicPr>
          <p:nvPr/>
        </p:nvPicPr>
        <p:blipFill>
          <a:blip r:embed="rId8"/>
          <a:stretch>
            <a:fillRect/>
          </a:stretch>
        </p:blipFill>
        <p:spPr>
          <a:xfrm>
            <a:off x="11600711" y="0"/>
            <a:ext cx="591289" cy="491196"/>
          </a:xfrm>
          <a:prstGeom prst="rect">
            <a:avLst/>
          </a:prstGeom>
        </p:spPr>
      </p:pic>
    </p:spTree>
    <p:extLst>
      <p:ext uri="{BB962C8B-B14F-4D97-AF65-F5344CB8AC3E}">
        <p14:creationId xmlns:p14="http://schemas.microsoft.com/office/powerpoint/2010/main" val="19930313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50778EFC-CC57-4EF6-89FF-014E7421429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9" name="Object 8" hidden="1">
                        <a:extLst>
                          <a:ext uri="{FF2B5EF4-FFF2-40B4-BE49-F238E27FC236}">
                            <a16:creationId xmlns:a16="http://schemas.microsoft.com/office/drawing/2014/main" id="{50778EFC-CC57-4EF6-89FF-014E7421429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0" name="Rectángulo 6175">
            <a:extLst>
              <a:ext uri="{FF2B5EF4-FFF2-40B4-BE49-F238E27FC236}">
                <a16:creationId xmlns:a16="http://schemas.microsoft.com/office/drawing/2014/main" id="{86A51F14-CEC0-4873-B851-90AD5CCD0617}"/>
              </a:ext>
            </a:extLst>
          </p:cNvPr>
          <p:cNvSpPr/>
          <p:nvPr/>
        </p:nvSpPr>
        <p:spPr>
          <a:xfrm>
            <a:off x="0" y="4470400"/>
            <a:ext cx="12214702" cy="2387600"/>
          </a:xfrm>
          <a:prstGeom prst="rect">
            <a:avLst/>
          </a:prstGeom>
          <a:solidFill>
            <a:srgbClr val="D6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任意多边形: 形状 16">
            <a:extLst>
              <a:ext uri="{FF2B5EF4-FFF2-40B4-BE49-F238E27FC236}">
                <a16:creationId xmlns:a16="http://schemas.microsoft.com/office/drawing/2014/main" id="{049CEE6A-F0A8-4DFA-9341-6025BABA637D}"/>
              </a:ext>
            </a:extLst>
          </p:cNvPr>
          <p:cNvSpPr/>
          <p:nvPr/>
        </p:nvSpPr>
        <p:spPr>
          <a:xfrm>
            <a:off x="0" y="4238171"/>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6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Freeform 46">
            <a:extLst>
              <a:ext uri="{FF2B5EF4-FFF2-40B4-BE49-F238E27FC236}">
                <a16:creationId xmlns:a16="http://schemas.microsoft.com/office/drawing/2014/main" id="{6FF0B403-FADC-424A-A227-59D6B88F2456}"/>
              </a:ext>
            </a:extLst>
          </p:cNvPr>
          <p:cNvSpPr/>
          <p:nvPr/>
        </p:nvSpPr>
        <p:spPr>
          <a:xfrm>
            <a:off x="669963" y="1204256"/>
            <a:ext cx="6833921" cy="4449489"/>
          </a:xfrm>
          <a:prstGeom prst="roundRect">
            <a:avLst>
              <a:gd name="adj" fmla="val 703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Rectangle 77">
            <a:extLst>
              <a:ext uri="{FF2B5EF4-FFF2-40B4-BE49-F238E27FC236}">
                <a16:creationId xmlns:a16="http://schemas.microsoft.com/office/drawing/2014/main" id="{9B2A14CA-B27E-4A65-85F3-621B5BA14675}"/>
              </a:ext>
            </a:extLst>
          </p:cNvPr>
          <p:cNvSpPr/>
          <p:nvPr/>
        </p:nvSpPr>
        <p:spPr>
          <a:xfrm>
            <a:off x="1104477" y="0"/>
            <a:ext cx="1175537" cy="1385657"/>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F1280CC-AF01-4FA6-9B49-8F44EB574ACE}"/>
              </a:ext>
            </a:extLst>
          </p:cNvPr>
          <p:cNvSpPr/>
          <p:nvPr/>
        </p:nvSpPr>
        <p:spPr>
          <a:xfrm>
            <a:off x="1104477" y="769023"/>
            <a:ext cx="1175537" cy="1175537"/>
          </a:xfrm>
          <a:prstGeom prst="ellipse">
            <a:avLst/>
          </a:prstGeom>
          <a:solidFill>
            <a:srgbClr val="D0101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99D574-3FCD-4173-937D-0FA446AEB9D2}"/>
              </a:ext>
            </a:extLst>
          </p:cNvPr>
          <p:cNvSpPr/>
          <p:nvPr/>
        </p:nvSpPr>
        <p:spPr>
          <a:xfrm>
            <a:off x="1324575" y="991834"/>
            <a:ext cx="729915" cy="729915"/>
          </a:xfrm>
          <a:prstGeom prst="ellipse">
            <a:avLst/>
          </a:prstGeom>
          <a:solidFill>
            <a:schemeClr val="bg1"/>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任意多边形: 形状 16">
            <a:extLst>
              <a:ext uri="{FF2B5EF4-FFF2-40B4-BE49-F238E27FC236}">
                <a16:creationId xmlns:a16="http://schemas.microsoft.com/office/drawing/2014/main" id="{CD17D5EF-C3CA-430D-8D78-9B7A4A92E88A}"/>
              </a:ext>
            </a:extLst>
          </p:cNvPr>
          <p:cNvSpPr/>
          <p:nvPr/>
        </p:nvSpPr>
        <p:spPr>
          <a:xfrm rot="16200000">
            <a:off x="8077322" y="1139249"/>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16">
            <a:extLst>
              <a:ext uri="{FF2B5EF4-FFF2-40B4-BE49-F238E27FC236}">
                <a16:creationId xmlns:a16="http://schemas.microsoft.com/office/drawing/2014/main" id="{CC5943E8-7862-4DAC-87C4-7F35D6FBC9CD}"/>
              </a:ext>
            </a:extLst>
          </p:cNvPr>
          <p:cNvSpPr/>
          <p:nvPr/>
        </p:nvSpPr>
        <p:spPr>
          <a:xfrm rot="16200000">
            <a:off x="8077322" y="525429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Rectángulo 6175">
            <a:extLst>
              <a:ext uri="{FF2B5EF4-FFF2-40B4-BE49-F238E27FC236}">
                <a16:creationId xmlns:a16="http://schemas.microsoft.com/office/drawing/2014/main" id="{8B9CA6E7-7271-4C1A-9106-2069F65592DD}"/>
              </a:ext>
            </a:extLst>
          </p:cNvPr>
          <p:cNvSpPr/>
          <p:nvPr/>
        </p:nvSpPr>
        <p:spPr>
          <a:xfrm>
            <a:off x="9681028" y="0"/>
            <a:ext cx="2533673" cy="6858000"/>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ángulo 6175">
            <a:extLst>
              <a:ext uri="{FF2B5EF4-FFF2-40B4-BE49-F238E27FC236}">
                <a16:creationId xmlns:a16="http://schemas.microsoft.com/office/drawing/2014/main" id="{63057CCC-8D68-4B3B-A6A3-B3A9F797FE6D}"/>
              </a:ext>
            </a:extLst>
          </p:cNvPr>
          <p:cNvSpPr/>
          <p:nvPr/>
        </p:nvSpPr>
        <p:spPr>
          <a:xfrm>
            <a:off x="11829143" y="0"/>
            <a:ext cx="385557" cy="6858000"/>
          </a:xfrm>
          <a:prstGeom prst="rect">
            <a:avLst/>
          </a:pr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任意多边形: 形状 16">
            <a:extLst>
              <a:ext uri="{FF2B5EF4-FFF2-40B4-BE49-F238E27FC236}">
                <a16:creationId xmlns:a16="http://schemas.microsoft.com/office/drawing/2014/main" id="{BFC38C69-061C-4D96-8765-E5AE867E3A82}"/>
              </a:ext>
            </a:extLst>
          </p:cNvPr>
          <p:cNvSpPr/>
          <p:nvPr/>
        </p:nvSpPr>
        <p:spPr>
          <a:xfrm rot="16200000">
            <a:off x="10254466" y="1139249"/>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16">
            <a:extLst>
              <a:ext uri="{FF2B5EF4-FFF2-40B4-BE49-F238E27FC236}">
                <a16:creationId xmlns:a16="http://schemas.microsoft.com/office/drawing/2014/main" id="{1FE673F1-E8EA-4A14-BD79-3511A9C956BC}"/>
              </a:ext>
            </a:extLst>
          </p:cNvPr>
          <p:cNvSpPr/>
          <p:nvPr/>
        </p:nvSpPr>
        <p:spPr>
          <a:xfrm rot="16200000">
            <a:off x="10254466" y="525429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Freeform 46">
            <a:extLst>
              <a:ext uri="{FF2B5EF4-FFF2-40B4-BE49-F238E27FC236}">
                <a16:creationId xmlns:a16="http://schemas.microsoft.com/office/drawing/2014/main" id="{69D15F79-29F9-45CC-9D3C-E64A8C4AE0FA}"/>
              </a:ext>
            </a:extLst>
          </p:cNvPr>
          <p:cNvSpPr/>
          <p:nvPr/>
        </p:nvSpPr>
        <p:spPr>
          <a:xfrm>
            <a:off x="6666889" y="1204256"/>
            <a:ext cx="5547811" cy="4449489"/>
          </a:xfrm>
          <a:custGeom>
            <a:avLst/>
            <a:gdLst>
              <a:gd name="connsiteX0" fmla="*/ 741596 w 6762750"/>
              <a:gd name="connsiteY0" fmla="*/ 0 h 4449489"/>
              <a:gd name="connsiteX1" fmla="*/ 6762750 w 6762750"/>
              <a:gd name="connsiteY1" fmla="*/ 0 h 4449489"/>
              <a:gd name="connsiteX2" fmla="*/ 6762750 w 6762750"/>
              <a:gd name="connsiteY2" fmla="*/ 4449489 h 4449489"/>
              <a:gd name="connsiteX3" fmla="*/ 741596 w 6762750"/>
              <a:gd name="connsiteY3" fmla="*/ 4449489 h 4449489"/>
              <a:gd name="connsiteX4" fmla="*/ 0 w 6762750"/>
              <a:gd name="connsiteY4" fmla="*/ 3707893 h 4449489"/>
              <a:gd name="connsiteX5" fmla="*/ 0 w 6762750"/>
              <a:gd name="connsiteY5" fmla="*/ 741596 h 4449489"/>
              <a:gd name="connsiteX6" fmla="*/ 741596 w 6762750"/>
              <a:gd name="connsiteY6" fmla="*/ 0 h 444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2750" h="4449489">
                <a:moveTo>
                  <a:pt x="741596" y="0"/>
                </a:moveTo>
                <a:lnTo>
                  <a:pt x="6762750" y="0"/>
                </a:lnTo>
                <a:lnTo>
                  <a:pt x="6762750" y="4449489"/>
                </a:lnTo>
                <a:lnTo>
                  <a:pt x="741596" y="4449489"/>
                </a:lnTo>
                <a:cubicBezTo>
                  <a:pt x="332024" y="4449489"/>
                  <a:pt x="0" y="4117465"/>
                  <a:pt x="0" y="3707893"/>
                </a:cubicBezTo>
                <a:lnTo>
                  <a:pt x="0" y="741596"/>
                </a:lnTo>
                <a:cubicBezTo>
                  <a:pt x="0" y="332024"/>
                  <a:pt x="332024" y="0"/>
                  <a:pt x="741596" y="0"/>
                </a:cubicBezTo>
                <a:close/>
              </a:path>
            </a:pathLst>
          </a:cu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5A1F34D-EB98-4CAD-A1DE-7AC573B109A0}"/>
              </a:ext>
            </a:extLst>
          </p:cNvPr>
          <p:cNvSpPr>
            <a:spLocks noGrp="1"/>
          </p:cNvSpPr>
          <p:nvPr>
            <p:ph type="title"/>
          </p:nvPr>
        </p:nvSpPr>
        <p:spPr>
          <a:xfrm>
            <a:off x="1093613" y="2184696"/>
            <a:ext cx="4303725" cy="741568"/>
          </a:xfrm>
        </p:spPr>
        <p:txBody>
          <a:bodyPr lIns="0" rIns="0"/>
          <a:lstStyle/>
          <a:p>
            <a:r>
              <a:rPr lang="en-US" b="1" dirty="0">
                <a:solidFill>
                  <a:schemeClr val="tx1">
                    <a:lumMod val="75000"/>
                    <a:lumOff val="25000"/>
                  </a:schemeClr>
                </a:solidFill>
                <a:latin typeface="Segoe UI" panose="020B0502040204020203" pitchFamily="34" charset="0"/>
                <a:cs typeface="Segoe UI" panose="020B0502040204020203" pitchFamily="34" charset="0"/>
              </a:rPr>
              <a:t>Azure Data Lake</a:t>
            </a:r>
          </a:p>
        </p:txBody>
      </p:sp>
      <p:sp>
        <p:nvSpPr>
          <p:cNvPr id="13" name="Rectangle 12">
            <a:extLst>
              <a:ext uri="{FF2B5EF4-FFF2-40B4-BE49-F238E27FC236}">
                <a16:creationId xmlns:a16="http://schemas.microsoft.com/office/drawing/2014/main" id="{90C835E6-5275-478D-B06E-63B529F28218}"/>
              </a:ext>
            </a:extLst>
          </p:cNvPr>
          <p:cNvSpPr/>
          <p:nvPr/>
        </p:nvSpPr>
        <p:spPr>
          <a:xfrm>
            <a:off x="11239954" y="6519862"/>
            <a:ext cx="444500" cy="338137"/>
          </a:xfrm>
          <a:prstGeom prst="rect">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8EDDE3A-9B37-43A6-8AC5-022DDD0AA58E}"/>
              </a:ext>
            </a:extLst>
          </p:cNvPr>
          <p:cNvSpPr/>
          <p:nvPr/>
        </p:nvSpPr>
        <p:spPr>
          <a:xfrm>
            <a:off x="11239954" y="6316662"/>
            <a:ext cx="444500" cy="444500"/>
          </a:xfrm>
          <a:prstGeom prst="ellipse">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5">
            <a:extLst>
              <a:ext uri="{FF2B5EF4-FFF2-40B4-BE49-F238E27FC236}">
                <a16:creationId xmlns:a16="http://schemas.microsoft.com/office/drawing/2014/main" id="{D0B669C6-75C7-488F-90E7-B0037991E11E}"/>
              </a:ext>
            </a:extLst>
          </p:cNvPr>
          <p:cNvSpPr>
            <a:spLocks noGrp="1"/>
          </p:cNvSpPr>
          <p:nvPr>
            <p:ph type="sldNum" sz="quarter" idx="12"/>
          </p:nvPr>
        </p:nvSpPr>
        <p:spPr>
          <a:xfrm>
            <a:off x="11296650" y="6356350"/>
            <a:ext cx="331108" cy="365125"/>
          </a:xfrm>
        </p:spPr>
        <p:txBody>
          <a:bodyPr lIns="0" tIns="0" rIns="0" bIns="0"/>
          <a:lstStyle>
            <a:lvl1pPr algn="ctr">
              <a:defRPr sz="900" b="1">
                <a:solidFill>
                  <a:schemeClr val="tx1">
                    <a:lumMod val="75000"/>
                    <a:lumOff val="25000"/>
                  </a:schemeClr>
                </a:solidFill>
                <a:latin typeface="Segoe UI" panose="020B0502040204020203" pitchFamily="34" charset="0"/>
                <a:cs typeface="Segoe UI" panose="020B0502040204020203" pitchFamily="34" charset="0"/>
              </a:defRPr>
            </a:lvl1pPr>
          </a:lstStyle>
          <a:p>
            <a:fld id="{8D05A9CD-9176-4D89-A414-3BEEE81BBC77}" type="slidenum">
              <a:rPr lang="en-US" smtClean="0"/>
              <a:pPr/>
              <a:t>35</a:t>
            </a:fld>
            <a:endParaRPr lang="en-US" dirty="0"/>
          </a:p>
        </p:txBody>
      </p:sp>
      <p:pic>
        <p:nvPicPr>
          <p:cNvPr id="53" name="Picture 52" descr="Background pattern&#10;&#10;Description automatically generated">
            <a:extLst>
              <a:ext uri="{FF2B5EF4-FFF2-40B4-BE49-F238E27FC236}">
                <a16:creationId xmlns:a16="http://schemas.microsoft.com/office/drawing/2014/main" id="{E1377084-21E0-42A7-B144-A69CF5A6D83D}"/>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6892413" y="1385657"/>
            <a:ext cx="5322288" cy="4021639"/>
          </a:xfrm>
          <a:custGeom>
            <a:avLst/>
            <a:gdLst>
              <a:gd name="connsiteX0" fmla="*/ 655598 w 5978515"/>
              <a:gd name="connsiteY0" fmla="*/ 0 h 4021639"/>
              <a:gd name="connsiteX1" fmla="*/ 5978515 w 5978515"/>
              <a:gd name="connsiteY1" fmla="*/ 0 h 4021639"/>
              <a:gd name="connsiteX2" fmla="*/ 5978515 w 5978515"/>
              <a:gd name="connsiteY2" fmla="*/ 4021639 h 4021639"/>
              <a:gd name="connsiteX3" fmla="*/ 655598 w 5978515"/>
              <a:gd name="connsiteY3" fmla="*/ 4021639 h 4021639"/>
              <a:gd name="connsiteX4" fmla="*/ 0 w 5978515"/>
              <a:gd name="connsiteY4" fmla="*/ 3351353 h 4021639"/>
              <a:gd name="connsiteX5" fmla="*/ 0 w 5978515"/>
              <a:gd name="connsiteY5" fmla="*/ 670286 h 4021639"/>
              <a:gd name="connsiteX6" fmla="*/ 655598 w 5978515"/>
              <a:gd name="connsiteY6" fmla="*/ 0 h 402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515" h="4021639">
                <a:moveTo>
                  <a:pt x="655598" y="0"/>
                </a:moveTo>
                <a:lnTo>
                  <a:pt x="5978515" y="0"/>
                </a:lnTo>
                <a:lnTo>
                  <a:pt x="5978515" y="4021639"/>
                </a:lnTo>
                <a:lnTo>
                  <a:pt x="655598" y="4021639"/>
                </a:lnTo>
                <a:cubicBezTo>
                  <a:pt x="293521" y="4021639"/>
                  <a:pt x="0" y="3721542"/>
                  <a:pt x="0" y="3351353"/>
                </a:cubicBezTo>
                <a:lnTo>
                  <a:pt x="0" y="670286"/>
                </a:lnTo>
                <a:cubicBezTo>
                  <a:pt x="0" y="300098"/>
                  <a:pt x="293521" y="0"/>
                  <a:pt x="655598" y="0"/>
                </a:cubicBezTo>
                <a:close/>
              </a:path>
            </a:pathLst>
          </a:custGeom>
        </p:spPr>
      </p:pic>
      <p:grpSp>
        <p:nvGrpSpPr>
          <p:cNvPr id="26" name="Group 25">
            <a:extLst>
              <a:ext uri="{FF2B5EF4-FFF2-40B4-BE49-F238E27FC236}">
                <a16:creationId xmlns:a16="http://schemas.microsoft.com/office/drawing/2014/main" id="{09971475-858B-487D-8875-A846C5AC2D16}"/>
              </a:ext>
            </a:extLst>
          </p:cNvPr>
          <p:cNvGrpSpPr/>
          <p:nvPr/>
        </p:nvGrpSpPr>
        <p:grpSpPr>
          <a:xfrm>
            <a:off x="1495252" y="1172799"/>
            <a:ext cx="388560" cy="367985"/>
            <a:chOff x="2805113" y="2247901"/>
            <a:chExt cx="779462" cy="738188"/>
          </a:xfrm>
          <a:effectLst>
            <a:outerShdw dist="63500" dir="2700000" algn="tl" rotWithShape="0">
              <a:prstClr val="black">
                <a:alpha val="20000"/>
              </a:prstClr>
            </a:outerShdw>
          </a:effectLst>
        </p:grpSpPr>
        <p:sp>
          <p:nvSpPr>
            <p:cNvPr id="28" name="Freeform 78">
              <a:extLst>
                <a:ext uri="{FF2B5EF4-FFF2-40B4-BE49-F238E27FC236}">
                  <a16:creationId xmlns:a16="http://schemas.microsoft.com/office/drawing/2014/main" id="{B7664ACB-8C2A-436E-89EA-05BADF2999C1}"/>
                </a:ext>
              </a:extLst>
            </p:cNvPr>
            <p:cNvSpPr>
              <a:spLocks/>
            </p:cNvSpPr>
            <p:nvPr/>
          </p:nvSpPr>
          <p:spPr bwMode="auto">
            <a:xfrm>
              <a:off x="3006725" y="2247901"/>
              <a:ext cx="577850" cy="738188"/>
            </a:xfrm>
            <a:custGeom>
              <a:avLst/>
              <a:gdLst>
                <a:gd name="T0" fmla="*/ 115 w 153"/>
                <a:gd name="T1" fmla="*/ 0 h 195"/>
                <a:gd name="T2" fmla="*/ 6 w 153"/>
                <a:gd name="T3" fmla="*/ 0 h 195"/>
                <a:gd name="T4" fmla="*/ 0 w 153"/>
                <a:gd name="T5" fmla="*/ 7 h 195"/>
                <a:gd name="T6" fmla="*/ 0 w 153"/>
                <a:gd name="T7" fmla="*/ 195 h 195"/>
                <a:gd name="T8" fmla="*/ 153 w 153"/>
                <a:gd name="T9" fmla="*/ 195 h 195"/>
                <a:gd name="T10" fmla="*/ 153 w 153"/>
                <a:gd name="T11" fmla="*/ 39 h 195"/>
                <a:gd name="T12" fmla="*/ 115 w 153"/>
                <a:gd name="T13" fmla="*/ 0 h 195"/>
              </a:gdLst>
              <a:ahLst/>
              <a:cxnLst>
                <a:cxn ang="0">
                  <a:pos x="T0" y="T1"/>
                </a:cxn>
                <a:cxn ang="0">
                  <a:pos x="T2" y="T3"/>
                </a:cxn>
                <a:cxn ang="0">
                  <a:pos x="T4" y="T5"/>
                </a:cxn>
                <a:cxn ang="0">
                  <a:pos x="T6" y="T7"/>
                </a:cxn>
                <a:cxn ang="0">
                  <a:pos x="T8" y="T9"/>
                </a:cxn>
                <a:cxn ang="0">
                  <a:pos x="T10" y="T11"/>
                </a:cxn>
                <a:cxn ang="0">
                  <a:pos x="T12" y="T13"/>
                </a:cxn>
              </a:cxnLst>
              <a:rect l="0" t="0" r="r" b="b"/>
              <a:pathLst>
                <a:path w="153" h="195">
                  <a:moveTo>
                    <a:pt x="115" y="0"/>
                  </a:moveTo>
                  <a:cubicBezTo>
                    <a:pt x="6" y="0"/>
                    <a:pt x="6" y="0"/>
                    <a:pt x="6" y="0"/>
                  </a:cubicBezTo>
                  <a:cubicBezTo>
                    <a:pt x="3" y="0"/>
                    <a:pt x="0" y="3"/>
                    <a:pt x="0" y="7"/>
                  </a:cubicBezTo>
                  <a:cubicBezTo>
                    <a:pt x="0" y="195"/>
                    <a:pt x="0" y="195"/>
                    <a:pt x="0" y="195"/>
                  </a:cubicBezTo>
                  <a:cubicBezTo>
                    <a:pt x="153" y="195"/>
                    <a:pt x="153" y="195"/>
                    <a:pt x="153" y="195"/>
                  </a:cubicBezTo>
                  <a:cubicBezTo>
                    <a:pt x="153" y="39"/>
                    <a:pt x="153" y="39"/>
                    <a:pt x="153" y="39"/>
                  </a:cubicBezTo>
                  <a:lnTo>
                    <a:pt x="1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79">
              <a:extLst>
                <a:ext uri="{FF2B5EF4-FFF2-40B4-BE49-F238E27FC236}">
                  <a16:creationId xmlns:a16="http://schemas.microsoft.com/office/drawing/2014/main" id="{D93500A6-717D-481E-8FE5-C9437644162D}"/>
                </a:ext>
              </a:extLst>
            </p:cNvPr>
            <p:cNvSpPr>
              <a:spLocks/>
            </p:cNvSpPr>
            <p:nvPr/>
          </p:nvSpPr>
          <p:spPr bwMode="auto">
            <a:xfrm>
              <a:off x="3441700" y="2247901"/>
              <a:ext cx="142875" cy="147638"/>
            </a:xfrm>
            <a:custGeom>
              <a:avLst/>
              <a:gdLst>
                <a:gd name="T0" fmla="*/ 0 w 90"/>
                <a:gd name="T1" fmla="*/ 0 h 93"/>
                <a:gd name="T2" fmla="*/ 0 w 90"/>
                <a:gd name="T3" fmla="*/ 93 h 93"/>
                <a:gd name="T4" fmla="*/ 90 w 90"/>
                <a:gd name="T5" fmla="*/ 93 h 93"/>
                <a:gd name="T6" fmla="*/ 0 w 90"/>
                <a:gd name="T7" fmla="*/ 0 h 93"/>
              </a:gdLst>
              <a:ahLst/>
              <a:cxnLst>
                <a:cxn ang="0">
                  <a:pos x="T0" y="T1"/>
                </a:cxn>
                <a:cxn ang="0">
                  <a:pos x="T2" y="T3"/>
                </a:cxn>
                <a:cxn ang="0">
                  <a:pos x="T4" y="T5"/>
                </a:cxn>
                <a:cxn ang="0">
                  <a:pos x="T6" y="T7"/>
                </a:cxn>
              </a:cxnLst>
              <a:rect l="0" t="0" r="r" b="b"/>
              <a:pathLst>
                <a:path w="90" h="93">
                  <a:moveTo>
                    <a:pt x="0" y="0"/>
                  </a:moveTo>
                  <a:lnTo>
                    <a:pt x="0" y="93"/>
                  </a:lnTo>
                  <a:lnTo>
                    <a:pt x="90" y="93"/>
                  </a:lnTo>
                  <a:lnTo>
                    <a:pt x="0" y="0"/>
                  </a:ln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80">
              <a:extLst>
                <a:ext uri="{FF2B5EF4-FFF2-40B4-BE49-F238E27FC236}">
                  <a16:creationId xmlns:a16="http://schemas.microsoft.com/office/drawing/2014/main" id="{F83B5C6C-2A4B-4C64-BA1F-7B4883CCDB4B}"/>
                </a:ext>
              </a:extLst>
            </p:cNvPr>
            <p:cNvSpPr>
              <a:spLocks/>
            </p:cNvSpPr>
            <p:nvPr/>
          </p:nvSpPr>
          <p:spPr bwMode="auto">
            <a:xfrm>
              <a:off x="3100388" y="2419351"/>
              <a:ext cx="242888" cy="22225"/>
            </a:xfrm>
            <a:custGeom>
              <a:avLst/>
              <a:gdLst>
                <a:gd name="T0" fmla="*/ 64 w 64"/>
                <a:gd name="T1" fmla="*/ 3 h 6"/>
                <a:gd name="T2" fmla="*/ 61 w 64"/>
                <a:gd name="T3" fmla="*/ 6 h 6"/>
                <a:gd name="T4" fmla="*/ 4 w 64"/>
                <a:gd name="T5" fmla="*/ 6 h 6"/>
                <a:gd name="T6" fmla="*/ 0 w 64"/>
                <a:gd name="T7" fmla="*/ 3 h 6"/>
                <a:gd name="T8" fmla="*/ 4 w 64"/>
                <a:gd name="T9" fmla="*/ 0 h 6"/>
                <a:gd name="T10" fmla="*/ 61 w 64"/>
                <a:gd name="T11" fmla="*/ 0 h 6"/>
                <a:gd name="T12" fmla="*/ 64 w 64"/>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64" h="6">
                  <a:moveTo>
                    <a:pt x="64" y="3"/>
                  </a:moveTo>
                  <a:cubicBezTo>
                    <a:pt x="64" y="5"/>
                    <a:pt x="63" y="6"/>
                    <a:pt x="61" y="6"/>
                  </a:cubicBezTo>
                  <a:cubicBezTo>
                    <a:pt x="4" y="6"/>
                    <a:pt x="4" y="6"/>
                    <a:pt x="4" y="6"/>
                  </a:cubicBezTo>
                  <a:cubicBezTo>
                    <a:pt x="2" y="6"/>
                    <a:pt x="0" y="5"/>
                    <a:pt x="0" y="3"/>
                  </a:cubicBezTo>
                  <a:cubicBezTo>
                    <a:pt x="0" y="1"/>
                    <a:pt x="2" y="0"/>
                    <a:pt x="4" y="0"/>
                  </a:cubicBezTo>
                  <a:cubicBezTo>
                    <a:pt x="61" y="0"/>
                    <a:pt x="61" y="0"/>
                    <a:pt x="61" y="0"/>
                  </a:cubicBezTo>
                  <a:cubicBezTo>
                    <a:pt x="63" y="0"/>
                    <a:pt x="64" y="1"/>
                    <a:pt x="64"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81">
              <a:extLst>
                <a:ext uri="{FF2B5EF4-FFF2-40B4-BE49-F238E27FC236}">
                  <a16:creationId xmlns:a16="http://schemas.microsoft.com/office/drawing/2014/main" id="{05AD84B9-7AA3-44B9-B394-B0D64F44851C}"/>
                </a:ext>
              </a:extLst>
            </p:cNvPr>
            <p:cNvSpPr>
              <a:spLocks/>
            </p:cNvSpPr>
            <p:nvPr/>
          </p:nvSpPr>
          <p:spPr bwMode="auto">
            <a:xfrm>
              <a:off x="3100388" y="2516188"/>
              <a:ext cx="390525" cy="23813"/>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Freeform 82">
              <a:extLst>
                <a:ext uri="{FF2B5EF4-FFF2-40B4-BE49-F238E27FC236}">
                  <a16:creationId xmlns:a16="http://schemas.microsoft.com/office/drawing/2014/main" id="{8CDBE542-6281-41A8-9DEB-B4824C2CC339}"/>
                </a:ext>
              </a:extLst>
            </p:cNvPr>
            <p:cNvSpPr>
              <a:spLocks/>
            </p:cNvSpPr>
            <p:nvPr/>
          </p:nvSpPr>
          <p:spPr bwMode="auto">
            <a:xfrm>
              <a:off x="3100388" y="2611438"/>
              <a:ext cx="390525" cy="26988"/>
            </a:xfrm>
            <a:custGeom>
              <a:avLst/>
              <a:gdLst>
                <a:gd name="T0" fmla="*/ 103 w 103"/>
                <a:gd name="T1" fmla="*/ 3 h 7"/>
                <a:gd name="T2" fmla="*/ 100 w 103"/>
                <a:gd name="T3" fmla="*/ 7 h 7"/>
                <a:gd name="T4" fmla="*/ 4 w 103"/>
                <a:gd name="T5" fmla="*/ 7 h 7"/>
                <a:gd name="T6" fmla="*/ 0 w 103"/>
                <a:gd name="T7" fmla="*/ 3 h 7"/>
                <a:gd name="T8" fmla="*/ 4 w 103"/>
                <a:gd name="T9" fmla="*/ 0 h 7"/>
                <a:gd name="T10" fmla="*/ 100 w 103"/>
                <a:gd name="T11" fmla="*/ 0 h 7"/>
                <a:gd name="T12" fmla="*/ 103 w 103"/>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103" h="7">
                  <a:moveTo>
                    <a:pt x="103" y="3"/>
                  </a:moveTo>
                  <a:cubicBezTo>
                    <a:pt x="103" y="5"/>
                    <a:pt x="101" y="7"/>
                    <a:pt x="100" y="7"/>
                  </a:cubicBezTo>
                  <a:cubicBezTo>
                    <a:pt x="4" y="7"/>
                    <a:pt x="4" y="7"/>
                    <a:pt x="4" y="7"/>
                  </a:cubicBezTo>
                  <a:cubicBezTo>
                    <a:pt x="2" y="7"/>
                    <a:pt x="0" y="5"/>
                    <a:pt x="0" y="3"/>
                  </a:cubicBezTo>
                  <a:cubicBezTo>
                    <a:pt x="0" y="2"/>
                    <a:pt x="2" y="0"/>
                    <a:pt x="4" y="0"/>
                  </a:cubicBezTo>
                  <a:cubicBezTo>
                    <a:pt x="100" y="0"/>
                    <a:pt x="100" y="0"/>
                    <a:pt x="100" y="0"/>
                  </a:cubicBezTo>
                  <a:cubicBezTo>
                    <a:pt x="101" y="0"/>
                    <a:pt x="103" y="2"/>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83">
              <a:extLst>
                <a:ext uri="{FF2B5EF4-FFF2-40B4-BE49-F238E27FC236}">
                  <a16:creationId xmlns:a16="http://schemas.microsoft.com/office/drawing/2014/main" id="{00B99341-F351-46D3-984D-438D2C39011D}"/>
                </a:ext>
              </a:extLst>
            </p:cNvPr>
            <p:cNvSpPr>
              <a:spLocks/>
            </p:cNvSpPr>
            <p:nvPr/>
          </p:nvSpPr>
          <p:spPr bwMode="auto">
            <a:xfrm>
              <a:off x="3100388" y="2709863"/>
              <a:ext cx="390525" cy="22225"/>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84">
              <a:extLst>
                <a:ext uri="{FF2B5EF4-FFF2-40B4-BE49-F238E27FC236}">
                  <a16:creationId xmlns:a16="http://schemas.microsoft.com/office/drawing/2014/main" id="{355432A7-AEFA-47F1-B0A0-1345637B0E5A}"/>
                </a:ext>
              </a:extLst>
            </p:cNvPr>
            <p:cNvSpPr>
              <a:spLocks/>
            </p:cNvSpPr>
            <p:nvPr/>
          </p:nvSpPr>
          <p:spPr bwMode="auto">
            <a:xfrm>
              <a:off x="2805113" y="2338388"/>
              <a:ext cx="530225" cy="530225"/>
            </a:xfrm>
            <a:custGeom>
              <a:avLst/>
              <a:gdLst>
                <a:gd name="T0" fmla="*/ 131 w 140"/>
                <a:gd name="T1" fmla="*/ 90 h 140"/>
                <a:gd name="T2" fmla="*/ 51 w 140"/>
                <a:gd name="T3" fmla="*/ 11 h 140"/>
                <a:gd name="T4" fmla="*/ 49 w 140"/>
                <a:gd name="T5" fmla="*/ 9 h 140"/>
                <a:gd name="T6" fmla="*/ 11 w 140"/>
                <a:gd name="T7" fmla="*/ 11 h 140"/>
                <a:gd name="T8" fmla="*/ 11 w 140"/>
                <a:gd name="T9" fmla="*/ 11 h 140"/>
                <a:gd name="T10" fmla="*/ 9 w 140"/>
                <a:gd name="T11" fmla="*/ 49 h 140"/>
                <a:gd name="T12" fmla="*/ 11 w 140"/>
                <a:gd name="T13" fmla="*/ 52 h 140"/>
                <a:gd name="T14" fmla="*/ 90 w 140"/>
                <a:gd name="T15" fmla="*/ 131 h 140"/>
                <a:gd name="T16" fmla="*/ 122 w 140"/>
                <a:gd name="T17" fmla="*/ 140 h 140"/>
                <a:gd name="T18" fmla="*/ 129 w 140"/>
                <a:gd name="T19" fmla="*/ 129 h 140"/>
                <a:gd name="T20" fmla="*/ 140 w 140"/>
                <a:gd name="T21" fmla="*/ 122 h 140"/>
                <a:gd name="T22" fmla="*/ 131 w 140"/>
                <a:gd name="T23" fmla="*/ 9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140">
                  <a:moveTo>
                    <a:pt x="131" y="90"/>
                  </a:moveTo>
                  <a:cubicBezTo>
                    <a:pt x="51" y="11"/>
                    <a:pt x="51" y="11"/>
                    <a:pt x="51" y="11"/>
                  </a:cubicBezTo>
                  <a:cubicBezTo>
                    <a:pt x="51" y="10"/>
                    <a:pt x="50" y="10"/>
                    <a:pt x="49" y="9"/>
                  </a:cubicBezTo>
                  <a:cubicBezTo>
                    <a:pt x="38" y="0"/>
                    <a:pt x="22" y="0"/>
                    <a:pt x="11" y="11"/>
                  </a:cubicBezTo>
                  <a:cubicBezTo>
                    <a:pt x="11" y="11"/>
                    <a:pt x="11" y="11"/>
                    <a:pt x="11" y="11"/>
                  </a:cubicBezTo>
                  <a:cubicBezTo>
                    <a:pt x="0" y="22"/>
                    <a:pt x="0" y="38"/>
                    <a:pt x="9" y="49"/>
                  </a:cubicBezTo>
                  <a:cubicBezTo>
                    <a:pt x="9" y="50"/>
                    <a:pt x="10" y="51"/>
                    <a:pt x="11" y="52"/>
                  </a:cubicBezTo>
                  <a:cubicBezTo>
                    <a:pt x="90" y="131"/>
                    <a:pt x="90" y="131"/>
                    <a:pt x="90" y="131"/>
                  </a:cubicBezTo>
                  <a:cubicBezTo>
                    <a:pt x="122" y="140"/>
                    <a:pt x="122" y="140"/>
                    <a:pt x="122" y="140"/>
                  </a:cubicBezTo>
                  <a:cubicBezTo>
                    <a:pt x="123" y="136"/>
                    <a:pt x="125" y="132"/>
                    <a:pt x="129" y="129"/>
                  </a:cubicBezTo>
                  <a:cubicBezTo>
                    <a:pt x="132" y="126"/>
                    <a:pt x="136" y="123"/>
                    <a:pt x="140" y="122"/>
                  </a:cubicBezTo>
                  <a:lnTo>
                    <a:pt x="131" y="90"/>
                  </a:lnTo>
                  <a:close/>
                </a:path>
              </a:pathLst>
            </a:custGeom>
            <a:solidFill>
              <a:srgbClr val="F4D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85">
              <a:extLst>
                <a:ext uri="{FF2B5EF4-FFF2-40B4-BE49-F238E27FC236}">
                  <a16:creationId xmlns:a16="http://schemas.microsoft.com/office/drawing/2014/main" id="{54DA4313-77E3-457F-8833-0662FC75BB69}"/>
                </a:ext>
              </a:extLst>
            </p:cNvPr>
            <p:cNvSpPr>
              <a:spLocks/>
            </p:cNvSpPr>
            <p:nvPr/>
          </p:nvSpPr>
          <p:spPr bwMode="auto">
            <a:xfrm>
              <a:off x="2805113" y="2338388"/>
              <a:ext cx="185738" cy="185738"/>
            </a:xfrm>
            <a:custGeom>
              <a:avLst/>
              <a:gdLst>
                <a:gd name="T0" fmla="*/ 49 w 49"/>
                <a:gd name="T1" fmla="*/ 9 h 49"/>
                <a:gd name="T2" fmla="*/ 9 w 49"/>
                <a:gd name="T3" fmla="*/ 49 h 49"/>
                <a:gd name="T4" fmla="*/ 11 w 49"/>
                <a:gd name="T5" fmla="*/ 11 h 49"/>
                <a:gd name="T6" fmla="*/ 11 w 49"/>
                <a:gd name="T7" fmla="*/ 11 h 49"/>
                <a:gd name="T8" fmla="*/ 49 w 49"/>
                <a:gd name="T9" fmla="*/ 9 h 49"/>
              </a:gdLst>
              <a:ahLst/>
              <a:cxnLst>
                <a:cxn ang="0">
                  <a:pos x="T0" y="T1"/>
                </a:cxn>
                <a:cxn ang="0">
                  <a:pos x="T2" y="T3"/>
                </a:cxn>
                <a:cxn ang="0">
                  <a:pos x="T4" y="T5"/>
                </a:cxn>
                <a:cxn ang="0">
                  <a:pos x="T6" y="T7"/>
                </a:cxn>
                <a:cxn ang="0">
                  <a:pos x="T8" y="T9"/>
                </a:cxn>
              </a:cxnLst>
              <a:rect l="0" t="0" r="r" b="b"/>
              <a:pathLst>
                <a:path w="49" h="49">
                  <a:moveTo>
                    <a:pt x="49" y="9"/>
                  </a:moveTo>
                  <a:cubicBezTo>
                    <a:pt x="9" y="49"/>
                    <a:pt x="9" y="49"/>
                    <a:pt x="9" y="49"/>
                  </a:cubicBezTo>
                  <a:cubicBezTo>
                    <a:pt x="0" y="38"/>
                    <a:pt x="0" y="22"/>
                    <a:pt x="11" y="11"/>
                  </a:cubicBezTo>
                  <a:cubicBezTo>
                    <a:pt x="11" y="11"/>
                    <a:pt x="11" y="11"/>
                    <a:pt x="11" y="11"/>
                  </a:cubicBezTo>
                  <a:cubicBezTo>
                    <a:pt x="22" y="0"/>
                    <a:pt x="38" y="0"/>
                    <a:pt x="49" y="9"/>
                  </a:cubicBezTo>
                  <a:close/>
                </a:path>
              </a:pathLst>
            </a:custGeom>
            <a:solidFill>
              <a:srgbClr val="F7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86">
              <a:extLst>
                <a:ext uri="{FF2B5EF4-FFF2-40B4-BE49-F238E27FC236}">
                  <a16:creationId xmlns:a16="http://schemas.microsoft.com/office/drawing/2014/main" id="{614328DC-CA57-42F5-BE0C-7B5D3BB29EDD}"/>
                </a:ext>
              </a:extLst>
            </p:cNvPr>
            <p:cNvSpPr>
              <a:spLocks/>
            </p:cNvSpPr>
            <p:nvPr/>
          </p:nvSpPr>
          <p:spPr bwMode="auto">
            <a:xfrm>
              <a:off x="3267075" y="2800351"/>
              <a:ext cx="90488" cy="90488"/>
            </a:xfrm>
            <a:custGeom>
              <a:avLst/>
              <a:gdLst>
                <a:gd name="T0" fmla="*/ 18 w 24"/>
                <a:gd name="T1" fmla="*/ 0 h 24"/>
                <a:gd name="T2" fmla="*/ 24 w 24"/>
                <a:gd name="T3" fmla="*/ 21 h 24"/>
                <a:gd name="T4" fmla="*/ 20 w 24"/>
                <a:gd name="T5" fmla="*/ 24 h 24"/>
                <a:gd name="T6" fmla="*/ 0 w 24"/>
                <a:gd name="T7" fmla="*/ 18 h 24"/>
                <a:gd name="T8" fmla="*/ 7 w 24"/>
                <a:gd name="T9" fmla="*/ 7 h 24"/>
                <a:gd name="T10" fmla="*/ 18 w 24"/>
                <a:gd name="T11" fmla="*/ 0 h 24"/>
              </a:gdLst>
              <a:ahLst/>
              <a:cxnLst>
                <a:cxn ang="0">
                  <a:pos x="T0" y="T1"/>
                </a:cxn>
                <a:cxn ang="0">
                  <a:pos x="T2" y="T3"/>
                </a:cxn>
                <a:cxn ang="0">
                  <a:pos x="T4" y="T5"/>
                </a:cxn>
                <a:cxn ang="0">
                  <a:pos x="T6" y="T7"/>
                </a:cxn>
                <a:cxn ang="0">
                  <a:pos x="T8" y="T9"/>
                </a:cxn>
                <a:cxn ang="0">
                  <a:pos x="T10" y="T11"/>
                </a:cxn>
              </a:cxnLst>
              <a:rect l="0" t="0" r="r" b="b"/>
              <a:pathLst>
                <a:path w="24" h="24">
                  <a:moveTo>
                    <a:pt x="18" y="0"/>
                  </a:moveTo>
                  <a:cubicBezTo>
                    <a:pt x="24" y="21"/>
                    <a:pt x="24" y="21"/>
                    <a:pt x="24" y="21"/>
                  </a:cubicBezTo>
                  <a:cubicBezTo>
                    <a:pt x="24" y="23"/>
                    <a:pt x="22" y="24"/>
                    <a:pt x="20" y="24"/>
                  </a:cubicBezTo>
                  <a:cubicBezTo>
                    <a:pt x="0" y="18"/>
                    <a:pt x="0" y="18"/>
                    <a:pt x="0" y="18"/>
                  </a:cubicBezTo>
                  <a:cubicBezTo>
                    <a:pt x="1" y="14"/>
                    <a:pt x="3" y="10"/>
                    <a:pt x="7" y="7"/>
                  </a:cubicBezTo>
                  <a:cubicBezTo>
                    <a:pt x="10" y="4"/>
                    <a:pt x="14" y="1"/>
                    <a:pt x="18" y="0"/>
                  </a:cubicBez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87">
              <a:extLst>
                <a:ext uri="{FF2B5EF4-FFF2-40B4-BE49-F238E27FC236}">
                  <a16:creationId xmlns:a16="http://schemas.microsoft.com/office/drawing/2014/main" id="{6EC70ED2-58A2-4F0D-AB74-2621F9D02BAF}"/>
                </a:ext>
              </a:extLst>
            </p:cNvPr>
            <p:cNvSpPr>
              <a:spLocks/>
            </p:cNvSpPr>
            <p:nvPr/>
          </p:nvSpPr>
          <p:spPr bwMode="auto">
            <a:xfrm>
              <a:off x="2867025" y="2403476"/>
              <a:ext cx="434975" cy="427038"/>
            </a:xfrm>
            <a:custGeom>
              <a:avLst/>
              <a:gdLst>
                <a:gd name="T0" fmla="*/ 114 w 115"/>
                <a:gd name="T1" fmla="*/ 73 h 113"/>
                <a:gd name="T2" fmla="*/ 41 w 115"/>
                <a:gd name="T3" fmla="*/ 0 h 113"/>
                <a:gd name="T4" fmla="*/ 0 w 115"/>
                <a:gd name="T5" fmla="*/ 40 h 113"/>
                <a:gd name="T6" fmla="*/ 0 w 115"/>
                <a:gd name="T7" fmla="*/ 40 h 113"/>
                <a:gd name="T8" fmla="*/ 73 w 115"/>
                <a:gd name="T9" fmla="*/ 113 h 113"/>
                <a:gd name="T10" fmla="*/ 73 w 115"/>
                <a:gd name="T11" fmla="*/ 113 h 113"/>
                <a:gd name="T12" fmla="*/ 76 w 115"/>
                <a:gd name="T13" fmla="*/ 95 h 113"/>
                <a:gd name="T14" fmla="*/ 94 w 115"/>
                <a:gd name="T15" fmla="*/ 94 h 113"/>
                <a:gd name="T16" fmla="*/ 94 w 115"/>
                <a:gd name="T17" fmla="*/ 93 h 113"/>
                <a:gd name="T18" fmla="*/ 94 w 115"/>
                <a:gd name="T19" fmla="*/ 93 h 113"/>
                <a:gd name="T20" fmla="*/ 96 w 115"/>
                <a:gd name="T21" fmla="*/ 74 h 113"/>
                <a:gd name="T22" fmla="*/ 114 w 115"/>
                <a:gd name="T23" fmla="*/ 73 h 113"/>
                <a:gd name="T24" fmla="*/ 114 w 115"/>
                <a:gd name="T25" fmla="*/ 73 h 113"/>
                <a:gd name="T26" fmla="*/ 114 w 115"/>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13">
                  <a:moveTo>
                    <a:pt x="114" y="73"/>
                  </a:moveTo>
                  <a:cubicBezTo>
                    <a:pt x="108" y="67"/>
                    <a:pt x="41" y="0"/>
                    <a:pt x="41" y="0"/>
                  </a:cubicBezTo>
                  <a:cubicBezTo>
                    <a:pt x="0" y="40"/>
                    <a:pt x="0" y="40"/>
                    <a:pt x="0" y="40"/>
                  </a:cubicBezTo>
                  <a:cubicBezTo>
                    <a:pt x="0" y="40"/>
                    <a:pt x="0" y="40"/>
                    <a:pt x="0" y="40"/>
                  </a:cubicBezTo>
                  <a:cubicBezTo>
                    <a:pt x="0" y="40"/>
                    <a:pt x="64" y="104"/>
                    <a:pt x="73" y="113"/>
                  </a:cubicBezTo>
                  <a:cubicBezTo>
                    <a:pt x="73" y="113"/>
                    <a:pt x="73" y="113"/>
                    <a:pt x="73" y="113"/>
                  </a:cubicBezTo>
                  <a:cubicBezTo>
                    <a:pt x="70" y="108"/>
                    <a:pt x="71" y="100"/>
                    <a:pt x="76" y="95"/>
                  </a:cubicBezTo>
                  <a:cubicBezTo>
                    <a:pt x="81" y="90"/>
                    <a:pt x="89" y="90"/>
                    <a:pt x="94" y="94"/>
                  </a:cubicBezTo>
                  <a:cubicBezTo>
                    <a:pt x="94" y="94"/>
                    <a:pt x="94" y="94"/>
                    <a:pt x="94" y="93"/>
                  </a:cubicBezTo>
                  <a:cubicBezTo>
                    <a:pt x="94" y="93"/>
                    <a:pt x="94" y="93"/>
                    <a:pt x="94" y="93"/>
                  </a:cubicBezTo>
                  <a:cubicBezTo>
                    <a:pt x="90" y="88"/>
                    <a:pt x="90" y="80"/>
                    <a:pt x="96" y="74"/>
                  </a:cubicBezTo>
                  <a:cubicBezTo>
                    <a:pt x="101" y="69"/>
                    <a:pt x="109" y="69"/>
                    <a:pt x="114" y="73"/>
                  </a:cubicBezTo>
                  <a:cubicBezTo>
                    <a:pt x="114" y="73"/>
                    <a:pt x="114" y="73"/>
                    <a:pt x="114" y="73"/>
                  </a:cubicBezTo>
                  <a:cubicBezTo>
                    <a:pt x="115" y="73"/>
                    <a:pt x="115" y="73"/>
                    <a:pt x="114" y="73"/>
                  </a:cubicBezTo>
                  <a:close/>
                </a:path>
              </a:pathLst>
            </a:custGeom>
            <a:solidFill>
              <a:srgbClr val="DF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88">
              <a:extLst>
                <a:ext uri="{FF2B5EF4-FFF2-40B4-BE49-F238E27FC236}">
                  <a16:creationId xmlns:a16="http://schemas.microsoft.com/office/drawing/2014/main" id="{A6DF8AC2-542F-4D2D-8215-43A775290424}"/>
                </a:ext>
              </a:extLst>
            </p:cNvPr>
            <p:cNvSpPr>
              <a:spLocks/>
            </p:cNvSpPr>
            <p:nvPr/>
          </p:nvSpPr>
          <p:spPr bwMode="auto">
            <a:xfrm>
              <a:off x="2840038" y="2373313"/>
              <a:ext cx="180975" cy="180975"/>
            </a:xfrm>
            <a:custGeom>
              <a:avLst/>
              <a:gdLst>
                <a:gd name="T0" fmla="*/ 17 w 114"/>
                <a:gd name="T1" fmla="*/ 114 h 114"/>
                <a:gd name="T2" fmla="*/ 0 w 114"/>
                <a:gd name="T3" fmla="*/ 98 h 114"/>
                <a:gd name="T4" fmla="*/ 95 w 114"/>
                <a:gd name="T5" fmla="*/ 0 h 114"/>
                <a:gd name="T6" fmla="*/ 114 w 114"/>
                <a:gd name="T7" fmla="*/ 19 h 114"/>
                <a:gd name="T8" fmla="*/ 17 w 114"/>
                <a:gd name="T9" fmla="*/ 114 h 114"/>
              </a:gdLst>
              <a:ahLst/>
              <a:cxnLst>
                <a:cxn ang="0">
                  <a:pos x="T0" y="T1"/>
                </a:cxn>
                <a:cxn ang="0">
                  <a:pos x="T2" y="T3"/>
                </a:cxn>
                <a:cxn ang="0">
                  <a:pos x="T4" y="T5"/>
                </a:cxn>
                <a:cxn ang="0">
                  <a:pos x="T6" y="T7"/>
                </a:cxn>
                <a:cxn ang="0">
                  <a:pos x="T8" y="T9"/>
                </a:cxn>
              </a:cxnLst>
              <a:rect l="0" t="0" r="r" b="b"/>
              <a:pathLst>
                <a:path w="114" h="114">
                  <a:moveTo>
                    <a:pt x="17" y="114"/>
                  </a:moveTo>
                  <a:lnTo>
                    <a:pt x="0" y="98"/>
                  </a:lnTo>
                  <a:lnTo>
                    <a:pt x="95" y="0"/>
                  </a:lnTo>
                  <a:lnTo>
                    <a:pt x="114" y="19"/>
                  </a:lnTo>
                  <a:lnTo>
                    <a:pt x="17" y="114"/>
                  </a:lnTo>
                  <a:close/>
                </a:path>
              </a:pathLst>
            </a:custGeom>
            <a:solidFill>
              <a:srgbClr val="FAC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89">
              <a:extLst>
                <a:ext uri="{FF2B5EF4-FFF2-40B4-BE49-F238E27FC236}">
                  <a16:creationId xmlns:a16="http://schemas.microsoft.com/office/drawing/2014/main" id="{CC3503D2-7FCA-415E-8388-238A74A3A60F}"/>
                </a:ext>
              </a:extLst>
            </p:cNvPr>
            <p:cNvSpPr>
              <a:spLocks/>
            </p:cNvSpPr>
            <p:nvPr/>
          </p:nvSpPr>
          <p:spPr bwMode="auto">
            <a:xfrm>
              <a:off x="2867025" y="2479676"/>
              <a:ext cx="355600" cy="350838"/>
            </a:xfrm>
            <a:custGeom>
              <a:avLst/>
              <a:gdLst>
                <a:gd name="T0" fmla="*/ 0 w 94"/>
                <a:gd name="T1" fmla="*/ 20 h 93"/>
                <a:gd name="T2" fmla="*/ 73 w 94"/>
                <a:gd name="T3" fmla="*/ 93 h 93"/>
                <a:gd name="T4" fmla="*/ 73 w 94"/>
                <a:gd name="T5" fmla="*/ 93 h 93"/>
                <a:gd name="T6" fmla="*/ 76 w 94"/>
                <a:gd name="T7" fmla="*/ 75 h 93"/>
                <a:gd name="T8" fmla="*/ 94 w 94"/>
                <a:gd name="T9" fmla="*/ 74 h 93"/>
                <a:gd name="T10" fmla="*/ 94 w 94"/>
                <a:gd name="T11" fmla="*/ 73 h 93"/>
                <a:gd name="T12" fmla="*/ 21 w 94"/>
                <a:gd name="T13" fmla="*/ 0 h 93"/>
                <a:gd name="T14" fmla="*/ 0 w 94"/>
                <a:gd name="T15" fmla="*/ 20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93">
                  <a:moveTo>
                    <a:pt x="0" y="20"/>
                  </a:moveTo>
                  <a:cubicBezTo>
                    <a:pt x="0" y="20"/>
                    <a:pt x="64" y="84"/>
                    <a:pt x="73" y="93"/>
                  </a:cubicBezTo>
                  <a:cubicBezTo>
                    <a:pt x="73" y="93"/>
                    <a:pt x="73" y="93"/>
                    <a:pt x="73" y="93"/>
                  </a:cubicBezTo>
                  <a:cubicBezTo>
                    <a:pt x="70" y="88"/>
                    <a:pt x="71" y="80"/>
                    <a:pt x="76" y="75"/>
                  </a:cubicBezTo>
                  <a:cubicBezTo>
                    <a:pt x="81" y="70"/>
                    <a:pt x="89" y="70"/>
                    <a:pt x="94" y="74"/>
                  </a:cubicBezTo>
                  <a:cubicBezTo>
                    <a:pt x="94" y="74"/>
                    <a:pt x="94" y="73"/>
                    <a:pt x="94" y="73"/>
                  </a:cubicBezTo>
                  <a:cubicBezTo>
                    <a:pt x="21" y="0"/>
                    <a:pt x="21" y="0"/>
                    <a:pt x="21" y="0"/>
                  </a:cubicBezTo>
                  <a:lnTo>
                    <a:pt x="0" y="20"/>
                  </a:lnTo>
                  <a:close/>
                </a:path>
              </a:pathLst>
            </a:cu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59" name="Title 1">
            <a:extLst>
              <a:ext uri="{FF2B5EF4-FFF2-40B4-BE49-F238E27FC236}">
                <a16:creationId xmlns:a16="http://schemas.microsoft.com/office/drawing/2014/main" id="{01381D6B-0A38-4E06-8506-A342F6A017DB}"/>
              </a:ext>
            </a:extLst>
          </p:cNvPr>
          <p:cNvSpPr txBox="1">
            <a:spLocks/>
          </p:cNvSpPr>
          <p:nvPr/>
        </p:nvSpPr>
        <p:spPr>
          <a:xfrm>
            <a:off x="1093612" y="3000206"/>
            <a:ext cx="4303725" cy="2329926"/>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2400" i="1" dirty="0">
                <a:solidFill>
                  <a:schemeClr val="tx1">
                    <a:lumMod val="75000"/>
                    <a:lumOff val="25000"/>
                  </a:schemeClr>
                </a:solidFill>
                <a:latin typeface="Segoe UI" panose="020B0502040204020203" pitchFamily="34" charset="0"/>
                <a:cs typeface="Segoe UI" panose="020B0502040204020203" pitchFamily="34" charset="0"/>
              </a:rPr>
              <a:t>Not old but dying. Forget about this and use Azure Synapse Link.</a:t>
            </a:r>
          </a:p>
        </p:txBody>
      </p:sp>
      <p:pic>
        <p:nvPicPr>
          <p:cNvPr id="3" name="Picture 2" descr="A red and blue text on a black background&#10;&#10;Description automatically generated">
            <a:extLst>
              <a:ext uri="{FF2B5EF4-FFF2-40B4-BE49-F238E27FC236}">
                <a16:creationId xmlns:a16="http://schemas.microsoft.com/office/drawing/2014/main" id="{08F4B324-9275-4387-F6FE-D132E277A016}"/>
              </a:ext>
            </a:extLst>
          </p:cNvPr>
          <p:cNvPicPr>
            <a:picLocks noChangeAspect="1"/>
          </p:cNvPicPr>
          <p:nvPr/>
        </p:nvPicPr>
        <p:blipFill rotWithShape="1">
          <a:blip r:embed="rId7">
            <a:extLst>
              <a:ext uri="{28A0092B-C50C-407E-A947-70E740481C1C}">
                <a14:useLocalDpi xmlns:a14="http://schemas.microsoft.com/office/drawing/2010/main" val="0"/>
              </a:ext>
            </a:extLst>
          </a:blip>
          <a:srcRect t="29736" b="28095"/>
          <a:stretch/>
        </p:blipFill>
        <p:spPr>
          <a:xfrm>
            <a:off x="9353425" y="5793101"/>
            <a:ext cx="1932463" cy="814893"/>
          </a:xfrm>
          <a:prstGeom prst="rect">
            <a:avLst/>
          </a:prstGeom>
        </p:spPr>
      </p:pic>
      <p:pic>
        <p:nvPicPr>
          <p:cNvPr id="4" name="Picture 2">
            <a:extLst>
              <a:ext uri="{FF2B5EF4-FFF2-40B4-BE49-F238E27FC236}">
                <a16:creationId xmlns:a16="http://schemas.microsoft.com/office/drawing/2014/main" id="{ED2B8696-F1A2-8FAC-ED5A-B88EC10A2B69}"/>
              </a:ext>
            </a:extLst>
          </p:cNvPr>
          <p:cNvPicPr>
            <a:picLocks noChangeAspect="1"/>
          </p:cNvPicPr>
          <p:nvPr/>
        </p:nvPicPr>
        <p:blipFill>
          <a:blip r:embed="rId8"/>
          <a:stretch>
            <a:fillRect/>
          </a:stretch>
        </p:blipFill>
        <p:spPr>
          <a:xfrm>
            <a:off x="11600711" y="0"/>
            <a:ext cx="591289" cy="491196"/>
          </a:xfrm>
          <a:prstGeom prst="rect">
            <a:avLst/>
          </a:prstGeom>
        </p:spPr>
      </p:pic>
    </p:spTree>
    <p:extLst>
      <p:ext uri="{BB962C8B-B14F-4D97-AF65-F5344CB8AC3E}">
        <p14:creationId xmlns:p14="http://schemas.microsoft.com/office/powerpoint/2010/main" val="21325331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50778EFC-CC57-4EF6-89FF-014E7421429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9" name="Object 8" hidden="1">
                        <a:extLst>
                          <a:ext uri="{FF2B5EF4-FFF2-40B4-BE49-F238E27FC236}">
                            <a16:creationId xmlns:a16="http://schemas.microsoft.com/office/drawing/2014/main" id="{50778EFC-CC57-4EF6-89FF-014E7421429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0" name="Rectángulo 6175">
            <a:extLst>
              <a:ext uri="{FF2B5EF4-FFF2-40B4-BE49-F238E27FC236}">
                <a16:creationId xmlns:a16="http://schemas.microsoft.com/office/drawing/2014/main" id="{86A51F14-CEC0-4873-B851-90AD5CCD0617}"/>
              </a:ext>
            </a:extLst>
          </p:cNvPr>
          <p:cNvSpPr/>
          <p:nvPr/>
        </p:nvSpPr>
        <p:spPr>
          <a:xfrm>
            <a:off x="0" y="4470400"/>
            <a:ext cx="12214702" cy="2387600"/>
          </a:xfrm>
          <a:prstGeom prst="rect">
            <a:avLst/>
          </a:prstGeom>
          <a:solidFill>
            <a:srgbClr val="D6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任意多边形: 形状 16">
            <a:extLst>
              <a:ext uri="{FF2B5EF4-FFF2-40B4-BE49-F238E27FC236}">
                <a16:creationId xmlns:a16="http://schemas.microsoft.com/office/drawing/2014/main" id="{049CEE6A-F0A8-4DFA-9341-6025BABA637D}"/>
              </a:ext>
            </a:extLst>
          </p:cNvPr>
          <p:cNvSpPr/>
          <p:nvPr/>
        </p:nvSpPr>
        <p:spPr>
          <a:xfrm>
            <a:off x="0" y="4238171"/>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6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Freeform 46">
            <a:extLst>
              <a:ext uri="{FF2B5EF4-FFF2-40B4-BE49-F238E27FC236}">
                <a16:creationId xmlns:a16="http://schemas.microsoft.com/office/drawing/2014/main" id="{6FF0B403-FADC-424A-A227-59D6B88F2456}"/>
              </a:ext>
            </a:extLst>
          </p:cNvPr>
          <p:cNvSpPr/>
          <p:nvPr/>
        </p:nvSpPr>
        <p:spPr>
          <a:xfrm>
            <a:off x="669963" y="1204256"/>
            <a:ext cx="6833921" cy="4449489"/>
          </a:xfrm>
          <a:prstGeom prst="roundRect">
            <a:avLst>
              <a:gd name="adj" fmla="val 703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Rectangle 77">
            <a:extLst>
              <a:ext uri="{FF2B5EF4-FFF2-40B4-BE49-F238E27FC236}">
                <a16:creationId xmlns:a16="http://schemas.microsoft.com/office/drawing/2014/main" id="{9B2A14CA-B27E-4A65-85F3-621B5BA14675}"/>
              </a:ext>
            </a:extLst>
          </p:cNvPr>
          <p:cNvSpPr/>
          <p:nvPr/>
        </p:nvSpPr>
        <p:spPr>
          <a:xfrm>
            <a:off x="1104477" y="0"/>
            <a:ext cx="1175537" cy="1385657"/>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F1280CC-AF01-4FA6-9B49-8F44EB574ACE}"/>
              </a:ext>
            </a:extLst>
          </p:cNvPr>
          <p:cNvSpPr/>
          <p:nvPr/>
        </p:nvSpPr>
        <p:spPr>
          <a:xfrm>
            <a:off x="1104477" y="769023"/>
            <a:ext cx="1175537" cy="1175537"/>
          </a:xfrm>
          <a:prstGeom prst="ellipse">
            <a:avLst/>
          </a:prstGeom>
          <a:solidFill>
            <a:srgbClr val="D0101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99D574-3FCD-4173-937D-0FA446AEB9D2}"/>
              </a:ext>
            </a:extLst>
          </p:cNvPr>
          <p:cNvSpPr/>
          <p:nvPr/>
        </p:nvSpPr>
        <p:spPr>
          <a:xfrm>
            <a:off x="1324575" y="991834"/>
            <a:ext cx="729915" cy="729915"/>
          </a:xfrm>
          <a:prstGeom prst="ellipse">
            <a:avLst/>
          </a:prstGeom>
          <a:solidFill>
            <a:schemeClr val="bg1"/>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任意多边形: 形状 16">
            <a:extLst>
              <a:ext uri="{FF2B5EF4-FFF2-40B4-BE49-F238E27FC236}">
                <a16:creationId xmlns:a16="http://schemas.microsoft.com/office/drawing/2014/main" id="{CD17D5EF-C3CA-430D-8D78-9B7A4A92E88A}"/>
              </a:ext>
            </a:extLst>
          </p:cNvPr>
          <p:cNvSpPr/>
          <p:nvPr/>
        </p:nvSpPr>
        <p:spPr>
          <a:xfrm rot="16200000">
            <a:off x="8077322" y="1139249"/>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16">
            <a:extLst>
              <a:ext uri="{FF2B5EF4-FFF2-40B4-BE49-F238E27FC236}">
                <a16:creationId xmlns:a16="http://schemas.microsoft.com/office/drawing/2014/main" id="{CC5943E8-7862-4DAC-87C4-7F35D6FBC9CD}"/>
              </a:ext>
            </a:extLst>
          </p:cNvPr>
          <p:cNvSpPr/>
          <p:nvPr/>
        </p:nvSpPr>
        <p:spPr>
          <a:xfrm rot="16200000">
            <a:off x="8077322" y="525429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Rectángulo 6175">
            <a:extLst>
              <a:ext uri="{FF2B5EF4-FFF2-40B4-BE49-F238E27FC236}">
                <a16:creationId xmlns:a16="http://schemas.microsoft.com/office/drawing/2014/main" id="{8B9CA6E7-7271-4C1A-9106-2069F65592DD}"/>
              </a:ext>
            </a:extLst>
          </p:cNvPr>
          <p:cNvSpPr/>
          <p:nvPr/>
        </p:nvSpPr>
        <p:spPr>
          <a:xfrm>
            <a:off x="9681028" y="0"/>
            <a:ext cx="2533673" cy="6858000"/>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ángulo 6175">
            <a:extLst>
              <a:ext uri="{FF2B5EF4-FFF2-40B4-BE49-F238E27FC236}">
                <a16:creationId xmlns:a16="http://schemas.microsoft.com/office/drawing/2014/main" id="{63057CCC-8D68-4B3B-A6A3-B3A9F797FE6D}"/>
              </a:ext>
            </a:extLst>
          </p:cNvPr>
          <p:cNvSpPr/>
          <p:nvPr/>
        </p:nvSpPr>
        <p:spPr>
          <a:xfrm>
            <a:off x="11829143" y="0"/>
            <a:ext cx="385557" cy="6858000"/>
          </a:xfrm>
          <a:prstGeom prst="rect">
            <a:avLst/>
          </a:pr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任意多边形: 形状 16">
            <a:extLst>
              <a:ext uri="{FF2B5EF4-FFF2-40B4-BE49-F238E27FC236}">
                <a16:creationId xmlns:a16="http://schemas.microsoft.com/office/drawing/2014/main" id="{BFC38C69-061C-4D96-8765-E5AE867E3A82}"/>
              </a:ext>
            </a:extLst>
          </p:cNvPr>
          <p:cNvSpPr/>
          <p:nvPr/>
        </p:nvSpPr>
        <p:spPr>
          <a:xfrm rot="16200000">
            <a:off x="10254466" y="1139249"/>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16">
            <a:extLst>
              <a:ext uri="{FF2B5EF4-FFF2-40B4-BE49-F238E27FC236}">
                <a16:creationId xmlns:a16="http://schemas.microsoft.com/office/drawing/2014/main" id="{1FE673F1-E8EA-4A14-BD79-3511A9C956BC}"/>
              </a:ext>
            </a:extLst>
          </p:cNvPr>
          <p:cNvSpPr/>
          <p:nvPr/>
        </p:nvSpPr>
        <p:spPr>
          <a:xfrm rot="16200000">
            <a:off x="10254466" y="525429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Freeform 46">
            <a:extLst>
              <a:ext uri="{FF2B5EF4-FFF2-40B4-BE49-F238E27FC236}">
                <a16:creationId xmlns:a16="http://schemas.microsoft.com/office/drawing/2014/main" id="{69D15F79-29F9-45CC-9D3C-E64A8C4AE0FA}"/>
              </a:ext>
            </a:extLst>
          </p:cNvPr>
          <p:cNvSpPr/>
          <p:nvPr/>
        </p:nvSpPr>
        <p:spPr>
          <a:xfrm>
            <a:off x="6666889" y="1204256"/>
            <a:ext cx="5547811" cy="4449489"/>
          </a:xfrm>
          <a:custGeom>
            <a:avLst/>
            <a:gdLst>
              <a:gd name="connsiteX0" fmla="*/ 741596 w 6762750"/>
              <a:gd name="connsiteY0" fmla="*/ 0 h 4449489"/>
              <a:gd name="connsiteX1" fmla="*/ 6762750 w 6762750"/>
              <a:gd name="connsiteY1" fmla="*/ 0 h 4449489"/>
              <a:gd name="connsiteX2" fmla="*/ 6762750 w 6762750"/>
              <a:gd name="connsiteY2" fmla="*/ 4449489 h 4449489"/>
              <a:gd name="connsiteX3" fmla="*/ 741596 w 6762750"/>
              <a:gd name="connsiteY3" fmla="*/ 4449489 h 4449489"/>
              <a:gd name="connsiteX4" fmla="*/ 0 w 6762750"/>
              <a:gd name="connsiteY4" fmla="*/ 3707893 h 4449489"/>
              <a:gd name="connsiteX5" fmla="*/ 0 w 6762750"/>
              <a:gd name="connsiteY5" fmla="*/ 741596 h 4449489"/>
              <a:gd name="connsiteX6" fmla="*/ 741596 w 6762750"/>
              <a:gd name="connsiteY6" fmla="*/ 0 h 444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2750" h="4449489">
                <a:moveTo>
                  <a:pt x="741596" y="0"/>
                </a:moveTo>
                <a:lnTo>
                  <a:pt x="6762750" y="0"/>
                </a:lnTo>
                <a:lnTo>
                  <a:pt x="6762750" y="4449489"/>
                </a:lnTo>
                <a:lnTo>
                  <a:pt x="741596" y="4449489"/>
                </a:lnTo>
                <a:cubicBezTo>
                  <a:pt x="332024" y="4449489"/>
                  <a:pt x="0" y="4117465"/>
                  <a:pt x="0" y="3707893"/>
                </a:cubicBezTo>
                <a:lnTo>
                  <a:pt x="0" y="741596"/>
                </a:lnTo>
                <a:cubicBezTo>
                  <a:pt x="0" y="332024"/>
                  <a:pt x="332024" y="0"/>
                  <a:pt x="741596" y="0"/>
                </a:cubicBezTo>
                <a:close/>
              </a:path>
            </a:pathLst>
          </a:cu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5A1F34D-EB98-4CAD-A1DE-7AC573B109A0}"/>
              </a:ext>
            </a:extLst>
          </p:cNvPr>
          <p:cNvSpPr>
            <a:spLocks noGrp="1"/>
          </p:cNvSpPr>
          <p:nvPr>
            <p:ph type="title"/>
          </p:nvPr>
        </p:nvSpPr>
        <p:spPr>
          <a:xfrm>
            <a:off x="1093613" y="2184696"/>
            <a:ext cx="5088526" cy="741568"/>
          </a:xfrm>
        </p:spPr>
        <p:txBody>
          <a:bodyPr lIns="0" rIns="0">
            <a:normAutofit/>
          </a:bodyPr>
          <a:lstStyle/>
          <a:p>
            <a:r>
              <a:rPr lang="en-US" b="1" dirty="0">
                <a:solidFill>
                  <a:schemeClr val="tx1">
                    <a:lumMod val="75000"/>
                    <a:lumOff val="25000"/>
                  </a:schemeClr>
                </a:solidFill>
                <a:latin typeface="Segoe UI" panose="020B0502040204020203" pitchFamily="34" charset="0"/>
                <a:cs typeface="Segoe UI" panose="020B0502040204020203" pitchFamily="34" charset="0"/>
              </a:rPr>
              <a:t>Azure Synapse Link</a:t>
            </a:r>
          </a:p>
        </p:txBody>
      </p:sp>
      <p:sp>
        <p:nvSpPr>
          <p:cNvPr id="13" name="Rectangle 12">
            <a:extLst>
              <a:ext uri="{FF2B5EF4-FFF2-40B4-BE49-F238E27FC236}">
                <a16:creationId xmlns:a16="http://schemas.microsoft.com/office/drawing/2014/main" id="{90C835E6-5275-478D-B06E-63B529F28218}"/>
              </a:ext>
            </a:extLst>
          </p:cNvPr>
          <p:cNvSpPr/>
          <p:nvPr/>
        </p:nvSpPr>
        <p:spPr>
          <a:xfrm>
            <a:off x="11239954" y="6519862"/>
            <a:ext cx="444500" cy="338137"/>
          </a:xfrm>
          <a:prstGeom prst="rect">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8EDDE3A-9B37-43A6-8AC5-022DDD0AA58E}"/>
              </a:ext>
            </a:extLst>
          </p:cNvPr>
          <p:cNvSpPr/>
          <p:nvPr/>
        </p:nvSpPr>
        <p:spPr>
          <a:xfrm>
            <a:off x="11239954" y="6316662"/>
            <a:ext cx="444500" cy="444500"/>
          </a:xfrm>
          <a:prstGeom prst="ellipse">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5">
            <a:extLst>
              <a:ext uri="{FF2B5EF4-FFF2-40B4-BE49-F238E27FC236}">
                <a16:creationId xmlns:a16="http://schemas.microsoft.com/office/drawing/2014/main" id="{D0B669C6-75C7-488F-90E7-B0037991E11E}"/>
              </a:ext>
            </a:extLst>
          </p:cNvPr>
          <p:cNvSpPr>
            <a:spLocks noGrp="1"/>
          </p:cNvSpPr>
          <p:nvPr>
            <p:ph type="sldNum" sz="quarter" idx="12"/>
          </p:nvPr>
        </p:nvSpPr>
        <p:spPr>
          <a:xfrm>
            <a:off x="11296650" y="6356350"/>
            <a:ext cx="331108" cy="365125"/>
          </a:xfrm>
        </p:spPr>
        <p:txBody>
          <a:bodyPr lIns="0" tIns="0" rIns="0" bIns="0"/>
          <a:lstStyle>
            <a:lvl1pPr algn="ctr">
              <a:defRPr sz="900" b="1">
                <a:solidFill>
                  <a:schemeClr val="tx1">
                    <a:lumMod val="75000"/>
                    <a:lumOff val="25000"/>
                  </a:schemeClr>
                </a:solidFill>
                <a:latin typeface="Segoe UI" panose="020B0502040204020203" pitchFamily="34" charset="0"/>
                <a:cs typeface="Segoe UI" panose="020B0502040204020203" pitchFamily="34" charset="0"/>
              </a:defRPr>
            </a:lvl1pPr>
          </a:lstStyle>
          <a:p>
            <a:fld id="{8D05A9CD-9176-4D89-A414-3BEEE81BBC77}" type="slidenum">
              <a:rPr lang="en-US" smtClean="0"/>
              <a:pPr/>
              <a:t>36</a:t>
            </a:fld>
            <a:endParaRPr lang="en-US" dirty="0"/>
          </a:p>
        </p:txBody>
      </p:sp>
      <p:pic>
        <p:nvPicPr>
          <p:cNvPr id="53" name="Picture 52" descr="Background pattern&#10;&#10;Description automatically generated">
            <a:extLst>
              <a:ext uri="{FF2B5EF4-FFF2-40B4-BE49-F238E27FC236}">
                <a16:creationId xmlns:a16="http://schemas.microsoft.com/office/drawing/2014/main" id="{E1377084-21E0-42A7-B144-A69CF5A6D83D}"/>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6892413" y="1385657"/>
            <a:ext cx="5322288" cy="4021639"/>
          </a:xfrm>
          <a:custGeom>
            <a:avLst/>
            <a:gdLst>
              <a:gd name="connsiteX0" fmla="*/ 655598 w 5978515"/>
              <a:gd name="connsiteY0" fmla="*/ 0 h 4021639"/>
              <a:gd name="connsiteX1" fmla="*/ 5978515 w 5978515"/>
              <a:gd name="connsiteY1" fmla="*/ 0 h 4021639"/>
              <a:gd name="connsiteX2" fmla="*/ 5978515 w 5978515"/>
              <a:gd name="connsiteY2" fmla="*/ 4021639 h 4021639"/>
              <a:gd name="connsiteX3" fmla="*/ 655598 w 5978515"/>
              <a:gd name="connsiteY3" fmla="*/ 4021639 h 4021639"/>
              <a:gd name="connsiteX4" fmla="*/ 0 w 5978515"/>
              <a:gd name="connsiteY4" fmla="*/ 3351353 h 4021639"/>
              <a:gd name="connsiteX5" fmla="*/ 0 w 5978515"/>
              <a:gd name="connsiteY5" fmla="*/ 670286 h 4021639"/>
              <a:gd name="connsiteX6" fmla="*/ 655598 w 5978515"/>
              <a:gd name="connsiteY6" fmla="*/ 0 h 402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515" h="4021639">
                <a:moveTo>
                  <a:pt x="655598" y="0"/>
                </a:moveTo>
                <a:lnTo>
                  <a:pt x="5978515" y="0"/>
                </a:lnTo>
                <a:lnTo>
                  <a:pt x="5978515" y="4021639"/>
                </a:lnTo>
                <a:lnTo>
                  <a:pt x="655598" y="4021639"/>
                </a:lnTo>
                <a:cubicBezTo>
                  <a:pt x="293521" y="4021639"/>
                  <a:pt x="0" y="3721542"/>
                  <a:pt x="0" y="3351353"/>
                </a:cubicBezTo>
                <a:lnTo>
                  <a:pt x="0" y="670286"/>
                </a:lnTo>
                <a:cubicBezTo>
                  <a:pt x="0" y="300098"/>
                  <a:pt x="293521" y="0"/>
                  <a:pt x="655598" y="0"/>
                </a:cubicBezTo>
                <a:close/>
              </a:path>
            </a:pathLst>
          </a:custGeom>
        </p:spPr>
      </p:pic>
      <p:grpSp>
        <p:nvGrpSpPr>
          <p:cNvPr id="26" name="Group 25">
            <a:extLst>
              <a:ext uri="{FF2B5EF4-FFF2-40B4-BE49-F238E27FC236}">
                <a16:creationId xmlns:a16="http://schemas.microsoft.com/office/drawing/2014/main" id="{09971475-858B-487D-8875-A846C5AC2D16}"/>
              </a:ext>
            </a:extLst>
          </p:cNvPr>
          <p:cNvGrpSpPr/>
          <p:nvPr/>
        </p:nvGrpSpPr>
        <p:grpSpPr>
          <a:xfrm>
            <a:off x="1495252" y="1172799"/>
            <a:ext cx="388560" cy="367985"/>
            <a:chOff x="2805113" y="2247901"/>
            <a:chExt cx="779462" cy="738188"/>
          </a:xfrm>
          <a:effectLst>
            <a:outerShdw dist="63500" dir="2700000" algn="tl" rotWithShape="0">
              <a:prstClr val="black">
                <a:alpha val="20000"/>
              </a:prstClr>
            </a:outerShdw>
          </a:effectLst>
        </p:grpSpPr>
        <p:sp>
          <p:nvSpPr>
            <p:cNvPr id="28" name="Freeform 78">
              <a:extLst>
                <a:ext uri="{FF2B5EF4-FFF2-40B4-BE49-F238E27FC236}">
                  <a16:creationId xmlns:a16="http://schemas.microsoft.com/office/drawing/2014/main" id="{B7664ACB-8C2A-436E-89EA-05BADF2999C1}"/>
                </a:ext>
              </a:extLst>
            </p:cNvPr>
            <p:cNvSpPr>
              <a:spLocks/>
            </p:cNvSpPr>
            <p:nvPr/>
          </p:nvSpPr>
          <p:spPr bwMode="auto">
            <a:xfrm>
              <a:off x="3006725" y="2247901"/>
              <a:ext cx="577850" cy="738188"/>
            </a:xfrm>
            <a:custGeom>
              <a:avLst/>
              <a:gdLst>
                <a:gd name="T0" fmla="*/ 115 w 153"/>
                <a:gd name="T1" fmla="*/ 0 h 195"/>
                <a:gd name="T2" fmla="*/ 6 w 153"/>
                <a:gd name="T3" fmla="*/ 0 h 195"/>
                <a:gd name="T4" fmla="*/ 0 w 153"/>
                <a:gd name="T5" fmla="*/ 7 h 195"/>
                <a:gd name="T6" fmla="*/ 0 w 153"/>
                <a:gd name="T7" fmla="*/ 195 h 195"/>
                <a:gd name="T8" fmla="*/ 153 w 153"/>
                <a:gd name="T9" fmla="*/ 195 h 195"/>
                <a:gd name="T10" fmla="*/ 153 w 153"/>
                <a:gd name="T11" fmla="*/ 39 h 195"/>
                <a:gd name="T12" fmla="*/ 115 w 153"/>
                <a:gd name="T13" fmla="*/ 0 h 195"/>
              </a:gdLst>
              <a:ahLst/>
              <a:cxnLst>
                <a:cxn ang="0">
                  <a:pos x="T0" y="T1"/>
                </a:cxn>
                <a:cxn ang="0">
                  <a:pos x="T2" y="T3"/>
                </a:cxn>
                <a:cxn ang="0">
                  <a:pos x="T4" y="T5"/>
                </a:cxn>
                <a:cxn ang="0">
                  <a:pos x="T6" y="T7"/>
                </a:cxn>
                <a:cxn ang="0">
                  <a:pos x="T8" y="T9"/>
                </a:cxn>
                <a:cxn ang="0">
                  <a:pos x="T10" y="T11"/>
                </a:cxn>
                <a:cxn ang="0">
                  <a:pos x="T12" y="T13"/>
                </a:cxn>
              </a:cxnLst>
              <a:rect l="0" t="0" r="r" b="b"/>
              <a:pathLst>
                <a:path w="153" h="195">
                  <a:moveTo>
                    <a:pt x="115" y="0"/>
                  </a:moveTo>
                  <a:cubicBezTo>
                    <a:pt x="6" y="0"/>
                    <a:pt x="6" y="0"/>
                    <a:pt x="6" y="0"/>
                  </a:cubicBezTo>
                  <a:cubicBezTo>
                    <a:pt x="3" y="0"/>
                    <a:pt x="0" y="3"/>
                    <a:pt x="0" y="7"/>
                  </a:cubicBezTo>
                  <a:cubicBezTo>
                    <a:pt x="0" y="195"/>
                    <a:pt x="0" y="195"/>
                    <a:pt x="0" y="195"/>
                  </a:cubicBezTo>
                  <a:cubicBezTo>
                    <a:pt x="153" y="195"/>
                    <a:pt x="153" y="195"/>
                    <a:pt x="153" y="195"/>
                  </a:cubicBezTo>
                  <a:cubicBezTo>
                    <a:pt x="153" y="39"/>
                    <a:pt x="153" y="39"/>
                    <a:pt x="153" y="39"/>
                  </a:cubicBezTo>
                  <a:lnTo>
                    <a:pt x="1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79">
              <a:extLst>
                <a:ext uri="{FF2B5EF4-FFF2-40B4-BE49-F238E27FC236}">
                  <a16:creationId xmlns:a16="http://schemas.microsoft.com/office/drawing/2014/main" id="{D93500A6-717D-481E-8FE5-C9437644162D}"/>
                </a:ext>
              </a:extLst>
            </p:cNvPr>
            <p:cNvSpPr>
              <a:spLocks/>
            </p:cNvSpPr>
            <p:nvPr/>
          </p:nvSpPr>
          <p:spPr bwMode="auto">
            <a:xfrm>
              <a:off x="3441700" y="2247901"/>
              <a:ext cx="142875" cy="147638"/>
            </a:xfrm>
            <a:custGeom>
              <a:avLst/>
              <a:gdLst>
                <a:gd name="T0" fmla="*/ 0 w 90"/>
                <a:gd name="T1" fmla="*/ 0 h 93"/>
                <a:gd name="T2" fmla="*/ 0 w 90"/>
                <a:gd name="T3" fmla="*/ 93 h 93"/>
                <a:gd name="T4" fmla="*/ 90 w 90"/>
                <a:gd name="T5" fmla="*/ 93 h 93"/>
                <a:gd name="T6" fmla="*/ 0 w 90"/>
                <a:gd name="T7" fmla="*/ 0 h 93"/>
              </a:gdLst>
              <a:ahLst/>
              <a:cxnLst>
                <a:cxn ang="0">
                  <a:pos x="T0" y="T1"/>
                </a:cxn>
                <a:cxn ang="0">
                  <a:pos x="T2" y="T3"/>
                </a:cxn>
                <a:cxn ang="0">
                  <a:pos x="T4" y="T5"/>
                </a:cxn>
                <a:cxn ang="0">
                  <a:pos x="T6" y="T7"/>
                </a:cxn>
              </a:cxnLst>
              <a:rect l="0" t="0" r="r" b="b"/>
              <a:pathLst>
                <a:path w="90" h="93">
                  <a:moveTo>
                    <a:pt x="0" y="0"/>
                  </a:moveTo>
                  <a:lnTo>
                    <a:pt x="0" y="93"/>
                  </a:lnTo>
                  <a:lnTo>
                    <a:pt x="90" y="93"/>
                  </a:lnTo>
                  <a:lnTo>
                    <a:pt x="0" y="0"/>
                  </a:ln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80">
              <a:extLst>
                <a:ext uri="{FF2B5EF4-FFF2-40B4-BE49-F238E27FC236}">
                  <a16:creationId xmlns:a16="http://schemas.microsoft.com/office/drawing/2014/main" id="{F83B5C6C-2A4B-4C64-BA1F-7B4883CCDB4B}"/>
                </a:ext>
              </a:extLst>
            </p:cNvPr>
            <p:cNvSpPr>
              <a:spLocks/>
            </p:cNvSpPr>
            <p:nvPr/>
          </p:nvSpPr>
          <p:spPr bwMode="auto">
            <a:xfrm>
              <a:off x="3100388" y="2419351"/>
              <a:ext cx="242888" cy="22225"/>
            </a:xfrm>
            <a:custGeom>
              <a:avLst/>
              <a:gdLst>
                <a:gd name="T0" fmla="*/ 64 w 64"/>
                <a:gd name="T1" fmla="*/ 3 h 6"/>
                <a:gd name="T2" fmla="*/ 61 w 64"/>
                <a:gd name="T3" fmla="*/ 6 h 6"/>
                <a:gd name="T4" fmla="*/ 4 w 64"/>
                <a:gd name="T5" fmla="*/ 6 h 6"/>
                <a:gd name="T6" fmla="*/ 0 w 64"/>
                <a:gd name="T7" fmla="*/ 3 h 6"/>
                <a:gd name="T8" fmla="*/ 4 w 64"/>
                <a:gd name="T9" fmla="*/ 0 h 6"/>
                <a:gd name="T10" fmla="*/ 61 w 64"/>
                <a:gd name="T11" fmla="*/ 0 h 6"/>
                <a:gd name="T12" fmla="*/ 64 w 64"/>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64" h="6">
                  <a:moveTo>
                    <a:pt x="64" y="3"/>
                  </a:moveTo>
                  <a:cubicBezTo>
                    <a:pt x="64" y="5"/>
                    <a:pt x="63" y="6"/>
                    <a:pt x="61" y="6"/>
                  </a:cubicBezTo>
                  <a:cubicBezTo>
                    <a:pt x="4" y="6"/>
                    <a:pt x="4" y="6"/>
                    <a:pt x="4" y="6"/>
                  </a:cubicBezTo>
                  <a:cubicBezTo>
                    <a:pt x="2" y="6"/>
                    <a:pt x="0" y="5"/>
                    <a:pt x="0" y="3"/>
                  </a:cubicBezTo>
                  <a:cubicBezTo>
                    <a:pt x="0" y="1"/>
                    <a:pt x="2" y="0"/>
                    <a:pt x="4" y="0"/>
                  </a:cubicBezTo>
                  <a:cubicBezTo>
                    <a:pt x="61" y="0"/>
                    <a:pt x="61" y="0"/>
                    <a:pt x="61" y="0"/>
                  </a:cubicBezTo>
                  <a:cubicBezTo>
                    <a:pt x="63" y="0"/>
                    <a:pt x="64" y="1"/>
                    <a:pt x="64"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81">
              <a:extLst>
                <a:ext uri="{FF2B5EF4-FFF2-40B4-BE49-F238E27FC236}">
                  <a16:creationId xmlns:a16="http://schemas.microsoft.com/office/drawing/2014/main" id="{05AD84B9-7AA3-44B9-B394-B0D64F44851C}"/>
                </a:ext>
              </a:extLst>
            </p:cNvPr>
            <p:cNvSpPr>
              <a:spLocks/>
            </p:cNvSpPr>
            <p:nvPr/>
          </p:nvSpPr>
          <p:spPr bwMode="auto">
            <a:xfrm>
              <a:off x="3100388" y="2516188"/>
              <a:ext cx="390525" cy="23813"/>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Freeform 82">
              <a:extLst>
                <a:ext uri="{FF2B5EF4-FFF2-40B4-BE49-F238E27FC236}">
                  <a16:creationId xmlns:a16="http://schemas.microsoft.com/office/drawing/2014/main" id="{8CDBE542-6281-41A8-9DEB-B4824C2CC339}"/>
                </a:ext>
              </a:extLst>
            </p:cNvPr>
            <p:cNvSpPr>
              <a:spLocks/>
            </p:cNvSpPr>
            <p:nvPr/>
          </p:nvSpPr>
          <p:spPr bwMode="auto">
            <a:xfrm>
              <a:off x="3100388" y="2611438"/>
              <a:ext cx="390525" cy="26988"/>
            </a:xfrm>
            <a:custGeom>
              <a:avLst/>
              <a:gdLst>
                <a:gd name="T0" fmla="*/ 103 w 103"/>
                <a:gd name="T1" fmla="*/ 3 h 7"/>
                <a:gd name="T2" fmla="*/ 100 w 103"/>
                <a:gd name="T3" fmla="*/ 7 h 7"/>
                <a:gd name="T4" fmla="*/ 4 w 103"/>
                <a:gd name="T5" fmla="*/ 7 h 7"/>
                <a:gd name="T6" fmla="*/ 0 w 103"/>
                <a:gd name="T7" fmla="*/ 3 h 7"/>
                <a:gd name="T8" fmla="*/ 4 w 103"/>
                <a:gd name="T9" fmla="*/ 0 h 7"/>
                <a:gd name="T10" fmla="*/ 100 w 103"/>
                <a:gd name="T11" fmla="*/ 0 h 7"/>
                <a:gd name="T12" fmla="*/ 103 w 103"/>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103" h="7">
                  <a:moveTo>
                    <a:pt x="103" y="3"/>
                  </a:moveTo>
                  <a:cubicBezTo>
                    <a:pt x="103" y="5"/>
                    <a:pt x="101" y="7"/>
                    <a:pt x="100" y="7"/>
                  </a:cubicBezTo>
                  <a:cubicBezTo>
                    <a:pt x="4" y="7"/>
                    <a:pt x="4" y="7"/>
                    <a:pt x="4" y="7"/>
                  </a:cubicBezTo>
                  <a:cubicBezTo>
                    <a:pt x="2" y="7"/>
                    <a:pt x="0" y="5"/>
                    <a:pt x="0" y="3"/>
                  </a:cubicBezTo>
                  <a:cubicBezTo>
                    <a:pt x="0" y="2"/>
                    <a:pt x="2" y="0"/>
                    <a:pt x="4" y="0"/>
                  </a:cubicBezTo>
                  <a:cubicBezTo>
                    <a:pt x="100" y="0"/>
                    <a:pt x="100" y="0"/>
                    <a:pt x="100" y="0"/>
                  </a:cubicBezTo>
                  <a:cubicBezTo>
                    <a:pt x="101" y="0"/>
                    <a:pt x="103" y="2"/>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83">
              <a:extLst>
                <a:ext uri="{FF2B5EF4-FFF2-40B4-BE49-F238E27FC236}">
                  <a16:creationId xmlns:a16="http://schemas.microsoft.com/office/drawing/2014/main" id="{00B99341-F351-46D3-984D-438D2C39011D}"/>
                </a:ext>
              </a:extLst>
            </p:cNvPr>
            <p:cNvSpPr>
              <a:spLocks/>
            </p:cNvSpPr>
            <p:nvPr/>
          </p:nvSpPr>
          <p:spPr bwMode="auto">
            <a:xfrm>
              <a:off x="3100388" y="2709863"/>
              <a:ext cx="390525" cy="22225"/>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84">
              <a:extLst>
                <a:ext uri="{FF2B5EF4-FFF2-40B4-BE49-F238E27FC236}">
                  <a16:creationId xmlns:a16="http://schemas.microsoft.com/office/drawing/2014/main" id="{355432A7-AEFA-47F1-B0A0-1345637B0E5A}"/>
                </a:ext>
              </a:extLst>
            </p:cNvPr>
            <p:cNvSpPr>
              <a:spLocks/>
            </p:cNvSpPr>
            <p:nvPr/>
          </p:nvSpPr>
          <p:spPr bwMode="auto">
            <a:xfrm>
              <a:off x="2805113" y="2338388"/>
              <a:ext cx="530225" cy="530225"/>
            </a:xfrm>
            <a:custGeom>
              <a:avLst/>
              <a:gdLst>
                <a:gd name="T0" fmla="*/ 131 w 140"/>
                <a:gd name="T1" fmla="*/ 90 h 140"/>
                <a:gd name="T2" fmla="*/ 51 w 140"/>
                <a:gd name="T3" fmla="*/ 11 h 140"/>
                <a:gd name="T4" fmla="*/ 49 w 140"/>
                <a:gd name="T5" fmla="*/ 9 h 140"/>
                <a:gd name="T6" fmla="*/ 11 w 140"/>
                <a:gd name="T7" fmla="*/ 11 h 140"/>
                <a:gd name="T8" fmla="*/ 11 w 140"/>
                <a:gd name="T9" fmla="*/ 11 h 140"/>
                <a:gd name="T10" fmla="*/ 9 w 140"/>
                <a:gd name="T11" fmla="*/ 49 h 140"/>
                <a:gd name="T12" fmla="*/ 11 w 140"/>
                <a:gd name="T13" fmla="*/ 52 h 140"/>
                <a:gd name="T14" fmla="*/ 90 w 140"/>
                <a:gd name="T15" fmla="*/ 131 h 140"/>
                <a:gd name="T16" fmla="*/ 122 w 140"/>
                <a:gd name="T17" fmla="*/ 140 h 140"/>
                <a:gd name="T18" fmla="*/ 129 w 140"/>
                <a:gd name="T19" fmla="*/ 129 h 140"/>
                <a:gd name="T20" fmla="*/ 140 w 140"/>
                <a:gd name="T21" fmla="*/ 122 h 140"/>
                <a:gd name="T22" fmla="*/ 131 w 140"/>
                <a:gd name="T23" fmla="*/ 9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140">
                  <a:moveTo>
                    <a:pt x="131" y="90"/>
                  </a:moveTo>
                  <a:cubicBezTo>
                    <a:pt x="51" y="11"/>
                    <a:pt x="51" y="11"/>
                    <a:pt x="51" y="11"/>
                  </a:cubicBezTo>
                  <a:cubicBezTo>
                    <a:pt x="51" y="10"/>
                    <a:pt x="50" y="10"/>
                    <a:pt x="49" y="9"/>
                  </a:cubicBezTo>
                  <a:cubicBezTo>
                    <a:pt x="38" y="0"/>
                    <a:pt x="22" y="0"/>
                    <a:pt x="11" y="11"/>
                  </a:cubicBezTo>
                  <a:cubicBezTo>
                    <a:pt x="11" y="11"/>
                    <a:pt x="11" y="11"/>
                    <a:pt x="11" y="11"/>
                  </a:cubicBezTo>
                  <a:cubicBezTo>
                    <a:pt x="0" y="22"/>
                    <a:pt x="0" y="38"/>
                    <a:pt x="9" y="49"/>
                  </a:cubicBezTo>
                  <a:cubicBezTo>
                    <a:pt x="9" y="50"/>
                    <a:pt x="10" y="51"/>
                    <a:pt x="11" y="52"/>
                  </a:cubicBezTo>
                  <a:cubicBezTo>
                    <a:pt x="90" y="131"/>
                    <a:pt x="90" y="131"/>
                    <a:pt x="90" y="131"/>
                  </a:cubicBezTo>
                  <a:cubicBezTo>
                    <a:pt x="122" y="140"/>
                    <a:pt x="122" y="140"/>
                    <a:pt x="122" y="140"/>
                  </a:cubicBezTo>
                  <a:cubicBezTo>
                    <a:pt x="123" y="136"/>
                    <a:pt x="125" y="132"/>
                    <a:pt x="129" y="129"/>
                  </a:cubicBezTo>
                  <a:cubicBezTo>
                    <a:pt x="132" y="126"/>
                    <a:pt x="136" y="123"/>
                    <a:pt x="140" y="122"/>
                  </a:cubicBezTo>
                  <a:lnTo>
                    <a:pt x="131" y="90"/>
                  </a:lnTo>
                  <a:close/>
                </a:path>
              </a:pathLst>
            </a:custGeom>
            <a:solidFill>
              <a:srgbClr val="F4D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85">
              <a:extLst>
                <a:ext uri="{FF2B5EF4-FFF2-40B4-BE49-F238E27FC236}">
                  <a16:creationId xmlns:a16="http://schemas.microsoft.com/office/drawing/2014/main" id="{54DA4313-77E3-457F-8833-0662FC75BB69}"/>
                </a:ext>
              </a:extLst>
            </p:cNvPr>
            <p:cNvSpPr>
              <a:spLocks/>
            </p:cNvSpPr>
            <p:nvPr/>
          </p:nvSpPr>
          <p:spPr bwMode="auto">
            <a:xfrm>
              <a:off x="2805113" y="2338388"/>
              <a:ext cx="185738" cy="185738"/>
            </a:xfrm>
            <a:custGeom>
              <a:avLst/>
              <a:gdLst>
                <a:gd name="T0" fmla="*/ 49 w 49"/>
                <a:gd name="T1" fmla="*/ 9 h 49"/>
                <a:gd name="T2" fmla="*/ 9 w 49"/>
                <a:gd name="T3" fmla="*/ 49 h 49"/>
                <a:gd name="T4" fmla="*/ 11 w 49"/>
                <a:gd name="T5" fmla="*/ 11 h 49"/>
                <a:gd name="T6" fmla="*/ 11 w 49"/>
                <a:gd name="T7" fmla="*/ 11 h 49"/>
                <a:gd name="T8" fmla="*/ 49 w 49"/>
                <a:gd name="T9" fmla="*/ 9 h 49"/>
              </a:gdLst>
              <a:ahLst/>
              <a:cxnLst>
                <a:cxn ang="0">
                  <a:pos x="T0" y="T1"/>
                </a:cxn>
                <a:cxn ang="0">
                  <a:pos x="T2" y="T3"/>
                </a:cxn>
                <a:cxn ang="0">
                  <a:pos x="T4" y="T5"/>
                </a:cxn>
                <a:cxn ang="0">
                  <a:pos x="T6" y="T7"/>
                </a:cxn>
                <a:cxn ang="0">
                  <a:pos x="T8" y="T9"/>
                </a:cxn>
              </a:cxnLst>
              <a:rect l="0" t="0" r="r" b="b"/>
              <a:pathLst>
                <a:path w="49" h="49">
                  <a:moveTo>
                    <a:pt x="49" y="9"/>
                  </a:moveTo>
                  <a:cubicBezTo>
                    <a:pt x="9" y="49"/>
                    <a:pt x="9" y="49"/>
                    <a:pt x="9" y="49"/>
                  </a:cubicBezTo>
                  <a:cubicBezTo>
                    <a:pt x="0" y="38"/>
                    <a:pt x="0" y="22"/>
                    <a:pt x="11" y="11"/>
                  </a:cubicBezTo>
                  <a:cubicBezTo>
                    <a:pt x="11" y="11"/>
                    <a:pt x="11" y="11"/>
                    <a:pt x="11" y="11"/>
                  </a:cubicBezTo>
                  <a:cubicBezTo>
                    <a:pt x="22" y="0"/>
                    <a:pt x="38" y="0"/>
                    <a:pt x="49" y="9"/>
                  </a:cubicBezTo>
                  <a:close/>
                </a:path>
              </a:pathLst>
            </a:custGeom>
            <a:solidFill>
              <a:srgbClr val="F7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86">
              <a:extLst>
                <a:ext uri="{FF2B5EF4-FFF2-40B4-BE49-F238E27FC236}">
                  <a16:creationId xmlns:a16="http://schemas.microsoft.com/office/drawing/2014/main" id="{614328DC-CA57-42F5-BE0C-7B5D3BB29EDD}"/>
                </a:ext>
              </a:extLst>
            </p:cNvPr>
            <p:cNvSpPr>
              <a:spLocks/>
            </p:cNvSpPr>
            <p:nvPr/>
          </p:nvSpPr>
          <p:spPr bwMode="auto">
            <a:xfrm>
              <a:off x="3267075" y="2800351"/>
              <a:ext cx="90488" cy="90488"/>
            </a:xfrm>
            <a:custGeom>
              <a:avLst/>
              <a:gdLst>
                <a:gd name="T0" fmla="*/ 18 w 24"/>
                <a:gd name="T1" fmla="*/ 0 h 24"/>
                <a:gd name="T2" fmla="*/ 24 w 24"/>
                <a:gd name="T3" fmla="*/ 21 h 24"/>
                <a:gd name="T4" fmla="*/ 20 w 24"/>
                <a:gd name="T5" fmla="*/ 24 h 24"/>
                <a:gd name="T6" fmla="*/ 0 w 24"/>
                <a:gd name="T7" fmla="*/ 18 h 24"/>
                <a:gd name="T8" fmla="*/ 7 w 24"/>
                <a:gd name="T9" fmla="*/ 7 h 24"/>
                <a:gd name="T10" fmla="*/ 18 w 24"/>
                <a:gd name="T11" fmla="*/ 0 h 24"/>
              </a:gdLst>
              <a:ahLst/>
              <a:cxnLst>
                <a:cxn ang="0">
                  <a:pos x="T0" y="T1"/>
                </a:cxn>
                <a:cxn ang="0">
                  <a:pos x="T2" y="T3"/>
                </a:cxn>
                <a:cxn ang="0">
                  <a:pos x="T4" y="T5"/>
                </a:cxn>
                <a:cxn ang="0">
                  <a:pos x="T6" y="T7"/>
                </a:cxn>
                <a:cxn ang="0">
                  <a:pos x="T8" y="T9"/>
                </a:cxn>
                <a:cxn ang="0">
                  <a:pos x="T10" y="T11"/>
                </a:cxn>
              </a:cxnLst>
              <a:rect l="0" t="0" r="r" b="b"/>
              <a:pathLst>
                <a:path w="24" h="24">
                  <a:moveTo>
                    <a:pt x="18" y="0"/>
                  </a:moveTo>
                  <a:cubicBezTo>
                    <a:pt x="24" y="21"/>
                    <a:pt x="24" y="21"/>
                    <a:pt x="24" y="21"/>
                  </a:cubicBezTo>
                  <a:cubicBezTo>
                    <a:pt x="24" y="23"/>
                    <a:pt x="22" y="24"/>
                    <a:pt x="20" y="24"/>
                  </a:cubicBezTo>
                  <a:cubicBezTo>
                    <a:pt x="0" y="18"/>
                    <a:pt x="0" y="18"/>
                    <a:pt x="0" y="18"/>
                  </a:cubicBezTo>
                  <a:cubicBezTo>
                    <a:pt x="1" y="14"/>
                    <a:pt x="3" y="10"/>
                    <a:pt x="7" y="7"/>
                  </a:cubicBezTo>
                  <a:cubicBezTo>
                    <a:pt x="10" y="4"/>
                    <a:pt x="14" y="1"/>
                    <a:pt x="18" y="0"/>
                  </a:cubicBez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87">
              <a:extLst>
                <a:ext uri="{FF2B5EF4-FFF2-40B4-BE49-F238E27FC236}">
                  <a16:creationId xmlns:a16="http://schemas.microsoft.com/office/drawing/2014/main" id="{6EC70ED2-58A2-4F0D-AB74-2621F9D02BAF}"/>
                </a:ext>
              </a:extLst>
            </p:cNvPr>
            <p:cNvSpPr>
              <a:spLocks/>
            </p:cNvSpPr>
            <p:nvPr/>
          </p:nvSpPr>
          <p:spPr bwMode="auto">
            <a:xfrm>
              <a:off x="2867025" y="2403476"/>
              <a:ext cx="434975" cy="427038"/>
            </a:xfrm>
            <a:custGeom>
              <a:avLst/>
              <a:gdLst>
                <a:gd name="T0" fmla="*/ 114 w 115"/>
                <a:gd name="T1" fmla="*/ 73 h 113"/>
                <a:gd name="T2" fmla="*/ 41 w 115"/>
                <a:gd name="T3" fmla="*/ 0 h 113"/>
                <a:gd name="T4" fmla="*/ 0 w 115"/>
                <a:gd name="T5" fmla="*/ 40 h 113"/>
                <a:gd name="T6" fmla="*/ 0 w 115"/>
                <a:gd name="T7" fmla="*/ 40 h 113"/>
                <a:gd name="T8" fmla="*/ 73 w 115"/>
                <a:gd name="T9" fmla="*/ 113 h 113"/>
                <a:gd name="T10" fmla="*/ 73 w 115"/>
                <a:gd name="T11" fmla="*/ 113 h 113"/>
                <a:gd name="T12" fmla="*/ 76 w 115"/>
                <a:gd name="T13" fmla="*/ 95 h 113"/>
                <a:gd name="T14" fmla="*/ 94 w 115"/>
                <a:gd name="T15" fmla="*/ 94 h 113"/>
                <a:gd name="T16" fmla="*/ 94 w 115"/>
                <a:gd name="T17" fmla="*/ 93 h 113"/>
                <a:gd name="T18" fmla="*/ 94 w 115"/>
                <a:gd name="T19" fmla="*/ 93 h 113"/>
                <a:gd name="T20" fmla="*/ 96 w 115"/>
                <a:gd name="T21" fmla="*/ 74 h 113"/>
                <a:gd name="T22" fmla="*/ 114 w 115"/>
                <a:gd name="T23" fmla="*/ 73 h 113"/>
                <a:gd name="T24" fmla="*/ 114 w 115"/>
                <a:gd name="T25" fmla="*/ 73 h 113"/>
                <a:gd name="T26" fmla="*/ 114 w 115"/>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13">
                  <a:moveTo>
                    <a:pt x="114" y="73"/>
                  </a:moveTo>
                  <a:cubicBezTo>
                    <a:pt x="108" y="67"/>
                    <a:pt x="41" y="0"/>
                    <a:pt x="41" y="0"/>
                  </a:cubicBezTo>
                  <a:cubicBezTo>
                    <a:pt x="0" y="40"/>
                    <a:pt x="0" y="40"/>
                    <a:pt x="0" y="40"/>
                  </a:cubicBezTo>
                  <a:cubicBezTo>
                    <a:pt x="0" y="40"/>
                    <a:pt x="0" y="40"/>
                    <a:pt x="0" y="40"/>
                  </a:cubicBezTo>
                  <a:cubicBezTo>
                    <a:pt x="0" y="40"/>
                    <a:pt x="64" y="104"/>
                    <a:pt x="73" y="113"/>
                  </a:cubicBezTo>
                  <a:cubicBezTo>
                    <a:pt x="73" y="113"/>
                    <a:pt x="73" y="113"/>
                    <a:pt x="73" y="113"/>
                  </a:cubicBezTo>
                  <a:cubicBezTo>
                    <a:pt x="70" y="108"/>
                    <a:pt x="71" y="100"/>
                    <a:pt x="76" y="95"/>
                  </a:cubicBezTo>
                  <a:cubicBezTo>
                    <a:pt x="81" y="90"/>
                    <a:pt x="89" y="90"/>
                    <a:pt x="94" y="94"/>
                  </a:cubicBezTo>
                  <a:cubicBezTo>
                    <a:pt x="94" y="94"/>
                    <a:pt x="94" y="94"/>
                    <a:pt x="94" y="93"/>
                  </a:cubicBezTo>
                  <a:cubicBezTo>
                    <a:pt x="94" y="93"/>
                    <a:pt x="94" y="93"/>
                    <a:pt x="94" y="93"/>
                  </a:cubicBezTo>
                  <a:cubicBezTo>
                    <a:pt x="90" y="88"/>
                    <a:pt x="90" y="80"/>
                    <a:pt x="96" y="74"/>
                  </a:cubicBezTo>
                  <a:cubicBezTo>
                    <a:pt x="101" y="69"/>
                    <a:pt x="109" y="69"/>
                    <a:pt x="114" y="73"/>
                  </a:cubicBezTo>
                  <a:cubicBezTo>
                    <a:pt x="114" y="73"/>
                    <a:pt x="114" y="73"/>
                    <a:pt x="114" y="73"/>
                  </a:cubicBezTo>
                  <a:cubicBezTo>
                    <a:pt x="115" y="73"/>
                    <a:pt x="115" y="73"/>
                    <a:pt x="114" y="73"/>
                  </a:cubicBezTo>
                  <a:close/>
                </a:path>
              </a:pathLst>
            </a:custGeom>
            <a:solidFill>
              <a:srgbClr val="DF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88">
              <a:extLst>
                <a:ext uri="{FF2B5EF4-FFF2-40B4-BE49-F238E27FC236}">
                  <a16:creationId xmlns:a16="http://schemas.microsoft.com/office/drawing/2014/main" id="{A6DF8AC2-542F-4D2D-8215-43A775290424}"/>
                </a:ext>
              </a:extLst>
            </p:cNvPr>
            <p:cNvSpPr>
              <a:spLocks/>
            </p:cNvSpPr>
            <p:nvPr/>
          </p:nvSpPr>
          <p:spPr bwMode="auto">
            <a:xfrm>
              <a:off x="2840038" y="2373313"/>
              <a:ext cx="180975" cy="180975"/>
            </a:xfrm>
            <a:custGeom>
              <a:avLst/>
              <a:gdLst>
                <a:gd name="T0" fmla="*/ 17 w 114"/>
                <a:gd name="T1" fmla="*/ 114 h 114"/>
                <a:gd name="T2" fmla="*/ 0 w 114"/>
                <a:gd name="T3" fmla="*/ 98 h 114"/>
                <a:gd name="T4" fmla="*/ 95 w 114"/>
                <a:gd name="T5" fmla="*/ 0 h 114"/>
                <a:gd name="T6" fmla="*/ 114 w 114"/>
                <a:gd name="T7" fmla="*/ 19 h 114"/>
                <a:gd name="T8" fmla="*/ 17 w 114"/>
                <a:gd name="T9" fmla="*/ 114 h 114"/>
              </a:gdLst>
              <a:ahLst/>
              <a:cxnLst>
                <a:cxn ang="0">
                  <a:pos x="T0" y="T1"/>
                </a:cxn>
                <a:cxn ang="0">
                  <a:pos x="T2" y="T3"/>
                </a:cxn>
                <a:cxn ang="0">
                  <a:pos x="T4" y="T5"/>
                </a:cxn>
                <a:cxn ang="0">
                  <a:pos x="T6" y="T7"/>
                </a:cxn>
                <a:cxn ang="0">
                  <a:pos x="T8" y="T9"/>
                </a:cxn>
              </a:cxnLst>
              <a:rect l="0" t="0" r="r" b="b"/>
              <a:pathLst>
                <a:path w="114" h="114">
                  <a:moveTo>
                    <a:pt x="17" y="114"/>
                  </a:moveTo>
                  <a:lnTo>
                    <a:pt x="0" y="98"/>
                  </a:lnTo>
                  <a:lnTo>
                    <a:pt x="95" y="0"/>
                  </a:lnTo>
                  <a:lnTo>
                    <a:pt x="114" y="19"/>
                  </a:lnTo>
                  <a:lnTo>
                    <a:pt x="17" y="114"/>
                  </a:lnTo>
                  <a:close/>
                </a:path>
              </a:pathLst>
            </a:custGeom>
            <a:solidFill>
              <a:srgbClr val="FAC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89">
              <a:extLst>
                <a:ext uri="{FF2B5EF4-FFF2-40B4-BE49-F238E27FC236}">
                  <a16:creationId xmlns:a16="http://schemas.microsoft.com/office/drawing/2014/main" id="{CC3503D2-7FCA-415E-8388-238A74A3A60F}"/>
                </a:ext>
              </a:extLst>
            </p:cNvPr>
            <p:cNvSpPr>
              <a:spLocks/>
            </p:cNvSpPr>
            <p:nvPr/>
          </p:nvSpPr>
          <p:spPr bwMode="auto">
            <a:xfrm>
              <a:off x="2867025" y="2479676"/>
              <a:ext cx="355600" cy="350838"/>
            </a:xfrm>
            <a:custGeom>
              <a:avLst/>
              <a:gdLst>
                <a:gd name="T0" fmla="*/ 0 w 94"/>
                <a:gd name="T1" fmla="*/ 20 h 93"/>
                <a:gd name="T2" fmla="*/ 73 w 94"/>
                <a:gd name="T3" fmla="*/ 93 h 93"/>
                <a:gd name="T4" fmla="*/ 73 w 94"/>
                <a:gd name="T5" fmla="*/ 93 h 93"/>
                <a:gd name="T6" fmla="*/ 76 w 94"/>
                <a:gd name="T7" fmla="*/ 75 h 93"/>
                <a:gd name="T8" fmla="*/ 94 w 94"/>
                <a:gd name="T9" fmla="*/ 74 h 93"/>
                <a:gd name="T10" fmla="*/ 94 w 94"/>
                <a:gd name="T11" fmla="*/ 73 h 93"/>
                <a:gd name="T12" fmla="*/ 21 w 94"/>
                <a:gd name="T13" fmla="*/ 0 h 93"/>
                <a:gd name="T14" fmla="*/ 0 w 94"/>
                <a:gd name="T15" fmla="*/ 20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93">
                  <a:moveTo>
                    <a:pt x="0" y="20"/>
                  </a:moveTo>
                  <a:cubicBezTo>
                    <a:pt x="0" y="20"/>
                    <a:pt x="64" y="84"/>
                    <a:pt x="73" y="93"/>
                  </a:cubicBezTo>
                  <a:cubicBezTo>
                    <a:pt x="73" y="93"/>
                    <a:pt x="73" y="93"/>
                    <a:pt x="73" y="93"/>
                  </a:cubicBezTo>
                  <a:cubicBezTo>
                    <a:pt x="70" y="88"/>
                    <a:pt x="71" y="80"/>
                    <a:pt x="76" y="75"/>
                  </a:cubicBezTo>
                  <a:cubicBezTo>
                    <a:pt x="81" y="70"/>
                    <a:pt x="89" y="70"/>
                    <a:pt x="94" y="74"/>
                  </a:cubicBezTo>
                  <a:cubicBezTo>
                    <a:pt x="94" y="74"/>
                    <a:pt x="94" y="73"/>
                    <a:pt x="94" y="73"/>
                  </a:cubicBezTo>
                  <a:cubicBezTo>
                    <a:pt x="21" y="0"/>
                    <a:pt x="21" y="0"/>
                    <a:pt x="21" y="0"/>
                  </a:cubicBezTo>
                  <a:lnTo>
                    <a:pt x="0" y="20"/>
                  </a:lnTo>
                  <a:close/>
                </a:path>
              </a:pathLst>
            </a:cu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59" name="Title 1">
            <a:extLst>
              <a:ext uri="{FF2B5EF4-FFF2-40B4-BE49-F238E27FC236}">
                <a16:creationId xmlns:a16="http://schemas.microsoft.com/office/drawing/2014/main" id="{01381D6B-0A38-4E06-8506-A342F6A017DB}"/>
              </a:ext>
            </a:extLst>
          </p:cNvPr>
          <p:cNvSpPr txBox="1">
            <a:spLocks/>
          </p:cNvSpPr>
          <p:nvPr/>
        </p:nvSpPr>
        <p:spPr>
          <a:xfrm>
            <a:off x="1093612" y="3000206"/>
            <a:ext cx="4303725" cy="2329926"/>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2400" i="1" dirty="0">
                <a:solidFill>
                  <a:schemeClr val="tx1">
                    <a:lumMod val="75000"/>
                    <a:lumOff val="25000"/>
                  </a:schemeClr>
                </a:solidFill>
                <a:latin typeface="Segoe UI" panose="020B0502040204020203" pitchFamily="34" charset="0"/>
                <a:cs typeface="Segoe UI" panose="020B0502040204020203" pitchFamily="34" charset="0"/>
              </a:rPr>
              <a:t>Export data from F&amp;O into Azure Synapse Analytics and Azure Data Lake Storage (Gen2). Similar to Export to Data Lake</a:t>
            </a:r>
          </a:p>
        </p:txBody>
      </p:sp>
      <p:pic>
        <p:nvPicPr>
          <p:cNvPr id="3" name="Picture 2" descr="A red and blue text on a black background&#10;&#10;Description automatically generated">
            <a:extLst>
              <a:ext uri="{FF2B5EF4-FFF2-40B4-BE49-F238E27FC236}">
                <a16:creationId xmlns:a16="http://schemas.microsoft.com/office/drawing/2014/main" id="{08F4B324-9275-4387-F6FE-D132E277A016}"/>
              </a:ext>
            </a:extLst>
          </p:cNvPr>
          <p:cNvPicPr>
            <a:picLocks noChangeAspect="1"/>
          </p:cNvPicPr>
          <p:nvPr/>
        </p:nvPicPr>
        <p:blipFill rotWithShape="1">
          <a:blip r:embed="rId7">
            <a:extLst>
              <a:ext uri="{28A0092B-C50C-407E-A947-70E740481C1C}">
                <a14:useLocalDpi xmlns:a14="http://schemas.microsoft.com/office/drawing/2010/main" val="0"/>
              </a:ext>
            </a:extLst>
          </a:blip>
          <a:srcRect t="29736" b="28095"/>
          <a:stretch/>
        </p:blipFill>
        <p:spPr>
          <a:xfrm>
            <a:off x="9353425" y="5793101"/>
            <a:ext cx="1932463" cy="814893"/>
          </a:xfrm>
          <a:prstGeom prst="rect">
            <a:avLst/>
          </a:prstGeom>
        </p:spPr>
      </p:pic>
      <p:pic>
        <p:nvPicPr>
          <p:cNvPr id="4" name="Picture 2">
            <a:extLst>
              <a:ext uri="{FF2B5EF4-FFF2-40B4-BE49-F238E27FC236}">
                <a16:creationId xmlns:a16="http://schemas.microsoft.com/office/drawing/2014/main" id="{05C8C3A5-8D7D-3262-317A-78DAC5DC4B63}"/>
              </a:ext>
            </a:extLst>
          </p:cNvPr>
          <p:cNvPicPr>
            <a:picLocks noChangeAspect="1"/>
          </p:cNvPicPr>
          <p:nvPr/>
        </p:nvPicPr>
        <p:blipFill>
          <a:blip r:embed="rId8"/>
          <a:stretch>
            <a:fillRect/>
          </a:stretch>
        </p:blipFill>
        <p:spPr>
          <a:xfrm>
            <a:off x="11600711" y="0"/>
            <a:ext cx="591289" cy="491196"/>
          </a:xfrm>
          <a:prstGeom prst="rect">
            <a:avLst/>
          </a:prstGeom>
        </p:spPr>
      </p:pic>
    </p:spTree>
    <p:extLst>
      <p:ext uri="{BB962C8B-B14F-4D97-AF65-F5344CB8AC3E}">
        <p14:creationId xmlns:p14="http://schemas.microsoft.com/office/powerpoint/2010/main" val="37434267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50778EFC-CC57-4EF6-89FF-014E7421429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9" name="Object 8" hidden="1">
                        <a:extLst>
                          <a:ext uri="{FF2B5EF4-FFF2-40B4-BE49-F238E27FC236}">
                            <a16:creationId xmlns:a16="http://schemas.microsoft.com/office/drawing/2014/main" id="{50778EFC-CC57-4EF6-89FF-014E7421429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0" name="Rectángulo 6175">
            <a:extLst>
              <a:ext uri="{FF2B5EF4-FFF2-40B4-BE49-F238E27FC236}">
                <a16:creationId xmlns:a16="http://schemas.microsoft.com/office/drawing/2014/main" id="{86A51F14-CEC0-4873-B851-90AD5CCD0617}"/>
              </a:ext>
            </a:extLst>
          </p:cNvPr>
          <p:cNvSpPr/>
          <p:nvPr/>
        </p:nvSpPr>
        <p:spPr>
          <a:xfrm>
            <a:off x="0" y="4470400"/>
            <a:ext cx="12214702" cy="2387600"/>
          </a:xfrm>
          <a:prstGeom prst="rect">
            <a:avLst/>
          </a:prstGeom>
          <a:solidFill>
            <a:srgbClr val="D6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任意多边形: 形状 16">
            <a:extLst>
              <a:ext uri="{FF2B5EF4-FFF2-40B4-BE49-F238E27FC236}">
                <a16:creationId xmlns:a16="http://schemas.microsoft.com/office/drawing/2014/main" id="{049CEE6A-F0A8-4DFA-9341-6025BABA637D}"/>
              </a:ext>
            </a:extLst>
          </p:cNvPr>
          <p:cNvSpPr/>
          <p:nvPr/>
        </p:nvSpPr>
        <p:spPr>
          <a:xfrm>
            <a:off x="0" y="4238171"/>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6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Freeform 46">
            <a:extLst>
              <a:ext uri="{FF2B5EF4-FFF2-40B4-BE49-F238E27FC236}">
                <a16:creationId xmlns:a16="http://schemas.microsoft.com/office/drawing/2014/main" id="{6FF0B403-FADC-424A-A227-59D6B88F2456}"/>
              </a:ext>
            </a:extLst>
          </p:cNvPr>
          <p:cNvSpPr/>
          <p:nvPr/>
        </p:nvSpPr>
        <p:spPr>
          <a:xfrm>
            <a:off x="669963" y="1204256"/>
            <a:ext cx="6833921" cy="4449489"/>
          </a:xfrm>
          <a:prstGeom prst="roundRect">
            <a:avLst>
              <a:gd name="adj" fmla="val 703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Rectangle 77">
            <a:extLst>
              <a:ext uri="{FF2B5EF4-FFF2-40B4-BE49-F238E27FC236}">
                <a16:creationId xmlns:a16="http://schemas.microsoft.com/office/drawing/2014/main" id="{9B2A14CA-B27E-4A65-85F3-621B5BA14675}"/>
              </a:ext>
            </a:extLst>
          </p:cNvPr>
          <p:cNvSpPr/>
          <p:nvPr/>
        </p:nvSpPr>
        <p:spPr>
          <a:xfrm>
            <a:off x="1104477" y="0"/>
            <a:ext cx="1175537" cy="1385657"/>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F1280CC-AF01-4FA6-9B49-8F44EB574ACE}"/>
              </a:ext>
            </a:extLst>
          </p:cNvPr>
          <p:cNvSpPr/>
          <p:nvPr/>
        </p:nvSpPr>
        <p:spPr>
          <a:xfrm>
            <a:off x="1104477" y="769023"/>
            <a:ext cx="1175537" cy="1175537"/>
          </a:xfrm>
          <a:prstGeom prst="ellipse">
            <a:avLst/>
          </a:prstGeom>
          <a:solidFill>
            <a:srgbClr val="D0101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99D574-3FCD-4173-937D-0FA446AEB9D2}"/>
              </a:ext>
            </a:extLst>
          </p:cNvPr>
          <p:cNvSpPr/>
          <p:nvPr/>
        </p:nvSpPr>
        <p:spPr>
          <a:xfrm>
            <a:off x="1324575" y="991834"/>
            <a:ext cx="729915" cy="729915"/>
          </a:xfrm>
          <a:prstGeom prst="ellipse">
            <a:avLst/>
          </a:prstGeom>
          <a:solidFill>
            <a:schemeClr val="bg1"/>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任意多边形: 形状 16">
            <a:extLst>
              <a:ext uri="{FF2B5EF4-FFF2-40B4-BE49-F238E27FC236}">
                <a16:creationId xmlns:a16="http://schemas.microsoft.com/office/drawing/2014/main" id="{CD17D5EF-C3CA-430D-8D78-9B7A4A92E88A}"/>
              </a:ext>
            </a:extLst>
          </p:cNvPr>
          <p:cNvSpPr/>
          <p:nvPr/>
        </p:nvSpPr>
        <p:spPr>
          <a:xfrm rot="16200000">
            <a:off x="8077322" y="1139249"/>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16">
            <a:extLst>
              <a:ext uri="{FF2B5EF4-FFF2-40B4-BE49-F238E27FC236}">
                <a16:creationId xmlns:a16="http://schemas.microsoft.com/office/drawing/2014/main" id="{CC5943E8-7862-4DAC-87C4-7F35D6FBC9CD}"/>
              </a:ext>
            </a:extLst>
          </p:cNvPr>
          <p:cNvSpPr/>
          <p:nvPr/>
        </p:nvSpPr>
        <p:spPr>
          <a:xfrm rot="16200000">
            <a:off x="8077322" y="525429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Rectángulo 6175">
            <a:extLst>
              <a:ext uri="{FF2B5EF4-FFF2-40B4-BE49-F238E27FC236}">
                <a16:creationId xmlns:a16="http://schemas.microsoft.com/office/drawing/2014/main" id="{8B9CA6E7-7271-4C1A-9106-2069F65592DD}"/>
              </a:ext>
            </a:extLst>
          </p:cNvPr>
          <p:cNvSpPr/>
          <p:nvPr/>
        </p:nvSpPr>
        <p:spPr>
          <a:xfrm>
            <a:off x="9681028" y="0"/>
            <a:ext cx="2533673" cy="6858000"/>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ángulo 6175">
            <a:extLst>
              <a:ext uri="{FF2B5EF4-FFF2-40B4-BE49-F238E27FC236}">
                <a16:creationId xmlns:a16="http://schemas.microsoft.com/office/drawing/2014/main" id="{63057CCC-8D68-4B3B-A6A3-B3A9F797FE6D}"/>
              </a:ext>
            </a:extLst>
          </p:cNvPr>
          <p:cNvSpPr/>
          <p:nvPr/>
        </p:nvSpPr>
        <p:spPr>
          <a:xfrm>
            <a:off x="11829143" y="0"/>
            <a:ext cx="385557" cy="6858000"/>
          </a:xfrm>
          <a:prstGeom prst="rect">
            <a:avLst/>
          </a:pr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任意多边形: 形状 16">
            <a:extLst>
              <a:ext uri="{FF2B5EF4-FFF2-40B4-BE49-F238E27FC236}">
                <a16:creationId xmlns:a16="http://schemas.microsoft.com/office/drawing/2014/main" id="{BFC38C69-061C-4D96-8765-E5AE867E3A82}"/>
              </a:ext>
            </a:extLst>
          </p:cNvPr>
          <p:cNvSpPr/>
          <p:nvPr/>
        </p:nvSpPr>
        <p:spPr>
          <a:xfrm rot="16200000">
            <a:off x="10254466" y="1139249"/>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16">
            <a:extLst>
              <a:ext uri="{FF2B5EF4-FFF2-40B4-BE49-F238E27FC236}">
                <a16:creationId xmlns:a16="http://schemas.microsoft.com/office/drawing/2014/main" id="{1FE673F1-E8EA-4A14-BD79-3511A9C956BC}"/>
              </a:ext>
            </a:extLst>
          </p:cNvPr>
          <p:cNvSpPr/>
          <p:nvPr/>
        </p:nvSpPr>
        <p:spPr>
          <a:xfrm rot="16200000">
            <a:off x="10254466" y="525429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Freeform 46">
            <a:extLst>
              <a:ext uri="{FF2B5EF4-FFF2-40B4-BE49-F238E27FC236}">
                <a16:creationId xmlns:a16="http://schemas.microsoft.com/office/drawing/2014/main" id="{69D15F79-29F9-45CC-9D3C-E64A8C4AE0FA}"/>
              </a:ext>
            </a:extLst>
          </p:cNvPr>
          <p:cNvSpPr/>
          <p:nvPr/>
        </p:nvSpPr>
        <p:spPr>
          <a:xfrm>
            <a:off x="6666889" y="1204256"/>
            <a:ext cx="5547811" cy="4449489"/>
          </a:xfrm>
          <a:custGeom>
            <a:avLst/>
            <a:gdLst>
              <a:gd name="connsiteX0" fmla="*/ 741596 w 6762750"/>
              <a:gd name="connsiteY0" fmla="*/ 0 h 4449489"/>
              <a:gd name="connsiteX1" fmla="*/ 6762750 w 6762750"/>
              <a:gd name="connsiteY1" fmla="*/ 0 h 4449489"/>
              <a:gd name="connsiteX2" fmla="*/ 6762750 w 6762750"/>
              <a:gd name="connsiteY2" fmla="*/ 4449489 h 4449489"/>
              <a:gd name="connsiteX3" fmla="*/ 741596 w 6762750"/>
              <a:gd name="connsiteY3" fmla="*/ 4449489 h 4449489"/>
              <a:gd name="connsiteX4" fmla="*/ 0 w 6762750"/>
              <a:gd name="connsiteY4" fmla="*/ 3707893 h 4449489"/>
              <a:gd name="connsiteX5" fmla="*/ 0 w 6762750"/>
              <a:gd name="connsiteY5" fmla="*/ 741596 h 4449489"/>
              <a:gd name="connsiteX6" fmla="*/ 741596 w 6762750"/>
              <a:gd name="connsiteY6" fmla="*/ 0 h 444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2750" h="4449489">
                <a:moveTo>
                  <a:pt x="741596" y="0"/>
                </a:moveTo>
                <a:lnTo>
                  <a:pt x="6762750" y="0"/>
                </a:lnTo>
                <a:lnTo>
                  <a:pt x="6762750" y="4449489"/>
                </a:lnTo>
                <a:lnTo>
                  <a:pt x="741596" y="4449489"/>
                </a:lnTo>
                <a:cubicBezTo>
                  <a:pt x="332024" y="4449489"/>
                  <a:pt x="0" y="4117465"/>
                  <a:pt x="0" y="3707893"/>
                </a:cubicBezTo>
                <a:lnTo>
                  <a:pt x="0" y="741596"/>
                </a:lnTo>
                <a:cubicBezTo>
                  <a:pt x="0" y="332024"/>
                  <a:pt x="332024" y="0"/>
                  <a:pt x="741596" y="0"/>
                </a:cubicBezTo>
                <a:close/>
              </a:path>
            </a:pathLst>
          </a:cu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5A1F34D-EB98-4CAD-A1DE-7AC573B109A0}"/>
              </a:ext>
            </a:extLst>
          </p:cNvPr>
          <p:cNvSpPr>
            <a:spLocks noGrp="1"/>
          </p:cNvSpPr>
          <p:nvPr>
            <p:ph type="title"/>
          </p:nvPr>
        </p:nvSpPr>
        <p:spPr>
          <a:xfrm>
            <a:off x="1093613" y="2184696"/>
            <a:ext cx="5492717" cy="741568"/>
          </a:xfrm>
        </p:spPr>
        <p:txBody>
          <a:bodyPr lIns="0" rIns="0">
            <a:normAutofit fontScale="90000"/>
          </a:bodyPr>
          <a:lstStyle/>
          <a:p>
            <a:r>
              <a:rPr lang="en-US" b="1" dirty="0">
                <a:solidFill>
                  <a:schemeClr val="tx1">
                    <a:lumMod val="75000"/>
                    <a:lumOff val="25000"/>
                  </a:schemeClr>
                </a:solidFill>
                <a:latin typeface="Segoe UI" panose="020B0502040204020203" pitchFamily="34" charset="0"/>
                <a:cs typeface="Segoe UI" panose="020B0502040204020203" pitchFamily="34" charset="0"/>
              </a:rPr>
              <a:t>Recurring Integrations</a:t>
            </a:r>
          </a:p>
        </p:txBody>
      </p:sp>
      <p:sp>
        <p:nvSpPr>
          <p:cNvPr id="13" name="Rectangle 12">
            <a:extLst>
              <a:ext uri="{FF2B5EF4-FFF2-40B4-BE49-F238E27FC236}">
                <a16:creationId xmlns:a16="http://schemas.microsoft.com/office/drawing/2014/main" id="{90C835E6-5275-478D-B06E-63B529F28218}"/>
              </a:ext>
            </a:extLst>
          </p:cNvPr>
          <p:cNvSpPr/>
          <p:nvPr/>
        </p:nvSpPr>
        <p:spPr>
          <a:xfrm>
            <a:off x="11239954" y="6519862"/>
            <a:ext cx="444500" cy="338137"/>
          </a:xfrm>
          <a:prstGeom prst="rect">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8EDDE3A-9B37-43A6-8AC5-022DDD0AA58E}"/>
              </a:ext>
            </a:extLst>
          </p:cNvPr>
          <p:cNvSpPr/>
          <p:nvPr/>
        </p:nvSpPr>
        <p:spPr>
          <a:xfrm>
            <a:off x="11239954" y="6316662"/>
            <a:ext cx="444500" cy="444500"/>
          </a:xfrm>
          <a:prstGeom prst="ellipse">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5">
            <a:extLst>
              <a:ext uri="{FF2B5EF4-FFF2-40B4-BE49-F238E27FC236}">
                <a16:creationId xmlns:a16="http://schemas.microsoft.com/office/drawing/2014/main" id="{D0B669C6-75C7-488F-90E7-B0037991E11E}"/>
              </a:ext>
            </a:extLst>
          </p:cNvPr>
          <p:cNvSpPr>
            <a:spLocks noGrp="1"/>
          </p:cNvSpPr>
          <p:nvPr>
            <p:ph type="sldNum" sz="quarter" idx="12"/>
          </p:nvPr>
        </p:nvSpPr>
        <p:spPr>
          <a:xfrm>
            <a:off x="11296650" y="6356350"/>
            <a:ext cx="331108" cy="365125"/>
          </a:xfrm>
        </p:spPr>
        <p:txBody>
          <a:bodyPr lIns="0" tIns="0" rIns="0" bIns="0"/>
          <a:lstStyle>
            <a:lvl1pPr algn="ctr">
              <a:defRPr sz="900" b="1">
                <a:solidFill>
                  <a:schemeClr val="tx1">
                    <a:lumMod val="75000"/>
                    <a:lumOff val="25000"/>
                  </a:schemeClr>
                </a:solidFill>
                <a:latin typeface="Segoe UI" panose="020B0502040204020203" pitchFamily="34" charset="0"/>
                <a:cs typeface="Segoe UI" panose="020B0502040204020203" pitchFamily="34" charset="0"/>
              </a:defRPr>
            </a:lvl1pPr>
          </a:lstStyle>
          <a:p>
            <a:fld id="{8D05A9CD-9176-4D89-A414-3BEEE81BBC77}" type="slidenum">
              <a:rPr lang="en-US" smtClean="0"/>
              <a:pPr/>
              <a:t>37</a:t>
            </a:fld>
            <a:endParaRPr lang="en-US" dirty="0"/>
          </a:p>
        </p:txBody>
      </p:sp>
      <p:pic>
        <p:nvPicPr>
          <p:cNvPr id="53" name="Picture 52" descr="Background pattern&#10;&#10;Description automatically generated">
            <a:extLst>
              <a:ext uri="{FF2B5EF4-FFF2-40B4-BE49-F238E27FC236}">
                <a16:creationId xmlns:a16="http://schemas.microsoft.com/office/drawing/2014/main" id="{E1377084-21E0-42A7-B144-A69CF5A6D83D}"/>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6892413" y="1385657"/>
            <a:ext cx="5322288" cy="4021639"/>
          </a:xfrm>
          <a:custGeom>
            <a:avLst/>
            <a:gdLst>
              <a:gd name="connsiteX0" fmla="*/ 655598 w 5978515"/>
              <a:gd name="connsiteY0" fmla="*/ 0 h 4021639"/>
              <a:gd name="connsiteX1" fmla="*/ 5978515 w 5978515"/>
              <a:gd name="connsiteY1" fmla="*/ 0 h 4021639"/>
              <a:gd name="connsiteX2" fmla="*/ 5978515 w 5978515"/>
              <a:gd name="connsiteY2" fmla="*/ 4021639 h 4021639"/>
              <a:gd name="connsiteX3" fmla="*/ 655598 w 5978515"/>
              <a:gd name="connsiteY3" fmla="*/ 4021639 h 4021639"/>
              <a:gd name="connsiteX4" fmla="*/ 0 w 5978515"/>
              <a:gd name="connsiteY4" fmla="*/ 3351353 h 4021639"/>
              <a:gd name="connsiteX5" fmla="*/ 0 w 5978515"/>
              <a:gd name="connsiteY5" fmla="*/ 670286 h 4021639"/>
              <a:gd name="connsiteX6" fmla="*/ 655598 w 5978515"/>
              <a:gd name="connsiteY6" fmla="*/ 0 h 402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515" h="4021639">
                <a:moveTo>
                  <a:pt x="655598" y="0"/>
                </a:moveTo>
                <a:lnTo>
                  <a:pt x="5978515" y="0"/>
                </a:lnTo>
                <a:lnTo>
                  <a:pt x="5978515" y="4021639"/>
                </a:lnTo>
                <a:lnTo>
                  <a:pt x="655598" y="4021639"/>
                </a:lnTo>
                <a:cubicBezTo>
                  <a:pt x="293521" y="4021639"/>
                  <a:pt x="0" y="3721542"/>
                  <a:pt x="0" y="3351353"/>
                </a:cubicBezTo>
                <a:lnTo>
                  <a:pt x="0" y="670286"/>
                </a:lnTo>
                <a:cubicBezTo>
                  <a:pt x="0" y="300098"/>
                  <a:pt x="293521" y="0"/>
                  <a:pt x="655598" y="0"/>
                </a:cubicBezTo>
                <a:close/>
              </a:path>
            </a:pathLst>
          </a:custGeom>
        </p:spPr>
      </p:pic>
      <p:grpSp>
        <p:nvGrpSpPr>
          <p:cNvPr id="26" name="Group 25">
            <a:extLst>
              <a:ext uri="{FF2B5EF4-FFF2-40B4-BE49-F238E27FC236}">
                <a16:creationId xmlns:a16="http://schemas.microsoft.com/office/drawing/2014/main" id="{09971475-858B-487D-8875-A846C5AC2D16}"/>
              </a:ext>
            </a:extLst>
          </p:cNvPr>
          <p:cNvGrpSpPr/>
          <p:nvPr/>
        </p:nvGrpSpPr>
        <p:grpSpPr>
          <a:xfrm>
            <a:off x="1495252" y="1172799"/>
            <a:ext cx="388560" cy="367985"/>
            <a:chOff x="2805113" y="2247901"/>
            <a:chExt cx="779462" cy="738188"/>
          </a:xfrm>
          <a:effectLst>
            <a:outerShdw dist="63500" dir="2700000" algn="tl" rotWithShape="0">
              <a:prstClr val="black">
                <a:alpha val="20000"/>
              </a:prstClr>
            </a:outerShdw>
          </a:effectLst>
        </p:grpSpPr>
        <p:sp>
          <p:nvSpPr>
            <p:cNvPr id="28" name="Freeform 78">
              <a:extLst>
                <a:ext uri="{FF2B5EF4-FFF2-40B4-BE49-F238E27FC236}">
                  <a16:creationId xmlns:a16="http://schemas.microsoft.com/office/drawing/2014/main" id="{B7664ACB-8C2A-436E-89EA-05BADF2999C1}"/>
                </a:ext>
              </a:extLst>
            </p:cNvPr>
            <p:cNvSpPr>
              <a:spLocks/>
            </p:cNvSpPr>
            <p:nvPr/>
          </p:nvSpPr>
          <p:spPr bwMode="auto">
            <a:xfrm>
              <a:off x="3006725" y="2247901"/>
              <a:ext cx="577850" cy="738188"/>
            </a:xfrm>
            <a:custGeom>
              <a:avLst/>
              <a:gdLst>
                <a:gd name="T0" fmla="*/ 115 w 153"/>
                <a:gd name="T1" fmla="*/ 0 h 195"/>
                <a:gd name="T2" fmla="*/ 6 w 153"/>
                <a:gd name="T3" fmla="*/ 0 h 195"/>
                <a:gd name="T4" fmla="*/ 0 w 153"/>
                <a:gd name="T5" fmla="*/ 7 h 195"/>
                <a:gd name="T6" fmla="*/ 0 w 153"/>
                <a:gd name="T7" fmla="*/ 195 h 195"/>
                <a:gd name="T8" fmla="*/ 153 w 153"/>
                <a:gd name="T9" fmla="*/ 195 h 195"/>
                <a:gd name="T10" fmla="*/ 153 w 153"/>
                <a:gd name="T11" fmla="*/ 39 h 195"/>
                <a:gd name="T12" fmla="*/ 115 w 153"/>
                <a:gd name="T13" fmla="*/ 0 h 195"/>
              </a:gdLst>
              <a:ahLst/>
              <a:cxnLst>
                <a:cxn ang="0">
                  <a:pos x="T0" y="T1"/>
                </a:cxn>
                <a:cxn ang="0">
                  <a:pos x="T2" y="T3"/>
                </a:cxn>
                <a:cxn ang="0">
                  <a:pos x="T4" y="T5"/>
                </a:cxn>
                <a:cxn ang="0">
                  <a:pos x="T6" y="T7"/>
                </a:cxn>
                <a:cxn ang="0">
                  <a:pos x="T8" y="T9"/>
                </a:cxn>
                <a:cxn ang="0">
                  <a:pos x="T10" y="T11"/>
                </a:cxn>
                <a:cxn ang="0">
                  <a:pos x="T12" y="T13"/>
                </a:cxn>
              </a:cxnLst>
              <a:rect l="0" t="0" r="r" b="b"/>
              <a:pathLst>
                <a:path w="153" h="195">
                  <a:moveTo>
                    <a:pt x="115" y="0"/>
                  </a:moveTo>
                  <a:cubicBezTo>
                    <a:pt x="6" y="0"/>
                    <a:pt x="6" y="0"/>
                    <a:pt x="6" y="0"/>
                  </a:cubicBezTo>
                  <a:cubicBezTo>
                    <a:pt x="3" y="0"/>
                    <a:pt x="0" y="3"/>
                    <a:pt x="0" y="7"/>
                  </a:cubicBezTo>
                  <a:cubicBezTo>
                    <a:pt x="0" y="195"/>
                    <a:pt x="0" y="195"/>
                    <a:pt x="0" y="195"/>
                  </a:cubicBezTo>
                  <a:cubicBezTo>
                    <a:pt x="153" y="195"/>
                    <a:pt x="153" y="195"/>
                    <a:pt x="153" y="195"/>
                  </a:cubicBezTo>
                  <a:cubicBezTo>
                    <a:pt x="153" y="39"/>
                    <a:pt x="153" y="39"/>
                    <a:pt x="153" y="39"/>
                  </a:cubicBezTo>
                  <a:lnTo>
                    <a:pt x="1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79">
              <a:extLst>
                <a:ext uri="{FF2B5EF4-FFF2-40B4-BE49-F238E27FC236}">
                  <a16:creationId xmlns:a16="http://schemas.microsoft.com/office/drawing/2014/main" id="{D93500A6-717D-481E-8FE5-C9437644162D}"/>
                </a:ext>
              </a:extLst>
            </p:cNvPr>
            <p:cNvSpPr>
              <a:spLocks/>
            </p:cNvSpPr>
            <p:nvPr/>
          </p:nvSpPr>
          <p:spPr bwMode="auto">
            <a:xfrm>
              <a:off x="3441700" y="2247901"/>
              <a:ext cx="142875" cy="147638"/>
            </a:xfrm>
            <a:custGeom>
              <a:avLst/>
              <a:gdLst>
                <a:gd name="T0" fmla="*/ 0 w 90"/>
                <a:gd name="T1" fmla="*/ 0 h 93"/>
                <a:gd name="T2" fmla="*/ 0 w 90"/>
                <a:gd name="T3" fmla="*/ 93 h 93"/>
                <a:gd name="T4" fmla="*/ 90 w 90"/>
                <a:gd name="T5" fmla="*/ 93 h 93"/>
                <a:gd name="T6" fmla="*/ 0 w 90"/>
                <a:gd name="T7" fmla="*/ 0 h 93"/>
              </a:gdLst>
              <a:ahLst/>
              <a:cxnLst>
                <a:cxn ang="0">
                  <a:pos x="T0" y="T1"/>
                </a:cxn>
                <a:cxn ang="0">
                  <a:pos x="T2" y="T3"/>
                </a:cxn>
                <a:cxn ang="0">
                  <a:pos x="T4" y="T5"/>
                </a:cxn>
                <a:cxn ang="0">
                  <a:pos x="T6" y="T7"/>
                </a:cxn>
              </a:cxnLst>
              <a:rect l="0" t="0" r="r" b="b"/>
              <a:pathLst>
                <a:path w="90" h="93">
                  <a:moveTo>
                    <a:pt x="0" y="0"/>
                  </a:moveTo>
                  <a:lnTo>
                    <a:pt x="0" y="93"/>
                  </a:lnTo>
                  <a:lnTo>
                    <a:pt x="90" y="93"/>
                  </a:lnTo>
                  <a:lnTo>
                    <a:pt x="0" y="0"/>
                  </a:ln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80">
              <a:extLst>
                <a:ext uri="{FF2B5EF4-FFF2-40B4-BE49-F238E27FC236}">
                  <a16:creationId xmlns:a16="http://schemas.microsoft.com/office/drawing/2014/main" id="{F83B5C6C-2A4B-4C64-BA1F-7B4883CCDB4B}"/>
                </a:ext>
              </a:extLst>
            </p:cNvPr>
            <p:cNvSpPr>
              <a:spLocks/>
            </p:cNvSpPr>
            <p:nvPr/>
          </p:nvSpPr>
          <p:spPr bwMode="auto">
            <a:xfrm>
              <a:off x="3100388" y="2419351"/>
              <a:ext cx="242888" cy="22225"/>
            </a:xfrm>
            <a:custGeom>
              <a:avLst/>
              <a:gdLst>
                <a:gd name="T0" fmla="*/ 64 w 64"/>
                <a:gd name="T1" fmla="*/ 3 h 6"/>
                <a:gd name="T2" fmla="*/ 61 w 64"/>
                <a:gd name="T3" fmla="*/ 6 h 6"/>
                <a:gd name="T4" fmla="*/ 4 w 64"/>
                <a:gd name="T5" fmla="*/ 6 h 6"/>
                <a:gd name="T6" fmla="*/ 0 w 64"/>
                <a:gd name="T7" fmla="*/ 3 h 6"/>
                <a:gd name="T8" fmla="*/ 4 w 64"/>
                <a:gd name="T9" fmla="*/ 0 h 6"/>
                <a:gd name="T10" fmla="*/ 61 w 64"/>
                <a:gd name="T11" fmla="*/ 0 h 6"/>
                <a:gd name="T12" fmla="*/ 64 w 64"/>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64" h="6">
                  <a:moveTo>
                    <a:pt x="64" y="3"/>
                  </a:moveTo>
                  <a:cubicBezTo>
                    <a:pt x="64" y="5"/>
                    <a:pt x="63" y="6"/>
                    <a:pt x="61" y="6"/>
                  </a:cubicBezTo>
                  <a:cubicBezTo>
                    <a:pt x="4" y="6"/>
                    <a:pt x="4" y="6"/>
                    <a:pt x="4" y="6"/>
                  </a:cubicBezTo>
                  <a:cubicBezTo>
                    <a:pt x="2" y="6"/>
                    <a:pt x="0" y="5"/>
                    <a:pt x="0" y="3"/>
                  </a:cubicBezTo>
                  <a:cubicBezTo>
                    <a:pt x="0" y="1"/>
                    <a:pt x="2" y="0"/>
                    <a:pt x="4" y="0"/>
                  </a:cubicBezTo>
                  <a:cubicBezTo>
                    <a:pt x="61" y="0"/>
                    <a:pt x="61" y="0"/>
                    <a:pt x="61" y="0"/>
                  </a:cubicBezTo>
                  <a:cubicBezTo>
                    <a:pt x="63" y="0"/>
                    <a:pt x="64" y="1"/>
                    <a:pt x="64"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81">
              <a:extLst>
                <a:ext uri="{FF2B5EF4-FFF2-40B4-BE49-F238E27FC236}">
                  <a16:creationId xmlns:a16="http://schemas.microsoft.com/office/drawing/2014/main" id="{05AD84B9-7AA3-44B9-B394-B0D64F44851C}"/>
                </a:ext>
              </a:extLst>
            </p:cNvPr>
            <p:cNvSpPr>
              <a:spLocks/>
            </p:cNvSpPr>
            <p:nvPr/>
          </p:nvSpPr>
          <p:spPr bwMode="auto">
            <a:xfrm>
              <a:off x="3100388" y="2516188"/>
              <a:ext cx="390525" cy="23813"/>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Freeform 82">
              <a:extLst>
                <a:ext uri="{FF2B5EF4-FFF2-40B4-BE49-F238E27FC236}">
                  <a16:creationId xmlns:a16="http://schemas.microsoft.com/office/drawing/2014/main" id="{8CDBE542-6281-41A8-9DEB-B4824C2CC339}"/>
                </a:ext>
              </a:extLst>
            </p:cNvPr>
            <p:cNvSpPr>
              <a:spLocks/>
            </p:cNvSpPr>
            <p:nvPr/>
          </p:nvSpPr>
          <p:spPr bwMode="auto">
            <a:xfrm>
              <a:off x="3100388" y="2611438"/>
              <a:ext cx="390525" cy="26988"/>
            </a:xfrm>
            <a:custGeom>
              <a:avLst/>
              <a:gdLst>
                <a:gd name="T0" fmla="*/ 103 w 103"/>
                <a:gd name="T1" fmla="*/ 3 h 7"/>
                <a:gd name="T2" fmla="*/ 100 w 103"/>
                <a:gd name="T3" fmla="*/ 7 h 7"/>
                <a:gd name="T4" fmla="*/ 4 w 103"/>
                <a:gd name="T5" fmla="*/ 7 h 7"/>
                <a:gd name="T6" fmla="*/ 0 w 103"/>
                <a:gd name="T7" fmla="*/ 3 h 7"/>
                <a:gd name="T8" fmla="*/ 4 w 103"/>
                <a:gd name="T9" fmla="*/ 0 h 7"/>
                <a:gd name="T10" fmla="*/ 100 w 103"/>
                <a:gd name="T11" fmla="*/ 0 h 7"/>
                <a:gd name="T12" fmla="*/ 103 w 103"/>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103" h="7">
                  <a:moveTo>
                    <a:pt x="103" y="3"/>
                  </a:moveTo>
                  <a:cubicBezTo>
                    <a:pt x="103" y="5"/>
                    <a:pt x="101" y="7"/>
                    <a:pt x="100" y="7"/>
                  </a:cubicBezTo>
                  <a:cubicBezTo>
                    <a:pt x="4" y="7"/>
                    <a:pt x="4" y="7"/>
                    <a:pt x="4" y="7"/>
                  </a:cubicBezTo>
                  <a:cubicBezTo>
                    <a:pt x="2" y="7"/>
                    <a:pt x="0" y="5"/>
                    <a:pt x="0" y="3"/>
                  </a:cubicBezTo>
                  <a:cubicBezTo>
                    <a:pt x="0" y="2"/>
                    <a:pt x="2" y="0"/>
                    <a:pt x="4" y="0"/>
                  </a:cubicBezTo>
                  <a:cubicBezTo>
                    <a:pt x="100" y="0"/>
                    <a:pt x="100" y="0"/>
                    <a:pt x="100" y="0"/>
                  </a:cubicBezTo>
                  <a:cubicBezTo>
                    <a:pt x="101" y="0"/>
                    <a:pt x="103" y="2"/>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83">
              <a:extLst>
                <a:ext uri="{FF2B5EF4-FFF2-40B4-BE49-F238E27FC236}">
                  <a16:creationId xmlns:a16="http://schemas.microsoft.com/office/drawing/2014/main" id="{00B99341-F351-46D3-984D-438D2C39011D}"/>
                </a:ext>
              </a:extLst>
            </p:cNvPr>
            <p:cNvSpPr>
              <a:spLocks/>
            </p:cNvSpPr>
            <p:nvPr/>
          </p:nvSpPr>
          <p:spPr bwMode="auto">
            <a:xfrm>
              <a:off x="3100388" y="2709863"/>
              <a:ext cx="390525" cy="22225"/>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84">
              <a:extLst>
                <a:ext uri="{FF2B5EF4-FFF2-40B4-BE49-F238E27FC236}">
                  <a16:creationId xmlns:a16="http://schemas.microsoft.com/office/drawing/2014/main" id="{355432A7-AEFA-47F1-B0A0-1345637B0E5A}"/>
                </a:ext>
              </a:extLst>
            </p:cNvPr>
            <p:cNvSpPr>
              <a:spLocks/>
            </p:cNvSpPr>
            <p:nvPr/>
          </p:nvSpPr>
          <p:spPr bwMode="auto">
            <a:xfrm>
              <a:off x="2805113" y="2338388"/>
              <a:ext cx="530225" cy="530225"/>
            </a:xfrm>
            <a:custGeom>
              <a:avLst/>
              <a:gdLst>
                <a:gd name="T0" fmla="*/ 131 w 140"/>
                <a:gd name="T1" fmla="*/ 90 h 140"/>
                <a:gd name="T2" fmla="*/ 51 w 140"/>
                <a:gd name="T3" fmla="*/ 11 h 140"/>
                <a:gd name="T4" fmla="*/ 49 w 140"/>
                <a:gd name="T5" fmla="*/ 9 h 140"/>
                <a:gd name="T6" fmla="*/ 11 w 140"/>
                <a:gd name="T7" fmla="*/ 11 h 140"/>
                <a:gd name="T8" fmla="*/ 11 w 140"/>
                <a:gd name="T9" fmla="*/ 11 h 140"/>
                <a:gd name="T10" fmla="*/ 9 w 140"/>
                <a:gd name="T11" fmla="*/ 49 h 140"/>
                <a:gd name="T12" fmla="*/ 11 w 140"/>
                <a:gd name="T13" fmla="*/ 52 h 140"/>
                <a:gd name="T14" fmla="*/ 90 w 140"/>
                <a:gd name="T15" fmla="*/ 131 h 140"/>
                <a:gd name="T16" fmla="*/ 122 w 140"/>
                <a:gd name="T17" fmla="*/ 140 h 140"/>
                <a:gd name="T18" fmla="*/ 129 w 140"/>
                <a:gd name="T19" fmla="*/ 129 h 140"/>
                <a:gd name="T20" fmla="*/ 140 w 140"/>
                <a:gd name="T21" fmla="*/ 122 h 140"/>
                <a:gd name="T22" fmla="*/ 131 w 140"/>
                <a:gd name="T23" fmla="*/ 9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140">
                  <a:moveTo>
                    <a:pt x="131" y="90"/>
                  </a:moveTo>
                  <a:cubicBezTo>
                    <a:pt x="51" y="11"/>
                    <a:pt x="51" y="11"/>
                    <a:pt x="51" y="11"/>
                  </a:cubicBezTo>
                  <a:cubicBezTo>
                    <a:pt x="51" y="10"/>
                    <a:pt x="50" y="10"/>
                    <a:pt x="49" y="9"/>
                  </a:cubicBezTo>
                  <a:cubicBezTo>
                    <a:pt x="38" y="0"/>
                    <a:pt x="22" y="0"/>
                    <a:pt x="11" y="11"/>
                  </a:cubicBezTo>
                  <a:cubicBezTo>
                    <a:pt x="11" y="11"/>
                    <a:pt x="11" y="11"/>
                    <a:pt x="11" y="11"/>
                  </a:cubicBezTo>
                  <a:cubicBezTo>
                    <a:pt x="0" y="22"/>
                    <a:pt x="0" y="38"/>
                    <a:pt x="9" y="49"/>
                  </a:cubicBezTo>
                  <a:cubicBezTo>
                    <a:pt x="9" y="50"/>
                    <a:pt x="10" y="51"/>
                    <a:pt x="11" y="52"/>
                  </a:cubicBezTo>
                  <a:cubicBezTo>
                    <a:pt x="90" y="131"/>
                    <a:pt x="90" y="131"/>
                    <a:pt x="90" y="131"/>
                  </a:cubicBezTo>
                  <a:cubicBezTo>
                    <a:pt x="122" y="140"/>
                    <a:pt x="122" y="140"/>
                    <a:pt x="122" y="140"/>
                  </a:cubicBezTo>
                  <a:cubicBezTo>
                    <a:pt x="123" y="136"/>
                    <a:pt x="125" y="132"/>
                    <a:pt x="129" y="129"/>
                  </a:cubicBezTo>
                  <a:cubicBezTo>
                    <a:pt x="132" y="126"/>
                    <a:pt x="136" y="123"/>
                    <a:pt x="140" y="122"/>
                  </a:cubicBezTo>
                  <a:lnTo>
                    <a:pt x="131" y="90"/>
                  </a:lnTo>
                  <a:close/>
                </a:path>
              </a:pathLst>
            </a:custGeom>
            <a:solidFill>
              <a:srgbClr val="F4D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85">
              <a:extLst>
                <a:ext uri="{FF2B5EF4-FFF2-40B4-BE49-F238E27FC236}">
                  <a16:creationId xmlns:a16="http://schemas.microsoft.com/office/drawing/2014/main" id="{54DA4313-77E3-457F-8833-0662FC75BB69}"/>
                </a:ext>
              </a:extLst>
            </p:cNvPr>
            <p:cNvSpPr>
              <a:spLocks/>
            </p:cNvSpPr>
            <p:nvPr/>
          </p:nvSpPr>
          <p:spPr bwMode="auto">
            <a:xfrm>
              <a:off x="2805113" y="2338388"/>
              <a:ext cx="185738" cy="185738"/>
            </a:xfrm>
            <a:custGeom>
              <a:avLst/>
              <a:gdLst>
                <a:gd name="T0" fmla="*/ 49 w 49"/>
                <a:gd name="T1" fmla="*/ 9 h 49"/>
                <a:gd name="T2" fmla="*/ 9 w 49"/>
                <a:gd name="T3" fmla="*/ 49 h 49"/>
                <a:gd name="T4" fmla="*/ 11 w 49"/>
                <a:gd name="T5" fmla="*/ 11 h 49"/>
                <a:gd name="T6" fmla="*/ 11 w 49"/>
                <a:gd name="T7" fmla="*/ 11 h 49"/>
                <a:gd name="T8" fmla="*/ 49 w 49"/>
                <a:gd name="T9" fmla="*/ 9 h 49"/>
              </a:gdLst>
              <a:ahLst/>
              <a:cxnLst>
                <a:cxn ang="0">
                  <a:pos x="T0" y="T1"/>
                </a:cxn>
                <a:cxn ang="0">
                  <a:pos x="T2" y="T3"/>
                </a:cxn>
                <a:cxn ang="0">
                  <a:pos x="T4" y="T5"/>
                </a:cxn>
                <a:cxn ang="0">
                  <a:pos x="T6" y="T7"/>
                </a:cxn>
                <a:cxn ang="0">
                  <a:pos x="T8" y="T9"/>
                </a:cxn>
              </a:cxnLst>
              <a:rect l="0" t="0" r="r" b="b"/>
              <a:pathLst>
                <a:path w="49" h="49">
                  <a:moveTo>
                    <a:pt x="49" y="9"/>
                  </a:moveTo>
                  <a:cubicBezTo>
                    <a:pt x="9" y="49"/>
                    <a:pt x="9" y="49"/>
                    <a:pt x="9" y="49"/>
                  </a:cubicBezTo>
                  <a:cubicBezTo>
                    <a:pt x="0" y="38"/>
                    <a:pt x="0" y="22"/>
                    <a:pt x="11" y="11"/>
                  </a:cubicBezTo>
                  <a:cubicBezTo>
                    <a:pt x="11" y="11"/>
                    <a:pt x="11" y="11"/>
                    <a:pt x="11" y="11"/>
                  </a:cubicBezTo>
                  <a:cubicBezTo>
                    <a:pt x="22" y="0"/>
                    <a:pt x="38" y="0"/>
                    <a:pt x="49" y="9"/>
                  </a:cubicBezTo>
                  <a:close/>
                </a:path>
              </a:pathLst>
            </a:custGeom>
            <a:solidFill>
              <a:srgbClr val="F7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86">
              <a:extLst>
                <a:ext uri="{FF2B5EF4-FFF2-40B4-BE49-F238E27FC236}">
                  <a16:creationId xmlns:a16="http://schemas.microsoft.com/office/drawing/2014/main" id="{614328DC-CA57-42F5-BE0C-7B5D3BB29EDD}"/>
                </a:ext>
              </a:extLst>
            </p:cNvPr>
            <p:cNvSpPr>
              <a:spLocks/>
            </p:cNvSpPr>
            <p:nvPr/>
          </p:nvSpPr>
          <p:spPr bwMode="auto">
            <a:xfrm>
              <a:off x="3267075" y="2800351"/>
              <a:ext cx="90488" cy="90488"/>
            </a:xfrm>
            <a:custGeom>
              <a:avLst/>
              <a:gdLst>
                <a:gd name="T0" fmla="*/ 18 w 24"/>
                <a:gd name="T1" fmla="*/ 0 h 24"/>
                <a:gd name="T2" fmla="*/ 24 w 24"/>
                <a:gd name="T3" fmla="*/ 21 h 24"/>
                <a:gd name="T4" fmla="*/ 20 w 24"/>
                <a:gd name="T5" fmla="*/ 24 h 24"/>
                <a:gd name="T6" fmla="*/ 0 w 24"/>
                <a:gd name="T7" fmla="*/ 18 h 24"/>
                <a:gd name="T8" fmla="*/ 7 w 24"/>
                <a:gd name="T9" fmla="*/ 7 h 24"/>
                <a:gd name="T10" fmla="*/ 18 w 24"/>
                <a:gd name="T11" fmla="*/ 0 h 24"/>
              </a:gdLst>
              <a:ahLst/>
              <a:cxnLst>
                <a:cxn ang="0">
                  <a:pos x="T0" y="T1"/>
                </a:cxn>
                <a:cxn ang="0">
                  <a:pos x="T2" y="T3"/>
                </a:cxn>
                <a:cxn ang="0">
                  <a:pos x="T4" y="T5"/>
                </a:cxn>
                <a:cxn ang="0">
                  <a:pos x="T6" y="T7"/>
                </a:cxn>
                <a:cxn ang="0">
                  <a:pos x="T8" y="T9"/>
                </a:cxn>
                <a:cxn ang="0">
                  <a:pos x="T10" y="T11"/>
                </a:cxn>
              </a:cxnLst>
              <a:rect l="0" t="0" r="r" b="b"/>
              <a:pathLst>
                <a:path w="24" h="24">
                  <a:moveTo>
                    <a:pt x="18" y="0"/>
                  </a:moveTo>
                  <a:cubicBezTo>
                    <a:pt x="24" y="21"/>
                    <a:pt x="24" y="21"/>
                    <a:pt x="24" y="21"/>
                  </a:cubicBezTo>
                  <a:cubicBezTo>
                    <a:pt x="24" y="23"/>
                    <a:pt x="22" y="24"/>
                    <a:pt x="20" y="24"/>
                  </a:cubicBezTo>
                  <a:cubicBezTo>
                    <a:pt x="0" y="18"/>
                    <a:pt x="0" y="18"/>
                    <a:pt x="0" y="18"/>
                  </a:cubicBezTo>
                  <a:cubicBezTo>
                    <a:pt x="1" y="14"/>
                    <a:pt x="3" y="10"/>
                    <a:pt x="7" y="7"/>
                  </a:cubicBezTo>
                  <a:cubicBezTo>
                    <a:pt x="10" y="4"/>
                    <a:pt x="14" y="1"/>
                    <a:pt x="18" y="0"/>
                  </a:cubicBez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87">
              <a:extLst>
                <a:ext uri="{FF2B5EF4-FFF2-40B4-BE49-F238E27FC236}">
                  <a16:creationId xmlns:a16="http://schemas.microsoft.com/office/drawing/2014/main" id="{6EC70ED2-58A2-4F0D-AB74-2621F9D02BAF}"/>
                </a:ext>
              </a:extLst>
            </p:cNvPr>
            <p:cNvSpPr>
              <a:spLocks/>
            </p:cNvSpPr>
            <p:nvPr/>
          </p:nvSpPr>
          <p:spPr bwMode="auto">
            <a:xfrm>
              <a:off x="2867025" y="2403476"/>
              <a:ext cx="434975" cy="427038"/>
            </a:xfrm>
            <a:custGeom>
              <a:avLst/>
              <a:gdLst>
                <a:gd name="T0" fmla="*/ 114 w 115"/>
                <a:gd name="T1" fmla="*/ 73 h 113"/>
                <a:gd name="T2" fmla="*/ 41 w 115"/>
                <a:gd name="T3" fmla="*/ 0 h 113"/>
                <a:gd name="T4" fmla="*/ 0 w 115"/>
                <a:gd name="T5" fmla="*/ 40 h 113"/>
                <a:gd name="T6" fmla="*/ 0 w 115"/>
                <a:gd name="T7" fmla="*/ 40 h 113"/>
                <a:gd name="T8" fmla="*/ 73 w 115"/>
                <a:gd name="T9" fmla="*/ 113 h 113"/>
                <a:gd name="T10" fmla="*/ 73 w 115"/>
                <a:gd name="T11" fmla="*/ 113 h 113"/>
                <a:gd name="T12" fmla="*/ 76 w 115"/>
                <a:gd name="T13" fmla="*/ 95 h 113"/>
                <a:gd name="T14" fmla="*/ 94 w 115"/>
                <a:gd name="T15" fmla="*/ 94 h 113"/>
                <a:gd name="T16" fmla="*/ 94 w 115"/>
                <a:gd name="T17" fmla="*/ 93 h 113"/>
                <a:gd name="T18" fmla="*/ 94 w 115"/>
                <a:gd name="T19" fmla="*/ 93 h 113"/>
                <a:gd name="T20" fmla="*/ 96 w 115"/>
                <a:gd name="T21" fmla="*/ 74 h 113"/>
                <a:gd name="T22" fmla="*/ 114 w 115"/>
                <a:gd name="T23" fmla="*/ 73 h 113"/>
                <a:gd name="T24" fmla="*/ 114 w 115"/>
                <a:gd name="T25" fmla="*/ 73 h 113"/>
                <a:gd name="T26" fmla="*/ 114 w 115"/>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13">
                  <a:moveTo>
                    <a:pt x="114" y="73"/>
                  </a:moveTo>
                  <a:cubicBezTo>
                    <a:pt x="108" y="67"/>
                    <a:pt x="41" y="0"/>
                    <a:pt x="41" y="0"/>
                  </a:cubicBezTo>
                  <a:cubicBezTo>
                    <a:pt x="0" y="40"/>
                    <a:pt x="0" y="40"/>
                    <a:pt x="0" y="40"/>
                  </a:cubicBezTo>
                  <a:cubicBezTo>
                    <a:pt x="0" y="40"/>
                    <a:pt x="0" y="40"/>
                    <a:pt x="0" y="40"/>
                  </a:cubicBezTo>
                  <a:cubicBezTo>
                    <a:pt x="0" y="40"/>
                    <a:pt x="64" y="104"/>
                    <a:pt x="73" y="113"/>
                  </a:cubicBezTo>
                  <a:cubicBezTo>
                    <a:pt x="73" y="113"/>
                    <a:pt x="73" y="113"/>
                    <a:pt x="73" y="113"/>
                  </a:cubicBezTo>
                  <a:cubicBezTo>
                    <a:pt x="70" y="108"/>
                    <a:pt x="71" y="100"/>
                    <a:pt x="76" y="95"/>
                  </a:cubicBezTo>
                  <a:cubicBezTo>
                    <a:pt x="81" y="90"/>
                    <a:pt x="89" y="90"/>
                    <a:pt x="94" y="94"/>
                  </a:cubicBezTo>
                  <a:cubicBezTo>
                    <a:pt x="94" y="94"/>
                    <a:pt x="94" y="94"/>
                    <a:pt x="94" y="93"/>
                  </a:cubicBezTo>
                  <a:cubicBezTo>
                    <a:pt x="94" y="93"/>
                    <a:pt x="94" y="93"/>
                    <a:pt x="94" y="93"/>
                  </a:cubicBezTo>
                  <a:cubicBezTo>
                    <a:pt x="90" y="88"/>
                    <a:pt x="90" y="80"/>
                    <a:pt x="96" y="74"/>
                  </a:cubicBezTo>
                  <a:cubicBezTo>
                    <a:pt x="101" y="69"/>
                    <a:pt x="109" y="69"/>
                    <a:pt x="114" y="73"/>
                  </a:cubicBezTo>
                  <a:cubicBezTo>
                    <a:pt x="114" y="73"/>
                    <a:pt x="114" y="73"/>
                    <a:pt x="114" y="73"/>
                  </a:cubicBezTo>
                  <a:cubicBezTo>
                    <a:pt x="115" y="73"/>
                    <a:pt x="115" y="73"/>
                    <a:pt x="114" y="73"/>
                  </a:cubicBezTo>
                  <a:close/>
                </a:path>
              </a:pathLst>
            </a:custGeom>
            <a:solidFill>
              <a:srgbClr val="DF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88">
              <a:extLst>
                <a:ext uri="{FF2B5EF4-FFF2-40B4-BE49-F238E27FC236}">
                  <a16:creationId xmlns:a16="http://schemas.microsoft.com/office/drawing/2014/main" id="{A6DF8AC2-542F-4D2D-8215-43A775290424}"/>
                </a:ext>
              </a:extLst>
            </p:cNvPr>
            <p:cNvSpPr>
              <a:spLocks/>
            </p:cNvSpPr>
            <p:nvPr/>
          </p:nvSpPr>
          <p:spPr bwMode="auto">
            <a:xfrm>
              <a:off x="2840038" y="2373313"/>
              <a:ext cx="180975" cy="180975"/>
            </a:xfrm>
            <a:custGeom>
              <a:avLst/>
              <a:gdLst>
                <a:gd name="T0" fmla="*/ 17 w 114"/>
                <a:gd name="T1" fmla="*/ 114 h 114"/>
                <a:gd name="T2" fmla="*/ 0 w 114"/>
                <a:gd name="T3" fmla="*/ 98 h 114"/>
                <a:gd name="T4" fmla="*/ 95 w 114"/>
                <a:gd name="T5" fmla="*/ 0 h 114"/>
                <a:gd name="T6" fmla="*/ 114 w 114"/>
                <a:gd name="T7" fmla="*/ 19 h 114"/>
                <a:gd name="T8" fmla="*/ 17 w 114"/>
                <a:gd name="T9" fmla="*/ 114 h 114"/>
              </a:gdLst>
              <a:ahLst/>
              <a:cxnLst>
                <a:cxn ang="0">
                  <a:pos x="T0" y="T1"/>
                </a:cxn>
                <a:cxn ang="0">
                  <a:pos x="T2" y="T3"/>
                </a:cxn>
                <a:cxn ang="0">
                  <a:pos x="T4" y="T5"/>
                </a:cxn>
                <a:cxn ang="0">
                  <a:pos x="T6" y="T7"/>
                </a:cxn>
                <a:cxn ang="0">
                  <a:pos x="T8" y="T9"/>
                </a:cxn>
              </a:cxnLst>
              <a:rect l="0" t="0" r="r" b="b"/>
              <a:pathLst>
                <a:path w="114" h="114">
                  <a:moveTo>
                    <a:pt x="17" y="114"/>
                  </a:moveTo>
                  <a:lnTo>
                    <a:pt x="0" y="98"/>
                  </a:lnTo>
                  <a:lnTo>
                    <a:pt x="95" y="0"/>
                  </a:lnTo>
                  <a:lnTo>
                    <a:pt x="114" y="19"/>
                  </a:lnTo>
                  <a:lnTo>
                    <a:pt x="17" y="114"/>
                  </a:lnTo>
                  <a:close/>
                </a:path>
              </a:pathLst>
            </a:custGeom>
            <a:solidFill>
              <a:srgbClr val="FAC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89">
              <a:extLst>
                <a:ext uri="{FF2B5EF4-FFF2-40B4-BE49-F238E27FC236}">
                  <a16:creationId xmlns:a16="http://schemas.microsoft.com/office/drawing/2014/main" id="{CC3503D2-7FCA-415E-8388-238A74A3A60F}"/>
                </a:ext>
              </a:extLst>
            </p:cNvPr>
            <p:cNvSpPr>
              <a:spLocks/>
            </p:cNvSpPr>
            <p:nvPr/>
          </p:nvSpPr>
          <p:spPr bwMode="auto">
            <a:xfrm>
              <a:off x="2867025" y="2479676"/>
              <a:ext cx="355600" cy="350838"/>
            </a:xfrm>
            <a:custGeom>
              <a:avLst/>
              <a:gdLst>
                <a:gd name="T0" fmla="*/ 0 w 94"/>
                <a:gd name="T1" fmla="*/ 20 h 93"/>
                <a:gd name="T2" fmla="*/ 73 w 94"/>
                <a:gd name="T3" fmla="*/ 93 h 93"/>
                <a:gd name="T4" fmla="*/ 73 w 94"/>
                <a:gd name="T5" fmla="*/ 93 h 93"/>
                <a:gd name="T6" fmla="*/ 76 w 94"/>
                <a:gd name="T7" fmla="*/ 75 h 93"/>
                <a:gd name="T8" fmla="*/ 94 w 94"/>
                <a:gd name="T9" fmla="*/ 74 h 93"/>
                <a:gd name="T10" fmla="*/ 94 w 94"/>
                <a:gd name="T11" fmla="*/ 73 h 93"/>
                <a:gd name="T12" fmla="*/ 21 w 94"/>
                <a:gd name="T13" fmla="*/ 0 h 93"/>
                <a:gd name="T14" fmla="*/ 0 w 94"/>
                <a:gd name="T15" fmla="*/ 20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93">
                  <a:moveTo>
                    <a:pt x="0" y="20"/>
                  </a:moveTo>
                  <a:cubicBezTo>
                    <a:pt x="0" y="20"/>
                    <a:pt x="64" y="84"/>
                    <a:pt x="73" y="93"/>
                  </a:cubicBezTo>
                  <a:cubicBezTo>
                    <a:pt x="73" y="93"/>
                    <a:pt x="73" y="93"/>
                    <a:pt x="73" y="93"/>
                  </a:cubicBezTo>
                  <a:cubicBezTo>
                    <a:pt x="70" y="88"/>
                    <a:pt x="71" y="80"/>
                    <a:pt x="76" y="75"/>
                  </a:cubicBezTo>
                  <a:cubicBezTo>
                    <a:pt x="81" y="70"/>
                    <a:pt x="89" y="70"/>
                    <a:pt x="94" y="74"/>
                  </a:cubicBezTo>
                  <a:cubicBezTo>
                    <a:pt x="94" y="74"/>
                    <a:pt x="94" y="73"/>
                    <a:pt x="94" y="73"/>
                  </a:cubicBezTo>
                  <a:cubicBezTo>
                    <a:pt x="21" y="0"/>
                    <a:pt x="21" y="0"/>
                    <a:pt x="21" y="0"/>
                  </a:cubicBezTo>
                  <a:lnTo>
                    <a:pt x="0" y="20"/>
                  </a:lnTo>
                  <a:close/>
                </a:path>
              </a:pathLst>
            </a:cu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59" name="Title 1">
            <a:extLst>
              <a:ext uri="{FF2B5EF4-FFF2-40B4-BE49-F238E27FC236}">
                <a16:creationId xmlns:a16="http://schemas.microsoft.com/office/drawing/2014/main" id="{01381D6B-0A38-4E06-8506-A342F6A017DB}"/>
              </a:ext>
            </a:extLst>
          </p:cNvPr>
          <p:cNvSpPr txBox="1">
            <a:spLocks/>
          </p:cNvSpPr>
          <p:nvPr/>
        </p:nvSpPr>
        <p:spPr>
          <a:xfrm>
            <a:off x="1093612" y="3000206"/>
            <a:ext cx="4303725" cy="2329926"/>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2400" i="1" dirty="0">
                <a:solidFill>
                  <a:schemeClr val="tx1">
                    <a:lumMod val="75000"/>
                    <a:lumOff val="25000"/>
                  </a:schemeClr>
                </a:solidFill>
                <a:latin typeface="Segoe UI" panose="020B0502040204020203" pitchFamily="34" charset="0"/>
                <a:cs typeface="Segoe UI" panose="020B0502040204020203" pitchFamily="34" charset="0"/>
              </a:rPr>
              <a:t>Built on Data Entities and DMF. Enables exchange of documents or files between F&amp;O and external systems. Interactions throttled like OData</a:t>
            </a:r>
          </a:p>
        </p:txBody>
      </p:sp>
      <p:pic>
        <p:nvPicPr>
          <p:cNvPr id="3" name="Picture 2" descr="A red and blue text on a black background&#10;&#10;Description automatically generated">
            <a:extLst>
              <a:ext uri="{FF2B5EF4-FFF2-40B4-BE49-F238E27FC236}">
                <a16:creationId xmlns:a16="http://schemas.microsoft.com/office/drawing/2014/main" id="{08F4B324-9275-4387-F6FE-D132E277A016}"/>
              </a:ext>
            </a:extLst>
          </p:cNvPr>
          <p:cNvPicPr>
            <a:picLocks noChangeAspect="1"/>
          </p:cNvPicPr>
          <p:nvPr/>
        </p:nvPicPr>
        <p:blipFill rotWithShape="1">
          <a:blip r:embed="rId7">
            <a:extLst>
              <a:ext uri="{28A0092B-C50C-407E-A947-70E740481C1C}">
                <a14:useLocalDpi xmlns:a14="http://schemas.microsoft.com/office/drawing/2010/main" val="0"/>
              </a:ext>
            </a:extLst>
          </a:blip>
          <a:srcRect t="29736" b="28095"/>
          <a:stretch/>
        </p:blipFill>
        <p:spPr>
          <a:xfrm>
            <a:off x="9353425" y="5793101"/>
            <a:ext cx="1932463" cy="814893"/>
          </a:xfrm>
          <a:prstGeom prst="rect">
            <a:avLst/>
          </a:prstGeom>
        </p:spPr>
      </p:pic>
      <p:pic>
        <p:nvPicPr>
          <p:cNvPr id="4" name="Picture 2">
            <a:extLst>
              <a:ext uri="{FF2B5EF4-FFF2-40B4-BE49-F238E27FC236}">
                <a16:creationId xmlns:a16="http://schemas.microsoft.com/office/drawing/2014/main" id="{7D386C9A-14BA-EC20-9E94-2801051117EF}"/>
              </a:ext>
            </a:extLst>
          </p:cNvPr>
          <p:cNvPicPr>
            <a:picLocks noChangeAspect="1"/>
          </p:cNvPicPr>
          <p:nvPr/>
        </p:nvPicPr>
        <p:blipFill>
          <a:blip r:embed="rId8"/>
          <a:stretch>
            <a:fillRect/>
          </a:stretch>
        </p:blipFill>
        <p:spPr>
          <a:xfrm>
            <a:off x="11600711" y="0"/>
            <a:ext cx="591289" cy="491196"/>
          </a:xfrm>
          <a:prstGeom prst="rect">
            <a:avLst/>
          </a:prstGeom>
        </p:spPr>
      </p:pic>
    </p:spTree>
    <p:extLst>
      <p:ext uri="{BB962C8B-B14F-4D97-AF65-F5344CB8AC3E}">
        <p14:creationId xmlns:p14="http://schemas.microsoft.com/office/powerpoint/2010/main" val="22315167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50778EFC-CC57-4EF6-89FF-014E7421429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9" name="Object 8" hidden="1">
                        <a:extLst>
                          <a:ext uri="{FF2B5EF4-FFF2-40B4-BE49-F238E27FC236}">
                            <a16:creationId xmlns:a16="http://schemas.microsoft.com/office/drawing/2014/main" id="{50778EFC-CC57-4EF6-89FF-014E7421429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0" name="Rectángulo 6175">
            <a:extLst>
              <a:ext uri="{FF2B5EF4-FFF2-40B4-BE49-F238E27FC236}">
                <a16:creationId xmlns:a16="http://schemas.microsoft.com/office/drawing/2014/main" id="{86A51F14-CEC0-4873-B851-90AD5CCD0617}"/>
              </a:ext>
            </a:extLst>
          </p:cNvPr>
          <p:cNvSpPr/>
          <p:nvPr/>
        </p:nvSpPr>
        <p:spPr>
          <a:xfrm>
            <a:off x="0" y="4470400"/>
            <a:ext cx="12214702" cy="2387600"/>
          </a:xfrm>
          <a:prstGeom prst="rect">
            <a:avLst/>
          </a:prstGeom>
          <a:solidFill>
            <a:srgbClr val="D6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任意多边形: 形状 16">
            <a:extLst>
              <a:ext uri="{FF2B5EF4-FFF2-40B4-BE49-F238E27FC236}">
                <a16:creationId xmlns:a16="http://schemas.microsoft.com/office/drawing/2014/main" id="{049CEE6A-F0A8-4DFA-9341-6025BABA637D}"/>
              </a:ext>
            </a:extLst>
          </p:cNvPr>
          <p:cNvSpPr/>
          <p:nvPr/>
        </p:nvSpPr>
        <p:spPr>
          <a:xfrm>
            <a:off x="0" y="4238171"/>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6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Freeform 46">
            <a:extLst>
              <a:ext uri="{FF2B5EF4-FFF2-40B4-BE49-F238E27FC236}">
                <a16:creationId xmlns:a16="http://schemas.microsoft.com/office/drawing/2014/main" id="{6FF0B403-FADC-424A-A227-59D6B88F2456}"/>
              </a:ext>
            </a:extLst>
          </p:cNvPr>
          <p:cNvSpPr/>
          <p:nvPr/>
        </p:nvSpPr>
        <p:spPr>
          <a:xfrm>
            <a:off x="669963" y="1204256"/>
            <a:ext cx="6833921" cy="4449489"/>
          </a:xfrm>
          <a:prstGeom prst="roundRect">
            <a:avLst>
              <a:gd name="adj" fmla="val 703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Rectangle 77">
            <a:extLst>
              <a:ext uri="{FF2B5EF4-FFF2-40B4-BE49-F238E27FC236}">
                <a16:creationId xmlns:a16="http://schemas.microsoft.com/office/drawing/2014/main" id="{9B2A14CA-B27E-4A65-85F3-621B5BA14675}"/>
              </a:ext>
            </a:extLst>
          </p:cNvPr>
          <p:cNvSpPr/>
          <p:nvPr/>
        </p:nvSpPr>
        <p:spPr>
          <a:xfrm>
            <a:off x="1104477" y="0"/>
            <a:ext cx="1175537" cy="1385657"/>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F1280CC-AF01-4FA6-9B49-8F44EB574ACE}"/>
              </a:ext>
            </a:extLst>
          </p:cNvPr>
          <p:cNvSpPr/>
          <p:nvPr/>
        </p:nvSpPr>
        <p:spPr>
          <a:xfrm>
            <a:off x="1104477" y="769023"/>
            <a:ext cx="1175537" cy="1175537"/>
          </a:xfrm>
          <a:prstGeom prst="ellipse">
            <a:avLst/>
          </a:prstGeom>
          <a:solidFill>
            <a:srgbClr val="D0101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99D574-3FCD-4173-937D-0FA446AEB9D2}"/>
              </a:ext>
            </a:extLst>
          </p:cNvPr>
          <p:cNvSpPr/>
          <p:nvPr/>
        </p:nvSpPr>
        <p:spPr>
          <a:xfrm>
            <a:off x="1324575" y="991834"/>
            <a:ext cx="729915" cy="729915"/>
          </a:xfrm>
          <a:prstGeom prst="ellipse">
            <a:avLst/>
          </a:prstGeom>
          <a:solidFill>
            <a:schemeClr val="bg1"/>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任意多边形: 形状 16">
            <a:extLst>
              <a:ext uri="{FF2B5EF4-FFF2-40B4-BE49-F238E27FC236}">
                <a16:creationId xmlns:a16="http://schemas.microsoft.com/office/drawing/2014/main" id="{CD17D5EF-C3CA-430D-8D78-9B7A4A92E88A}"/>
              </a:ext>
            </a:extLst>
          </p:cNvPr>
          <p:cNvSpPr/>
          <p:nvPr/>
        </p:nvSpPr>
        <p:spPr>
          <a:xfrm rot="16200000">
            <a:off x="8077322" y="1139249"/>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16">
            <a:extLst>
              <a:ext uri="{FF2B5EF4-FFF2-40B4-BE49-F238E27FC236}">
                <a16:creationId xmlns:a16="http://schemas.microsoft.com/office/drawing/2014/main" id="{CC5943E8-7862-4DAC-87C4-7F35D6FBC9CD}"/>
              </a:ext>
            </a:extLst>
          </p:cNvPr>
          <p:cNvSpPr/>
          <p:nvPr/>
        </p:nvSpPr>
        <p:spPr>
          <a:xfrm rot="16200000">
            <a:off x="8077322" y="525429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Rectángulo 6175">
            <a:extLst>
              <a:ext uri="{FF2B5EF4-FFF2-40B4-BE49-F238E27FC236}">
                <a16:creationId xmlns:a16="http://schemas.microsoft.com/office/drawing/2014/main" id="{8B9CA6E7-7271-4C1A-9106-2069F65592DD}"/>
              </a:ext>
            </a:extLst>
          </p:cNvPr>
          <p:cNvSpPr/>
          <p:nvPr/>
        </p:nvSpPr>
        <p:spPr>
          <a:xfrm>
            <a:off x="9681028" y="0"/>
            <a:ext cx="2533673" cy="6858000"/>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ángulo 6175">
            <a:extLst>
              <a:ext uri="{FF2B5EF4-FFF2-40B4-BE49-F238E27FC236}">
                <a16:creationId xmlns:a16="http://schemas.microsoft.com/office/drawing/2014/main" id="{63057CCC-8D68-4B3B-A6A3-B3A9F797FE6D}"/>
              </a:ext>
            </a:extLst>
          </p:cNvPr>
          <p:cNvSpPr/>
          <p:nvPr/>
        </p:nvSpPr>
        <p:spPr>
          <a:xfrm>
            <a:off x="11829143" y="0"/>
            <a:ext cx="385557" cy="6858000"/>
          </a:xfrm>
          <a:prstGeom prst="rect">
            <a:avLst/>
          </a:pr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任意多边形: 形状 16">
            <a:extLst>
              <a:ext uri="{FF2B5EF4-FFF2-40B4-BE49-F238E27FC236}">
                <a16:creationId xmlns:a16="http://schemas.microsoft.com/office/drawing/2014/main" id="{BFC38C69-061C-4D96-8765-E5AE867E3A82}"/>
              </a:ext>
            </a:extLst>
          </p:cNvPr>
          <p:cNvSpPr/>
          <p:nvPr/>
        </p:nvSpPr>
        <p:spPr>
          <a:xfrm rot="16200000">
            <a:off x="10254466" y="1139249"/>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16">
            <a:extLst>
              <a:ext uri="{FF2B5EF4-FFF2-40B4-BE49-F238E27FC236}">
                <a16:creationId xmlns:a16="http://schemas.microsoft.com/office/drawing/2014/main" id="{1FE673F1-E8EA-4A14-BD79-3511A9C956BC}"/>
              </a:ext>
            </a:extLst>
          </p:cNvPr>
          <p:cNvSpPr/>
          <p:nvPr/>
        </p:nvSpPr>
        <p:spPr>
          <a:xfrm rot="16200000">
            <a:off x="10254466" y="525429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Freeform 46">
            <a:extLst>
              <a:ext uri="{FF2B5EF4-FFF2-40B4-BE49-F238E27FC236}">
                <a16:creationId xmlns:a16="http://schemas.microsoft.com/office/drawing/2014/main" id="{69D15F79-29F9-45CC-9D3C-E64A8C4AE0FA}"/>
              </a:ext>
            </a:extLst>
          </p:cNvPr>
          <p:cNvSpPr/>
          <p:nvPr/>
        </p:nvSpPr>
        <p:spPr>
          <a:xfrm>
            <a:off x="6666889" y="1204256"/>
            <a:ext cx="5547811" cy="4449489"/>
          </a:xfrm>
          <a:custGeom>
            <a:avLst/>
            <a:gdLst>
              <a:gd name="connsiteX0" fmla="*/ 741596 w 6762750"/>
              <a:gd name="connsiteY0" fmla="*/ 0 h 4449489"/>
              <a:gd name="connsiteX1" fmla="*/ 6762750 w 6762750"/>
              <a:gd name="connsiteY1" fmla="*/ 0 h 4449489"/>
              <a:gd name="connsiteX2" fmla="*/ 6762750 w 6762750"/>
              <a:gd name="connsiteY2" fmla="*/ 4449489 h 4449489"/>
              <a:gd name="connsiteX3" fmla="*/ 741596 w 6762750"/>
              <a:gd name="connsiteY3" fmla="*/ 4449489 h 4449489"/>
              <a:gd name="connsiteX4" fmla="*/ 0 w 6762750"/>
              <a:gd name="connsiteY4" fmla="*/ 3707893 h 4449489"/>
              <a:gd name="connsiteX5" fmla="*/ 0 w 6762750"/>
              <a:gd name="connsiteY5" fmla="*/ 741596 h 4449489"/>
              <a:gd name="connsiteX6" fmla="*/ 741596 w 6762750"/>
              <a:gd name="connsiteY6" fmla="*/ 0 h 444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2750" h="4449489">
                <a:moveTo>
                  <a:pt x="741596" y="0"/>
                </a:moveTo>
                <a:lnTo>
                  <a:pt x="6762750" y="0"/>
                </a:lnTo>
                <a:lnTo>
                  <a:pt x="6762750" y="4449489"/>
                </a:lnTo>
                <a:lnTo>
                  <a:pt x="741596" y="4449489"/>
                </a:lnTo>
                <a:cubicBezTo>
                  <a:pt x="332024" y="4449489"/>
                  <a:pt x="0" y="4117465"/>
                  <a:pt x="0" y="3707893"/>
                </a:cubicBezTo>
                <a:lnTo>
                  <a:pt x="0" y="741596"/>
                </a:lnTo>
                <a:cubicBezTo>
                  <a:pt x="0" y="332024"/>
                  <a:pt x="332024" y="0"/>
                  <a:pt x="741596" y="0"/>
                </a:cubicBezTo>
                <a:close/>
              </a:path>
            </a:pathLst>
          </a:cu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5A1F34D-EB98-4CAD-A1DE-7AC573B109A0}"/>
              </a:ext>
            </a:extLst>
          </p:cNvPr>
          <p:cNvSpPr>
            <a:spLocks noGrp="1"/>
          </p:cNvSpPr>
          <p:nvPr>
            <p:ph type="title"/>
          </p:nvPr>
        </p:nvSpPr>
        <p:spPr>
          <a:xfrm>
            <a:off x="1093613" y="2184696"/>
            <a:ext cx="4303725" cy="741568"/>
          </a:xfrm>
        </p:spPr>
        <p:txBody>
          <a:bodyPr lIns="0" rIns="0"/>
          <a:lstStyle/>
          <a:p>
            <a:r>
              <a:rPr lang="en-US" b="1" dirty="0">
                <a:solidFill>
                  <a:schemeClr val="tx1">
                    <a:lumMod val="75000"/>
                    <a:lumOff val="25000"/>
                  </a:schemeClr>
                </a:solidFill>
                <a:latin typeface="Segoe UI" panose="020B0502040204020203" pitchFamily="34" charset="0"/>
                <a:cs typeface="Segoe UI" panose="020B0502040204020203" pitchFamily="34" charset="0"/>
              </a:rPr>
              <a:t>X++/ C#</a:t>
            </a:r>
          </a:p>
        </p:txBody>
      </p:sp>
      <p:sp>
        <p:nvSpPr>
          <p:cNvPr id="13" name="Rectangle 12">
            <a:extLst>
              <a:ext uri="{FF2B5EF4-FFF2-40B4-BE49-F238E27FC236}">
                <a16:creationId xmlns:a16="http://schemas.microsoft.com/office/drawing/2014/main" id="{90C835E6-5275-478D-B06E-63B529F28218}"/>
              </a:ext>
            </a:extLst>
          </p:cNvPr>
          <p:cNvSpPr/>
          <p:nvPr/>
        </p:nvSpPr>
        <p:spPr>
          <a:xfrm>
            <a:off x="11239954" y="6519862"/>
            <a:ext cx="444500" cy="338137"/>
          </a:xfrm>
          <a:prstGeom prst="rect">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8EDDE3A-9B37-43A6-8AC5-022DDD0AA58E}"/>
              </a:ext>
            </a:extLst>
          </p:cNvPr>
          <p:cNvSpPr/>
          <p:nvPr/>
        </p:nvSpPr>
        <p:spPr>
          <a:xfrm>
            <a:off x="11239954" y="6316662"/>
            <a:ext cx="444500" cy="444500"/>
          </a:xfrm>
          <a:prstGeom prst="ellipse">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5">
            <a:extLst>
              <a:ext uri="{FF2B5EF4-FFF2-40B4-BE49-F238E27FC236}">
                <a16:creationId xmlns:a16="http://schemas.microsoft.com/office/drawing/2014/main" id="{D0B669C6-75C7-488F-90E7-B0037991E11E}"/>
              </a:ext>
            </a:extLst>
          </p:cNvPr>
          <p:cNvSpPr>
            <a:spLocks noGrp="1"/>
          </p:cNvSpPr>
          <p:nvPr>
            <p:ph type="sldNum" sz="quarter" idx="12"/>
          </p:nvPr>
        </p:nvSpPr>
        <p:spPr>
          <a:xfrm>
            <a:off x="11296650" y="6356350"/>
            <a:ext cx="331108" cy="365125"/>
          </a:xfrm>
        </p:spPr>
        <p:txBody>
          <a:bodyPr lIns="0" tIns="0" rIns="0" bIns="0"/>
          <a:lstStyle>
            <a:lvl1pPr algn="ctr">
              <a:defRPr sz="900" b="1">
                <a:solidFill>
                  <a:schemeClr val="tx1">
                    <a:lumMod val="75000"/>
                    <a:lumOff val="25000"/>
                  </a:schemeClr>
                </a:solidFill>
                <a:latin typeface="Segoe UI" panose="020B0502040204020203" pitchFamily="34" charset="0"/>
                <a:cs typeface="Segoe UI" panose="020B0502040204020203" pitchFamily="34" charset="0"/>
              </a:defRPr>
            </a:lvl1pPr>
          </a:lstStyle>
          <a:p>
            <a:fld id="{8D05A9CD-9176-4D89-A414-3BEEE81BBC77}" type="slidenum">
              <a:rPr lang="en-US" smtClean="0"/>
              <a:pPr/>
              <a:t>38</a:t>
            </a:fld>
            <a:endParaRPr lang="en-US" dirty="0"/>
          </a:p>
        </p:txBody>
      </p:sp>
      <p:pic>
        <p:nvPicPr>
          <p:cNvPr id="53" name="Picture 52" descr="Background pattern&#10;&#10;Description automatically generated">
            <a:extLst>
              <a:ext uri="{FF2B5EF4-FFF2-40B4-BE49-F238E27FC236}">
                <a16:creationId xmlns:a16="http://schemas.microsoft.com/office/drawing/2014/main" id="{E1377084-21E0-42A7-B144-A69CF5A6D83D}"/>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6892413" y="1385657"/>
            <a:ext cx="5322288" cy="4021639"/>
          </a:xfrm>
          <a:custGeom>
            <a:avLst/>
            <a:gdLst>
              <a:gd name="connsiteX0" fmla="*/ 655598 w 5978515"/>
              <a:gd name="connsiteY0" fmla="*/ 0 h 4021639"/>
              <a:gd name="connsiteX1" fmla="*/ 5978515 w 5978515"/>
              <a:gd name="connsiteY1" fmla="*/ 0 h 4021639"/>
              <a:gd name="connsiteX2" fmla="*/ 5978515 w 5978515"/>
              <a:gd name="connsiteY2" fmla="*/ 4021639 h 4021639"/>
              <a:gd name="connsiteX3" fmla="*/ 655598 w 5978515"/>
              <a:gd name="connsiteY3" fmla="*/ 4021639 h 4021639"/>
              <a:gd name="connsiteX4" fmla="*/ 0 w 5978515"/>
              <a:gd name="connsiteY4" fmla="*/ 3351353 h 4021639"/>
              <a:gd name="connsiteX5" fmla="*/ 0 w 5978515"/>
              <a:gd name="connsiteY5" fmla="*/ 670286 h 4021639"/>
              <a:gd name="connsiteX6" fmla="*/ 655598 w 5978515"/>
              <a:gd name="connsiteY6" fmla="*/ 0 h 402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515" h="4021639">
                <a:moveTo>
                  <a:pt x="655598" y="0"/>
                </a:moveTo>
                <a:lnTo>
                  <a:pt x="5978515" y="0"/>
                </a:lnTo>
                <a:lnTo>
                  <a:pt x="5978515" y="4021639"/>
                </a:lnTo>
                <a:lnTo>
                  <a:pt x="655598" y="4021639"/>
                </a:lnTo>
                <a:cubicBezTo>
                  <a:pt x="293521" y="4021639"/>
                  <a:pt x="0" y="3721542"/>
                  <a:pt x="0" y="3351353"/>
                </a:cubicBezTo>
                <a:lnTo>
                  <a:pt x="0" y="670286"/>
                </a:lnTo>
                <a:cubicBezTo>
                  <a:pt x="0" y="300098"/>
                  <a:pt x="293521" y="0"/>
                  <a:pt x="655598" y="0"/>
                </a:cubicBezTo>
                <a:close/>
              </a:path>
            </a:pathLst>
          </a:custGeom>
        </p:spPr>
      </p:pic>
      <p:grpSp>
        <p:nvGrpSpPr>
          <p:cNvPr id="26" name="Group 25">
            <a:extLst>
              <a:ext uri="{FF2B5EF4-FFF2-40B4-BE49-F238E27FC236}">
                <a16:creationId xmlns:a16="http://schemas.microsoft.com/office/drawing/2014/main" id="{09971475-858B-487D-8875-A846C5AC2D16}"/>
              </a:ext>
            </a:extLst>
          </p:cNvPr>
          <p:cNvGrpSpPr/>
          <p:nvPr/>
        </p:nvGrpSpPr>
        <p:grpSpPr>
          <a:xfrm>
            <a:off x="1495252" y="1172799"/>
            <a:ext cx="388560" cy="367985"/>
            <a:chOff x="2805113" y="2247901"/>
            <a:chExt cx="779462" cy="738188"/>
          </a:xfrm>
          <a:effectLst>
            <a:outerShdw dist="63500" dir="2700000" algn="tl" rotWithShape="0">
              <a:prstClr val="black">
                <a:alpha val="20000"/>
              </a:prstClr>
            </a:outerShdw>
          </a:effectLst>
        </p:grpSpPr>
        <p:sp>
          <p:nvSpPr>
            <p:cNvPr id="28" name="Freeform 78">
              <a:extLst>
                <a:ext uri="{FF2B5EF4-FFF2-40B4-BE49-F238E27FC236}">
                  <a16:creationId xmlns:a16="http://schemas.microsoft.com/office/drawing/2014/main" id="{B7664ACB-8C2A-436E-89EA-05BADF2999C1}"/>
                </a:ext>
              </a:extLst>
            </p:cNvPr>
            <p:cNvSpPr>
              <a:spLocks/>
            </p:cNvSpPr>
            <p:nvPr/>
          </p:nvSpPr>
          <p:spPr bwMode="auto">
            <a:xfrm>
              <a:off x="3006725" y="2247901"/>
              <a:ext cx="577850" cy="738188"/>
            </a:xfrm>
            <a:custGeom>
              <a:avLst/>
              <a:gdLst>
                <a:gd name="T0" fmla="*/ 115 w 153"/>
                <a:gd name="T1" fmla="*/ 0 h 195"/>
                <a:gd name="T2" fmla="*/ 6 w 153"/>
                <a:gd name="T3" fmla="*/ 0 h 195"/>
                <a:gd name="T4" fmla="*/ 0 w 153"/>
                <a:gd name="T5" fmla="*/ 7 h 195"/>
                <a:gd name="T6" fmla="*/ 0 w 153"/>
                <a:gd name="T7" fmla="*/ 195 h 195"/>
                <a:gd name="T8" fmla="*/ 153 w 153"/>
                <a:gd name="T9" fmla="*/ 195 h 195"/>
                <a:gd name="T10" fmla="*/ 153 w 153"/>
                <a:gd name="T11" fmla="*/ 39 h 195"/>
                <a:gd name="T12" fmla="*/ 115 w 153"/>
                <a:gd name="T13" fmla="*/ 0 h 195"/>
              </a:gdLst>
              <a:ahLst/>
              <a:cxnLst>
                <a:cxn ang="0">
                  <a:pos x="T0" y="T1"/>
                </a:cxn>
                <a:cxn ang="0">
                  <a:pos x="T2" y="T3"/>
                </a:cxn>
                <a:cxn ang="0">
                  <a:pos x="T4" y="T5"/>
                </a:cxn>
                <a:cxn ang="0">
                  <a:pos x="T6" y="T7"/>
                </a:cxn>
                <a:cxn ang="0">
                  <a:pos x="T8" y="T9"/>
                </a:cxn>
                <a:cxn ang="0">
                  <a:pos x="T10" y="T11"/>
                </a:cxn>
                <a:cxn ang="0">
                  <a:pos x="T12" y="T13"/>
                </a:cxn>
              </a:cxnLst>
              <a:rect l="0" t="0" r="r" b="b"/>
              <a:pathLst>
                <a:path w="153" h="195">
                  <a:moveTo>
                    <a:pt x="115" y="0"/>
                  </a:moveTo>
                  <a:cubicBezTo>
                    <a:pt x="6" y="0"/>
                    <a:pt x="6" y="0"/>
                    <a:pt x="6" y="0"/>
                  </a:cubicBezTo>
                  <a:cubicBezTo>
                    <a:pt x="3" y="0"/>
                    <a:pt x="0" y="3"/>
                    <a:pt x="0" y="7"/>
                  </a:cubicBezTo>
                  <a:cubicBezTo>
                    <a:pt x="0" y="195"/>
                    <a:pt x="0" y="195"/>
                    <a:pt x="0" y="195"/>
                  </a:cubicBezTo>
                  <a:cubicBezTo>
                    <a:pt x="153" y="195"/>
                    <a:pt x="153" y="195"/>
                    <a:pt x="153" y="195"/>
                  </a:cubicBezTo>
                  <a:cubicBezTo>
                    <a:pt x="153" y="39"/>
                    <a:pt x="153" y="39"/>
                    <a:pt x="153" y="39"/>
                  </a:cubicBezTo>
                  <a:lnTo>
                    <a:pt x="1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79">
              <a:extLst>
                <a:ext uri="{FF2B5EF4-FFF2-40B4-BE49-F238E27FC236}">
                  <a16:creationId xmlns:a16="http://schemas.microsoft.com/office/drawing/2014/main" id="{D93500A6-717D-481E-8FE5-C9437644162D}"/>
                </a:ext>
              </a:extLst>
            </p:cNvPr>
            <p:cNvSpPr>
              <a:spLocks/>
            </p:cNvSpPr>
            <p:nvPr/>
          </p:nvSpPr>
          <p:spPr bwMode="auto">
            <a:xfrm>
              <a:off x="3441700" y="2247901"/>
              <a:ext cx="142875" cy="147638"/>
            </a:xfrm>
            <a:custGeom>
              <a:avLst/>
              <a:gdLst>
                <a:gd name="T0" fmla="*/ 0 w 90"/>
                <a:gd name="T1" fmla="*/ 0 h 93"/>
                <a:gd name="T2" fmla="*/ 0 w 90"/>
                <a:gd name="T3" fmla="*/ 93 h 93"/>
                <a:gd name="T4" fmla="*/ 90 w 90"/>
                <a:gd name="T5" fmla="*/ 93 h 93"/>
                <a:gd name="T6" fmla="*/ 0 w 90"/>
                <a:gd name="T7" fmla="*/ 0 h 93"/>
              </a:gdLst>
              <a:ahLst/>
              <a:cxnLst>
                <a:cxn ang="0">
                  <a:pos x="T0" y="T1"/>
                </a:cxn>
                <a:cxn ang="0">
                  <a:pos x="T2" y="T3"/>
                </a:cxn>
                <a:cxn ang="0">
                  <a:pos x="T4" y="T5"/>
                </a:cxn>
                <a:cxn ang="0">
                  <a:pos x="T6" y="T7"/>
                </a:cxn>
              </a:cxnLst>
              <a:rect l="0" t="0" r="r" b="b"/>
              <a:pathLst>
                <a:path w="90" h="93">
                  <a:moveTo>
                    <a:pt x="0" y="0"/>
                  </a:moveTo>
                  <a:lnTo>
                    <a:pt x="0" y="93"/>
                  </a:lnTo>
                  <a:lnTo>
                    <a:pt x="90" y="93"/>
                  </a:lnTo>
                  <a:lnTo>
                    <a:pt x="0" y="0"/>
                  </a:ln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80">
              <a:extLst>
                <a:ext uri="{FF2B5EF4-FFF2-40B4-BE49-F238E27FC236}">
                  <a16:creationId xmlns:a16="http://schemas.microsoft.com/office/drawing/2014/main" id="{F83B5C6C-2A4B-4C64-BA1F-7B4883CCDB4B}"/>
                </a:ext>
              </a:extLst>
            </p:cNvPr>
            <p:cNvSpPr>
              <a:spLocks/>
            </p:cNvSpPr>
            <p:nvPr/>
          </p:nvSpPr>
          <p:spPr bwMode="auto">
            <a:xfrm>
              <a:off x="3100388" y="2419351"/>
              <a:ext cx="242888" cy="22225"/>
            </a:xfrm>
            <a:custGeom>
              <a:avLst/>
              <a:gdLst>
                <a:gd name="T0" fmla="*/ 64 w 64"/>
                <a:gd name="T1" fmla="*/ 3 h 6"/>
                <a:gd name="T2" fmla="*/ 61 w 64"/>
                <a:gd name="T3" fmla="*/ 6 h 6"/>
                <a:gd name="T4" fmla="*/ 4 w 64"/>
                <a:gd name="T5" fmla="*/ 6 h 6"/>
                <a:gd name="T6" fmla="*/ 0 w 64"/>
                <a:gd name="T7" fmla="*/ 3 h 6"/>
                <a:gd name="T8" fmla="*/ 4 w 64"/>
                <a:gd name="T9" fmla="*/ 0 h 6"/>
                <a:gd name="T10" fmla="*/ 61 w 64"/>
                <a:gd name="T11" fmla="*/ 0 h 6"/>
                <a:gd name="T12" fmla="*/ 64 w 64"/>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64" h="6">
                  <a:moveTo>
                    <a:pt x="64" y="3"/>
                  </a:moveTo>
                  <a:cubicBezTo>
                    <a:pt x="64" y="5"/>
                    <a:pt x="63" y="6"/>
                    <a:pt x="61" y="6"/>
                  </a:cubicBezTo>
                  <a:cubicBezTo>
                    <a:pt x="4" y="6"/>
                    <a:pt x="4" y="6"/>
                    <a:pt x="4" y="6"/>
                  </a:cubicBezTo>
                  <a:cubicBezTo>
                    <a:pt x="2" y="6"/>
                    <a:pt x="0" y="5"/>
                    <a:pt x="0" y="3"/>
                  </a:cubicBezTo>
                  <a:cubicBezTo>
                    <a:pt x="0" y="1"/>
                    <a:pt x="2" y="0"/>
                    <a:pt x="4" y="0"/>
                  </a:cubicBezTo>
                  <a:cubicBezTo>
                    <a:pt x="61" y="0"/>
                    <a:pt x="61" y="0"/>
                    <a:pt x="61" y="0"/>
                  </a:cubicBezTo>
                  <a:cubicBezTo>
                    <a:pt x="63" y="0"/>
                    <a:pt x="64" y="1"/>
                    <a:pt x="64"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81">
              <a:extLst>
                <a:ext uri="{FF2B5EF4-FFF2-40B4-BE49-F238E27FC236}">
                  <a16:creationId xmlns:a16="http://schemas.microsoft.com/office/drawing/2014/main" id="{05AD84B9-7AA3-44B9-B394-B0D64F44851C}"/>
                </a:ext>
              </a:extLst>
            </p:cNvPr>
            <p:cNvSpPr>
              <a:spLocks/>
            </p:cNvSpPr>
            <p:nvPr/>
          </p:nvSpPr>
          <p:spPr bwMode="auto">
            <a:xfrm>
              <a:off x="3100388" y="2516188"/>
              <a:ext cx="390525" cy="23813"/>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Freeform 82">
              <a:extLst>
                <a:ext uri="{FF2B5EF4-FFF2-40B4-BE49-F238E27FC236}">
                  <a16:creationId xmlns:a16="http://schemas.microsoft.com/office/drawing/2014/main" id="{8CDBE542-6281-41A8-9DEB-B4824C2CC339}"/>
                </a:ext>
              </a:extLst>
            </p:cNvPr>
            <p:cNvSpPr>
              <a:spLocks/>
            </p:cNvSpPr>
            <p:nvPr/>
          </p:nvSpPr>
          <p:spPr bwMode="auto">
            <a:xfrm>
              <a:off x="3100388" y="2611438"/>
              <a:ext cx="390525" cy="26988"/>
            </a:xfrm>
            <a:custGeom>
              <a:avLst/>
              <a:gdLst>
                <a:gd name="T0" fmla="*/ 103 w 103"/>
                <a:gd name="T1" fmla="*/ 3 h 7"/>
                <a:gd name="T2" fmla="*/ 100 w 103"/>
                <a:gd name="T3" fmla="*/ 7 h 7"/>
                <a:gd name="T4" fmla="*/ 4 w 103"/>
                <a:gd name="T5" fmla="*/ 7 h 7"/>
                <a:gd name="T6" fmla="*/ 0 w 103"/>
                <a:gd name="T7" fmla="*/ 3 h 7"/>
                <a:gd name="T8" fmla="*/ 4 w 103"/>
                <a:gd name="T9" fmla="*/ 0 h 7"/>
                <a:gd name="T10" fmla="*/ 100 w 103"/>
                <a:gd name="T11" fmla="*/ 0 h 7"/>
                <a:gd name="T12" fmla="*/ 103 w 103"/>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103" h="7">
                  <a:moveTo>
                    <a:pt x="103" y="3"/>
                  </a:moveTo>
                  <a:cubicBezTo>
                    <a:pt x="103" y="5"/>
                    <a:pt x="101" y="7"/>
                    <a:pt x="100" y="7"/>
                  </a:cubicBezTo>
                  <a:cubicBezTo>
                    <a:pt x="4" y="7"/>
                    <a:pt x="4" y="7"/>
                    <a:pt x="4" y="7"/>
                  </a:cubicBezTo>
                  <a:cubicBezTo>
                    <a:pt x="2" y="7"/>
                    <a:pt x="0" y="5"/>
                    <a:pt x="0" y="3"/>
                  </a:cubicBezTo>
                  <a:cubicBezTo>
                    <a:pt x="0" y="2"/>
                    <a:pt x="2" y="0"/>
                    <a:pt x="4" y="0"/>
                  </a:cubicBezTo>
                  <a:cubicBezTo>
                    <a:pt x="100" y="0"/>
                    <a:pt x="100" y="0"/>
                    <a:pt x="100" y="0"/>
                  </a:cubicBezTo>
                  <a:cubicBezTo>
                    <a:pt x="101" y="0"/>
                    <a:pt x="103" y="2"/>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83">
              <a:extLst>
                <a:ext uri="{FF2B5EF4-FFF2-40B4-BE49-F238E27FC236}">
                  <a16:creationId xmlns:a16="http://schemas.microsoft.com/office/drawing/2014/main" id="{00B99341-F351-46D3-984D-438D2C39011D}"/>
                </a:ext>
              </a:extLst>
            </p:cNvPr>
            <p:cNvSpPr>
              <a:spLocks/>
            </p:cNvSpPr>
            <p:nvPr/>
          </p:nvSpPr>
          <p:spPr bwMode="auto">
            <a:xfrm>
              <a:off x="3100388" y="2709863"/>
              <a:ext cx="390525" cy="22225"/>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84">
              <a:extLst>
                <a:ext uri="{FF2B5EF4-FFF2-40B4-BE49-F238E27FC236}">
                  <a16:creationId xmlns:a16="http://schemas.microsoft.com/office/drawing/2014/main" id="{355432A7-AEFA-47F1-B0A0-1345637B0E5A}"/>
                </a:ext>
              </a:extLst>
            </p:cNvPr>
            <p:cNvSpPr>
              <a:spLocks/>
            </p:cNvSpPr>
            <p:nvPr/>
          </p:nvSpPr>
          <p:spPr bwMode="auto">
            <a:xfrm>
              <a:off x="2805113" y="2338388"/>
              <a:ext cx="530225" cy="530225"/>
            </a:xfrm>
            <a:custGeom>
              <a:avLst/>
              <a:gdLst>
                <a:gd name="T0" fmla="*/ 131 w 140"/>
                <a:gd name="T1" fmla="*/ 90 h 140"/>
                <a:gd name="T2" fmla="*/ 51 w 140"/>
                <a:gd name="T3" fmla="*/ 11 h 140"/>
                <a:gd name="T4" fmla="*/ 49 w 140"/>
                <a:gd name="T5" fmla="*/ 9 h 140"/>
                <a:gd name="T6" fmla="*/ 11 w 140"/>
                <a:gd name="T7" fmla="*/ 11 h 140"/>
                <a:gd name="T8" fmla="*/ 11 w 140"/>
                <a:gd name="T9" fmla="*/ 11 h 140"/>
                <a:gd name="T10" fmla="*/ 9 w 140"/>
                <a:gd name="T11" fmla="*/ 49 h 140"/>
                <a:gd name="T12" fmla="*/ 11 w 140"/>
                <a:gd name="T13" fmla="*/ 52 h 140"/>
                <a:gd name="T14" fmla="*/ 90 w 140"/>
                <a:gd name="T15" fmla="*/ 131 h 140"/>
                <a:gd name="T16" fmla="*/ 122 w 140"/>
                <a:gd name="T17" fmla="*/ 140 h 140"/>
                <a:gd name="T18" fmla="*/ 129 w 140"/>
                <a:gd name="T19" fmla="*/ 129 h 140"/>
                <a:gd name="T20" fmla="*/ 140 w 140"/>
                <a:gd name="T21" fmla="*/ 122 h 140"/>
                <a:gd name="T22" fmla="*/ 131 w 140"/>
                <a:gd name="T23" fmla="*/ 9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140">
                  <a:moveTo>
                    <a:pt x="131" y="90"/>
                  </a:moveTo>
                  <a:cubicBezTo>
                    <a:pt x="51" y="11"/>
                    <a:pt x="51" y="11"/>
                    <a:pt x="51" y="11"/>
                  </a:cubicBezTo>
                  <a:cubicBezTo>
                    <a:pt x="51" y="10"/>
                    <a:pt x="50" y="10"/>
                    <a:pt x="49" y="9"/>
                  </a:cubicBezTo>
                  <a:cubicBezTo>
                    <a:pt x="38" y="0"/>
                    <a:pt x="22" y="0"/>
                    <a:pt x="11" y="11"/>
                  </a:cubicBezTo>
                  <a:cubicBezTo>
                    <a:pt x="11" y="11"/>
                    <a:pt x="11" y="11"/>
                    <a:pt x="11" y="11"/>
                  </a:cubicBezTo>
                  <a:cubicBezTo>
                    <a:pt x="0" y="22"/>
                    <a:pt x="0" y="38"/>
                    <a:pt x="9" y="49"/>
                  </a:cubicBezTo>
                  <a:cubicBezTo>
                    <a:pt x="9" y="50"/>
                    <a:pt x="10" y="51"/>
                    <a:pt x="11" y="52"/>
                  </a:cubicBezTo>
                  <a:cubicBezTo>
                    <a:pt x="90" y="131"/>
                    <a:pt x="90" y="131"/>
                    <a:pt x="90" y="131"/>
                  </a:cubicBezTo>
                  <a:cubicBezTo>
                    <a:pt x="122" y="140"/>
                    <a:pt x="122" y="140"/>
                    <a:pt x="122" y="140"/>
                  </a:cubicBezTo>
                  <a:cubicBezTo>
                    <a:pt x="123" y="136"/>
                    <a:pt x="125" y="132"/>
                    <a:pt x="129" y="129"/>
                  </a:cubicBezTo>
                  <a:cubicBezTo>
                    <a:pt x="132" y="126"/>
                    <a:pt x="136" y="123"/>
                    <a:pt x="140" y="122"/>
                  </a:cubicBezTo>
                  <a:lnTo>
                    <a:pt x="131" y="90"/>
                  </a:lnTo>
                  <a:close/>
                </a:path>
              </a:pathLst>
            </a:custGeom>
            <a:solidFill>
              <a:srgbClr val="F4D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85">
              <a:extLst>
                <a:ext uri="{FF2B5EF4-FFF2-40B4-BE49-F238E27FC236}">
                  <a16:creationId xmlns:a16="http://schemas.microsoft.com/office/drawing/2014/main" id="{54DA4313-77E3-457F-8833-0662FC75BB69}"/>
                </a:ext>
              </a:extLst>
            </p:cNvPr>
            <p:cNvSpPr>
              <a:spLocks/>
            </p:cNvSpPr>
            <p:nvPr/>
          </p:nvSpPr>
          <p:spPr bwMode="auto">
            <a:xfrm>
              <a:off x="2805113" y="2338388"/>
              <a:ext cx="185738" cy="185738"/>
            </a:xfrm>
            <a:custGeom>
              <a:avLst/>
              <a:gdLst>
                <a:gd name="T0" fmla="*/ 49 w 49"/>
                <a:gd name="T1" fmla="*/ 9 h 49"/>
                <a:gd name="T2" fmla="*/ 9 w 49"/>
                <a:gd name="T3" fmla="*/ 49 h 49"/>
                <a:gd name="T4" fmla="*/ 11 w 49"/>
                <a:gd name="T5" fmla="*/ 11 h 49"/>
                <a:gd name="T6" fmla="*/ 11 w 49"/>
                <a:gd name="T7" fmla="*/ 11 h 49"/>
                <a:gd name="T8" fmla="*/ 49 w 49"/>
                <a:gd name="T9" fmla="*/ 9 h 49"/>
              </a:gdLst>
              <a:ahLst/>
              <a:cxnLst>
                <a:cxn ang="0">
                  <a:pos x="T0" y="T1"/>
                </a:cxn>
                <a:cxn ang="0">
                  <a:pos x="T2" y="T3"/>
                </a:cxn>
                <a:cxn ang="0">
                  <a:pos x="T4" y="T5"/>
                </a:cxn>
                <a:cxn ang="0">
                  <a:pos x="T6" y="T7"/>
                </a:cxn>
                <a:cxn ang="0">
                  <a:pos x="T8" y="T9"/>
                </a:cxn>
              </a:cxnLst>
              <a:rect l="0" t="0" r="r" b="b"/>
              <a:pathLst>
                <a:path w="49" h="49">
                  <a:moveTo>
                    <a:pt x="49" y="9"/>
                  </a:moveTo>
                  <a:cubicBezTo>
                    <a:pt x="9" y="49"/>
                    <a:pt x="9" y="49"/>
                    <a:pt x="9" y="49"/>
                  </a:cubicBezTo>
                  <a:cubicBezTo>
                    <a:pt x="0" y="38"/>
                    <a:pt x="0" y="22"/>
                    <a:pt x="11" y="11"/>
                  </a:cubicBezTo>
                  <a:cubicBezTo>
                    <a:pt x="11" y="11"/>
                    <a:pt x="11" y="11"/>
                    <a:pt x="11" y="11"/>
                  </a:cubicBezTo>
                  <a:cubicBezTo>
                    <a:pt x="22" y="0"/>
                    <a:pt x="38" y="0"/>
                    <a:pt x="49" y="9"/>
                  </a:cubicBezTo>
                  <a:close/>
                </a:path>
              </a:pathLst>
            </a:custGeom>
            <a:solidFill>
              <a:srgbClr val="F7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86">
              <a:extLst>
                <a:ext uri="{FF2B5EF4-FFF2-40B4-BE49-F238E27FC236}">
                  <a16:creationId xmlns:a16="http://schemas.microsoft.com/office/drawing/2014/main" id="{614328DC-CA57-42F5-BE0C-7B5D3BB29EDD}"/>
                </a:ext>
              </a:extLst>
            </p:cNvPr>
            <p:cNvSpPr>
              <a:spLocks/>
            </p:cNvSpPr>
            <p:nvPr/>
          </p:nvSpPr>
          <p:spPr bwMode="auto">
            <a:xfrm>
              <a:off x="3267075" y="2800351"/>
              <a:ext cx="90488" cy="90488"/>
            </a:xfrm>
            <a:custGeom>
              <a:avLst/>
              <a:gdLst>
                <a:gd name="T0" fmla="*/ 18 w 24"/>
                <a:gd name="T1" fmla="*/ 0 h 24"/>
                <a:gd name="T2" fmla="*/ 24 w 24"/>
                <a:gd name="T3" fmla="*/ 21 h 24"/>
                <a:gd name="T4" fmla="*/ 20 w 24"/>
                <a:gd name="T5" fmla="*/ 24 h 24"/>
                <a:gd name="T6" fmla="*/ 0 w 24"/>
                <a:gd name="T7" fmla="*/ 18 h 24"/>
                <a:gd name="T8" fmla="*/ 7 w 24"/>
                <a:gd name="T9" fmla="*/ 7 h 24"/>
                <a:gd name="T10" fmla="*/ 18 w 24"/>
                <a:gd name="T11" fmla="*/ 0 h 24"/>
              </a:gdLst>
              <a:ahLst/>
              <a:cxnLst>
                <a:cxn ang="0">
                  <a:pos x="T0" y="T1"/>
                </a:cxn>
                <a:cxn ang="0">
                  <a:pos x="T2" y="T3"/>
                </a:cxn>
                <a:cxn ang="0">
                  <a:pos x="T4" y="T5"/>
                </a:cxn>
                <a:cxn ang="0">
                  <a:pos x="T6" y="T7"/>
                </a:cxn>
                <a:cxn ang="0">
                  <a:pos x="T8" y="T9"/>
                </a:cxn>
                <a:cxn ang="0">
                  <a:pos x="T10" y="T11"/>
                </a:cxn>
              </a:cxnLst>
              <a:rect l="0" t="0" r="r" b="b"/>
              <a:pathLst>
                <a:path w="24" h="24">
                  <a:moveTo>
                    <a:pt x="18" y="0"/>
                  </a:moveTo>
                  <a:cubicBezTo>
                    <a:pt x="24" y="21"/>
                    <a:pt x="24" y="21"/>
                    <a:pt x="24" y="21"/>
                  </a:cubicBezTo>
                  <a:cubicBezTo>
                    <a:pt x="24" y="23"/>
                    <a:pt x="22" y="24"/>
                    <a:pt x="20" y="24"/>
                  </a:cubicBezTo>
                  <a:cubicBezTo>
                    <a:pt x="0" y="18"/>
                    <a:pt x="0" y="18"/>
                    <a:pt x="0" y="18"/>
                  </a:cubicBezTo>
                  <a:cubicBezTo>
                    <a:pt x="1" y="14"/>
                    <a:pt x="3" y="10"/>
                    <a:pt x="7" y="7"/>
                  </a:cubicBezTo>
                  <a:cubicBezTo>
                    <a:pt x="10" y="4"/>
                    <a:pt x="14" y="1"/>
                    <a:pt x="18" y="0"/>
                  </a:cubicBez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87">
              <a:extLst>
                <a:ext uri="{FF2B5EF4-FFF2-40B4-BE49-F238E27FC236}">
                  <a16:creationId xmlns:a16="http://schemas.microsoft.com/office/drawing/2014/main" id="{6EC70ED2-58A2-4F0D-AB74-2621F9D02BAF}"/>
                </a:ext>
              </a:extLst>
            </p:cNvPr>
            <p:cNvSpPr>
              <a:spLocks/>
            </p:cNvSpPr>
            <p:nvPr/>
          </p:nvSpPr>
          <p:spPr bwMode="auto">
            <a:xfrm>
              <a:off x="2867025" y="2403476"/>
              <a:ext cx="434975" cy="427038"/>
            </a:xfrm>
            <a:custGeom>
              <a:avLst/>
              <a:gdLst>
                <a:gd name="T0" fmla="*/ 114 w 115"/>
                <a:gd name="T1" fmla="*/ 73 h 113"/>
                <a:gd name="T2" fmla="*/ 41 w 115"/>
                <a:gd name="T3" fmla="*/ 0 h 113"/>
                <a:gd name="T4" fmla="*/ 0 w 115"/>
                <a:gd name="T5" fmla="*/ 40 h 113"/>
                <a:gd name="T6" fmla="*/ 0 w 115"/>
                <a:gd name="T7" fmla="*/ 40 h 113"/>
                <a:gd name="T8" fmla="*/ 73 w 115"/>
                <a:gd name="T9" fmla="*/ 113 h 113"/>
                <a:gd name="T10" fmla="*/ 73 w 115"/>
                <a:gd name="T11" fmla="*/ 113 h 113"/>
                <a:gd name="T12" fmla="*/ 76 w 115"/>
                <a:gd name="T13" fmla="*/ 95 h 113"/>
                <a:gd name="T14" fmla="*/ 94 w 115"/>
                <a:gd name="T15" fmla="*/ 94 h 113"/>
                <a:gd name="T16" fmla="*/ 94 w 115"/>
                <a:gd name="T17" fmla="*/ 93 h 113"/>
                <a:gd name="T18" fmla="*/ 94 w 115"/>
                <a:gd name="T19" fmla="*/ 93 h 113"/>
                <a:gd name="T20" fmla="*/ 96 w 115"/>
                <a:gd name="T21" fmla="*/ 74 h 113"/>
                <a:gd name="T22" fmla="*/ 114 w 115"/>
                <a:gd name="T23" fmla="*/ 73 h 113"/>
                <a:gd name="T24" fmla="*/ 114 w 115"/>
                <a:gd name="T25" fmla="*/ 73 h 113"/>
                <a:gd name="T26" fmla="*/ 114 w 115"/>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13">
                  <a:moveTo>
                    <a:pt x="114" y="73"/>
                  </a:moveTo>
                  <a:cubicBezTo>
                    <a:pt x="108" y="67"/>
                    <a:pt x="41" y="0"/>
                    <a:pt x="41" y="0"/>
                  </a:cubicBezTo>
                  <a:cubicBezTo>
                    <a:pt x="0" y="40"/>
                    <a:pt x="0" y="40"/>
                    <a:pt x="0" y="40"/>
                  </a:cubicBezTo>
                  <a:cubicBezTo>
                    <a:pt x="0" y="40"/>
                    <a:pt x="0" y="40"/>
                    <a:pt x="0" y="40"/>
                  </a:cubicBezTo>
                  <a:cubicBezTo>
                    <a:pt x="0" y="40"/>
                    <a:pt x="64" y="104"/>
                    <a:pt x="73" y="113"/>
                  </a:cubicBezTo>
                  <a:cubicBezTo>
                    <a:pt x="73" y="113"/>
                    <a:pt x="73" y="113"/>
                    <a:pt x="73" y="113"/>
                  </a:cubicBezTo>
                  <a:cubicBezTo>
                    <a:pt x="70" y="108"/>
                    <a:pt x="71" y="100"/>
                    <a:pt x="76" y="95"/>
                  </a:cubicBezTo>
                  <a:cubicBezTo>
                    <a:pt x="81" y="90"/>
                    <a:pt x="89" y="90"/>
                    <a:pt x="94" y="94"/>
                  </a:cubicBezTo>
                  <a:cubicBezTo>
                    <a:pt x="94" y="94"/>
                    <a:pt x="94" y="94"/>
                    <a:pt x="94" y="93"/>
                  </a:cubicBezTo>
                  <a:cubicBezTo>
                    <a:pt x="94" y="93"/>
                    <a:pt x="94" y="93"/>
                    <a:pt x="94" y="93"/>
                  </a:cubicBezTo>
                  <a:cubicBezTo>
                    <a:pt x="90" y="88"/>
                    <a:pt x="90" y="80"/>
                    <a:pt x="96" y="74"/>
                  </a:cubicBezTo>
                  <a:cubicBezTo>
                    <a:pt x="101" y="69"/>
                    <a:pt x="109" y="69"/>
                    <a:pt x="114" y="73"/>
                  </a:cubicBezTo>
                  <a:cubicBezTo>
                    <a:pt x="114" y="73"/>
                    <a:pt x="114" y="73"/>
                    <a:pt x="114" y="73"/>
                  </a:cubicBezTo>
                  <a:cubicBezTo>
                    <a:pt x="115" y="73"/>
                    <a:pt x="115" y="73"/>
                    <a:pt x="114" y="73"/>
                  </a:cubicBezTo>
                  <a:close/>
                </a:path>
              </a:pathLst>
            </a:custGeom>
            <a:solidFill>
              <a:srgbClr val="DF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88">
              <a:extLst>
                <a:ext uri="{FF2B5EF4-FFF2-40B4-BE49-F238E27FC236}">
                  <a16:creationId xmlns:a16="http://schemas.microsoft.com/office/drawing/2014/main" id="{A6DF8AC2-542F-4D2D-8215-43A775290424}"/>
                </a:ext>
              </a:extLst>
            </p:cNvPr>
            <p:cNvSpPr>
              <a:spLocks/>
            </p:cNvSpPr>
            <p:nvPr/>
          </p:nvSpPr>
          <p:spPr bwMode="auto">
            <a:xfrm>
              <a:off x="2840038" y="2373313"/>
              <a:ext cx="180975" cy="180975"/>
            </a:xfrm>
            <a:custGeom>
              <a:avLst/>
              <a:gdLst>
                <a:gd name="T0" fmla="*/ 17 w 114"/>
                <a:gd name="T1" fmla="*/ 114 h 114"/>
                <a:gd name="T2" fmla="*/ 0 w 114"/>
                <a:gd name="T3" fmla="*/ 98 h 114"/>
                <a:gd name="T4" fmla="*/ 95 w 114"/>
                <a:gd name="T5" fmla="*/ 0 h 114"/>
                <a:gd name="T6" fmla="*/ 114 w 114"/>
                <a:gd name="T7" fmla="*/ 19 h 114"/>
                <a:gd name="T8" fmla="*/ 17 w 114"/>
                <a:gd name="T9" fmla="*/ 114 h 114"/>
              </a:gdLst>
              <a:ahLst/>
              <a:cxnLst>
                <a:cxn ang="0">
                  <a:pos x="T0" y="T1"/>
                </a:cxn>
                <a:cxn ang="0">
                  <a:pos x="T2" y="T3"/>
                </a:cxn>
                <a:cxn ang="0">
                  <a:pos x="T4" y="T5"/>
                </a:cxn>
                <a:cxn ang="0">
                  <a:pos x="T6" y="T7"/>
                </a:cxn>
                <a:cxn ang="0">
                  <a:pos x="T8" y="T9"/>
                </a:cxn>
              </a:cxnLst>
              <a:rect l="0" t="0" r="r" b="b"/>
              <a:pathLst>
                <a:path w="114" h="114">
                  <a:moveTo>
                    <a:pt x="17" y="114"/>
                  </a:moveTo>
                  <a:lnTo>
                    <a:pt x="0" y="98"/>
                  </a:lnTo>
                  <a:lnTo>
                    <a:pt x="95" y="0"/>
                  </a:lnTo>
                  <a:lnTo>
                    <a:pt x="114" y="19"/>
                  </a:lnTo>
                  <a:lnTo>
                    <a:pt x="17" y="114"/>
                  </a:lnTo>
                  <a:close/>
                </a:path>
              </a:pathLst>
            </a:custGeom>
            <a:solidFill>
              <a:srgbClr val="FAC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89">
              <a:extLst>
                <a:ext uri="{FF2B5EF4-FFF2-40B4-BE49-F238E27FC236}">
                  <a16:creationId xmlns:a16="http://schemas.microsoft.com/office/drawing/2014/main" id="{CC3503D2-7FCA-415E-8388-238A74A3A60F}"/>
                </a:ext>
              </a:extLst>
            </p:cNvPr>
            <p:cNvSpPr>
              <a:spLocks/>
            </p:cNvSpPr>
            <p:nvPr/>
          </p:nvSpPr>
          <p:spPr bwMode="auto">
            <a:xfrm>
              <a:off x="2867025" y="2479676"/>
              <a:ext cx="355600" cy="350838"/>
            </a:xfrm>
            <a:custGeom>
              <a:avLst/>
              <a:gdLst>
                <a:gd name="T0" fmla="*/ 0 w 94"/>
                <a:gd name="T1" fmla="*/ 20 h 93"/>
                <a:gd name="T2" fmla="*/ 73 w 94"/>
                <a:gd name="T3" fmla="*/ 93 h 93"/>
                <a:gd name="T4" fmla="*/ 73 w 94"/>
                <a:gd name="T5" fmla="*/ 93 h 93"/>
                <a:gd name="T6" fmla="*/ 76 w 94"/>
                <a:gd name="T7" fmla="*/ 75 h 93"/>
                <a:gd name="T8" fmla="*/ 94 w 94"/>
                <a:gd name="T9" fmla="*/ 74 h 93"/>
                <a:gd name="T10" fmla="*/ 94 w 94"/>
                <a:gd name="T11" fmla="*/ 73 h 93"/>
                <a:gd name="T12" fmla="*/ 21 w 94"/>
                <a:gd name="T13" fmla="*/ 0 h 93"/>
                <a:gd name="T14" fmla="*/ 0 w 94"/>
                <a:gd name="T15" fmla="*/ 20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93">
                  <a:moveTo>
                    <a:pt x="0" y="20"/>
                  </a:moveTo>
                  <a:cubicBezTo>
                    <a:pt x="0" y="20"/>
                    <a:pt x="64" y="84"/>
                    <a:pt x="73" y="93"/>
                  </a:cubicBezTo>
                  <a:cubicBezTo>
                    <a:pt x="73" y="93"/>
                    <a:pt x="73" y="93"/>
                    <a:pt x="73" y="93"/>
                  </a:cubicBezTo>
                  <a:cubicBezTo>
                    <a:pt x="70" y="88"/>
                    <a:pt x="71" y="80"/>
                    <a:pt x="76" y="75"/>
                  </a:cubicBezTo>
                  <a:cubicBezTo>
                    <a:pt x="81" y="70"/>
                    <a:pt x="89" y="70"/>
                    <a:pt x="94" y="74"/>
                  </a:cubicBezTo>
                  <a:cubicBezTo>
                    <a:pt x="94" y="74"/>
                    <a:pt x="94" y="73"/>
                    <a:pt x="94" y="73"/>
                  </a:cubicBezTo>
                  <a:cubicBezTo>
                    <a:pt x="21" y="0"/>
                    <a:pt x="21" y="0"/>
                    <a:pt x="21" y="0"/>
                  </a:cubicBezTo>
                  <a:lnTo>
                    <a:pt x="0" y="20"/>
                  </a:lnTo>
                  <a:close/>
                </a:path>
              </a:pathLst>
            </a:cu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59" name="Title 1">
            <a:extLst>
              <a:ext uri="{FF2B5EF4-FFF2-40B4-BE49-F238E27FC236}">
                <a16:creationId xmlns:a16="http://schemas.microsoft.com/office/drawing/2014/main" id="{01381D6B-0A38-4E06-8506-A342F6A017DB}"/>
              </a:ext>
            </a:extLst>
          </p:cNvPr>
          <p:cNvSpPr txBox="1">
            <a:spLocks/>
          </p:cNvSpPr>
          <p:nvPr/>
        </p:nvSpPr>
        <p:spPr>
          <a:xfrm>
            <a:off x="1093612" y="3000206"/>
            <a:ext cx="4303725" cy="2329926"/>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2400" i="1" dirty="0">
                <a:solidFill>
                  <a:schemeClr val="tx1">
                    <a:lumMod val="75000"/>
                    <a:lumOff val="25000"/>
                  </a:schemeClr>
                </a:solidFill>
                <a:latin typeface="Segoe UI" panose="020B0502040204020203" pitchFamily="34" charset="0"/>
                <a:cs typeface="Segoe UI" panose="020B0502040204020203" pitchFamily="34" charset="0"/>
              </a:rPr>
              <a:t>Solution in code built with X++ and C#. </a:t>
            </a:r>
            <a:r>
              <a:rPr lang="en-US" sz="2400" i="1">
                <a:solidFill>
                  <a:schemeClr val="tx1">
                    <a:lumMod val="75000"/>
                    <a:lumOff val="25000"/>
                  </a:schemeClr>
                </a:solidFill>
                <a:latin typeface="Segoe UI" panose="020B0502040204020203" pitchFamily="34" charset="0"/>
                <a:cs typeface="Segoe UI" panose="020B0502040204020203" pitchFamily="34" charset="0"/>
              </a:rPr>
              <a:t>Not Throttled in F&amp;O. </a:t>
            </a:r>
            <a:endParaRPr lang="en-US" sz="2400" i="1" dirty="0">
              <a:solidFill>
                <a:schemeClr val="tx1">
                  <a:lumMod val="75000"/>
                  <a:lumOff val="25000"/>
                </a:schemeClr>
              </a:solidFill>
              <a:latin typeface="Segoe UI" panose="020B0502040204020203" pitchFamily="34" charset="0"/>
              <a:cs typeface="Segoe UI" panose="020B0502040204020203" pitchFamily="34" charset="0"/>
            </a:endParaRPr>
          </a:p>
        </p:txBody>
      </p:sp>
      <p:pic>
        <p:nvPicPr>
          <p:cNvPr id="3" name="Picture 2" descr="A red and blue text on a black background&#10;&#10;Description automatically generated">
            <a:extLst>
              <a:ext uri="{FF2B5EF4-FFF2-40B4-BE49-F238E27FC236}">
                <a16:creationId xmlns:a16="http://schemas.microsoft.com/office/drawing/2014/main" id="{08F4B324-9275-4387-F6FE-D132E277A016}"/>
              </a:ext>
            </a:extLst>
          </p:cNvPr>
          <p:cNvPicPr>
            <a:picLocks noChangeAspect="1"/>
          </p:cNvPicPr>
          <p:nvPr/>
        </p:nvPicPr>
        <p:blipFill rotWithShape="1">
          <a:blip r:embed="rId7">
            <a:extLst>
              <a:ext uri="{28A0092B-C50C-407E-A947-70E740481C1C}">
                <a14:useLocalDpi xmlns:a14="http://schemas.microsoft.com/office/drawing/2010/main" val="0"/>
              </a:ext>
            </a:extLst>
          </a:blip>
          <a:srcRect t="29736" b="28095"/>
          <a:stretch/>
        </p:blipFill>
        <p:spPr>
          <a:xfrm>
            <a:off x="9353425" y="5793101"/>
            <a:ext cx="1932463" cy="814893"/>
          </a:xfrm>
          <a:prstGeom prst="rect">
            <a:avLst/>
          </a:prstGeom>
        </p:spPr>
      </p:pic>
      <p:pic>
        <p:nvPicPr>
          <p:cNvPr id="4" name="Picture 2">
            <a:extLst>
              <a:ext uri="{FF2B5EF4-FFF2-40B4-BE49-F238E27FC236}">
                <a16:creationId xmlns:a16="http://schemas.microsoft.com/office/drawing/2014/main" id="{ABD7D6C3-304B-178B-CF95-A6D00951EEBC}"/>
              </a:ext>
            </a:extLst>
          </p:cNvPr>
          <p:cNvPicPr>
            <a:picLocks noChangeAspect="1"/>
          </p:cNvPicPr>
          <p:nvPr/>
        </p:nvPicPr>
        <p:blipFill>
          <a:blip r:embed="rId8"/>
          <a:stretch>
            <a:fillRect/>
          </a:stretch>
        </p:blipFill>
        <p:spPr>
          <a:xfrm>
            <a:off x="11600711" y="0"/>
            <a:ext cx="591289" cy="491196"/>
          </a:xfrm>
          <a:prstGeom prst="rect">
            <a:avLst/>
          </a:prstGeom>
        </p:spPr>
      </p:pic>
    </p:spTree>
    <p:extLst>
      <p:ext uri="{BB962C8B-B14F-4D97-AF65-F5344CB8AC3E}">
        <p14:creationId xmlns:p14="http://schemas.microsoft.com/office/powerpoint/2010/main" val="4900153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3" name="Content Placeholder 2">
            <a:extLst>
              <a:ext uri="{FF2B5EF4-FFF2-40B4-BE49-F238E27FC236}">
                <a16:creationId xmlns:a16="http://schemas.microsoft.com/office/drawing/2014/main" id="{DECCB398-1B0C-6E46-E515-15AA78A5E5D7}"/>
              </a:ext>
            </a:extLst>
          </p:cNvPr>
          <p:cNvSpPr>
            <a:spLocks noGrp="1"/>
          </p:cNvSpPr>
          <p:nvPr>
            <p:ph idx="1"/>
          </p:nvPr>
        </p:nvSpPr>
        <p:spPr/>
        <p:txBody>
          <a:bodyPr/>
          <a:lstStyle/>
          <a:p>
            <a:r>
              <a:rPr lang="en-GB" dirty="0"/>
              <a:t>Services (AOS)</a:t>
            </a:r>
          </a:p>
          <a:p>
            <a:pPr lvl="1"/>
            <a:r>
              <a:rPr lang="en-GB" dirty="0"/>
              <a:t>DMF APIs</a:t>
            </a:r>
          </a:p>
          <a:p>
            <a:pPr lvl="1"/>
            <a:r>
              <a:rPr lang="en-GB" dirty="0"/>
              <a:t>OData (Excel Add-in)</a:t>
            </a:r>
          </a:p>
          <a:p>
            <a:pPr lvl="1"/>
            <a:r>
              <a:rPr lang="en-GB" dirty="0"/>
              <a:t>Custom Services</a:t>
            </a:r>
          </a:p>
          <a:p>
            <a:r>
              <a:rPr lang="en-GB" dirty="0"/>
              <a:t>Batch (AOS)</a:t>
            </a:r>
          </a:p>
          <a:p>
            <a:pPr lvl="1"/>
            <a:r>
              <a:rPr lang="en-GB" dirty="0"/>
              <a:t>Prioritization</a:t>
            </a:r>
          </a:p>
          <a:p>
            <a:r>
              <a:rPr lang="en-GB" dirty="0"/>
              <a:t>DMF (DMF)</a:t>
            </a:r>
          </a:p>
          <a:p>
            <a:pPr lvl="1"/>
            <a:r>
              <a:rPr lang="en-GB" dirty="0"/>
              <a:t>Prioritization</a:t>
            </a:r>
          </a:p>
          <a:p>
            <a:pPr lvl="1"/>
            <a:endParaRPr lang="en-GB" dirty="0"/>
          </a:p>
          <a:p>
            <a:endParaRPr lang="en-GB" dirty="0"/>
          </a:p>
        </p:txBody>
      </p:sp>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39</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Services, Throttling, etc.</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3">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pic>
        <p:nvPicPr>
          <p:cNvPr id="2" name="Picture 2">
            <a:extLst>
              <a:ext uri="{FF2B5EF4-FFF2-40B4-BE49-F238E27FC236}">
                <a16:creationId xmlns:a16="http://schemas.microsoft.com/office/drawing/2014/main" id="{6B094B53-5CF2-0A90-B920-1332AD87855C}"/>
              </a:ext>
            </a:extLst>
          </p:cNvPr>
          <p:cNvPicPr>
            <a:picLocks noChangeAspect="1"/>
          </p:cNvPicPr>
          <p:nvPr/>
        </p:nvPicPr>
        <p:blipFill>
          <a:blip r:embed="rId4"/>
          <a:stretch>
            <a:fillRect/>
          </a:stretch>
        </p:blipFill>
        <p:spPr>
          <a:xfrm>
            <a:off x="11600711" y="0"/>
            <a:ext cx="591289" cy="491196"/>
          </a:xfrm>
          <a:prstGeom prst="rect">
            <a:avLst/>
          </a:prstGeom>
        </p:spPr>
      </p:pic>
    </p:spTree>
    <p:extLst>
      <p:ext uri="{BB962C8B-B14F-4D97-AF65-F5344CB8AC3E}">
        <p14:creationId xmlns:p14="http://schemas.microsoft.com/office/powerpoint/2010/main" val="740753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DD8FBC-C7CD-FBC1-3E75-EFB732EFE277}"/>
              </a:ext>
            </a:extLst>
          </p:cNvPr>
          <p:cNvSpPr>
            <a:spLocks noGrp="1"/>
          </p:cNvSpPr>
          <p:nvPr>
            <p:ph type="sldNum" sz="quarter" idx="12"/>
          </p:nvPr>
        </p:nvSpPr>
        <p:spPr/>
        <p:txBody>
          <a:bodyPr/>
          <a:lstStyle/>
          <a:p>
            <a:fld id="{8D05A9CD-9176-4D89-A414-3BEEE81BBC77}" type="slidenum">
              <a:rPr lang="en-US" smtClean="0"/>
              <a:t>4</a:t>
            </a:fld>
            <a:endParaRPr lang="en-US"/>
          </a:p>
        </p:txBody>
      </p:sp>
      <p:pic>
        <p:nvPicPr>
          <p:cNvPr id="3" name="Picture 2" descr="A toy figure with a yellow background&#10;&#10;Description automatically generated">
            <a:extLst>
              <a:ext uri="{FF2B5EF4-FFF2-40B4-BE49-F238E27FC236}">
                <a16:creationId xmlns:a16="http://schemas.microsoft.com/office/drawing/2014/main" id="{3692ABA3-5A02-54D1-6A78-8C190F01AA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191686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3" name="Content Placeholder 2">
            <a:extLst>
              <a:ext uri="{FF2B5EF4-FFF2-40B4-BE49-F238E27FC236}">
                <a16:creationId xmlns:a16="http://schemas.microsoft.com/office/drawing/2014/main" id="{DECCB398-1B0C-6E46-E515-15AA78A5E5D7}"/>
              </a:ext>
            </a:extLst>
          </p:cNvPr>
          <p:cNvSpPr>
            <a:spLocks noGrp="1"/>
          </p:cNvSpPr>
          <p:nvPr>
            <p:ph idx="1"/>
          </p:nvPr>
        </p:nvSpPr>
        <p:spPr/>
        <p:txBody>
          <a:bodyPr>
            <a:normAutofit lnSpcReduction="10000"/>
          </a:bodyPr>
          <a:lstStyle/>
          <a:p>
            <a:r>
              <a:rPr lang="en-US" dirty="0"/>
              <a:t>This article provides information about priority-based throttling for Open Data Protocol (OData) and custom service-based integrations.</a:t>
            </a:r>
          </a:p>
          <a:p>
            <a:r>
              <a:rPr lang="en-US" dirty="0"/>
              <a:t>Resource-based limits for service protection application programming interfaces (APIs) work together with the user-based limits for service protection APIs as protective settings that help prevent the over-utilization of resources. In this way, they help preserve the system's responsiveness and ensure consistent availability and performance for environments that run finance and operations apps. The resource-based limits will throttle service requests when the aggregate consumption of web server resources reaches levels that threaten service performance and availability.</a:t>
            </a:r>
            <a:endParaRPr lang="en-GB" dirty="0"/>
          </a:p>
          <a:p>
            <a:endParaRPr lang="en-GB" dirty="0"/>
          </a:p>
        </p:txBody>
      </p:sp>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40</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Throttling - Prioritization</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4">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pic>
        <p:nvPicPr>
          <p:cNvPr id="2" name="Picture 2">
            <a:extLst>
              <a:ext uri="{FF2B5EF4-FFF2-40B4-BE49-F238E27FC236}">
                <a16:creationId xmlns:a16="http://schemas.microsoft.com/office/drawing/2014/main" id="{59CE5192-8566-A5D8-B9CE-58EF4D9C2DA0}"/>
              </a:ext>
            </a:extLst>
          </p:cNvPr>
          <p:cNvPicPr>
            <a:picLocks noChangeAspect="1"/>
          </p:cNvPicPr>
          <p:nvPr/>
        </p:nvPicPr>
        <p:blipFill>
          <a:blip r:embed="rId5"/>
          <a:stretch>
            <a:fillRect/>
          </a:stretch>
        </p:blipFill>
        <p:spPr>
          <a:xfrm>
            <a:off x="11600711" y="0"/>
            <a:ext cx="591289" cy="491196"/>
          </a:xfrm>
          <a:prstGeom prst="rect">
            <a:avLst/>
          </a:prstGeom>
        </p:spPr>
      </p:pic>
    </p:spTree>
    <p:extLst>
      <p:ext uri="{BB962C8B-B14F-4D97-AF65-F5344CB8AC3E}">
        <p14:creationId xmlns:p14="http://schemas.microsoft.com/office/powerpoint/2010/main" val="16353589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3" name="Content Placeholder 2">
            <a:extLst>
              <a:ext uri="{FF2B5EF4-FFF2-40B4-BE49-F238E27FC236}">
                <a16:creationId xmlns:a16="http://schemas.microsoft.com/office/drawing/2014/main" id="{DECCB398-1B0C-6E46-E515-15AA78A5E5D7}"/>
              </a:ext>
            </a:extLst>
          </p:cNvPr>
          <p:cNvSpPr>
            <a:spLocks noGrp="1"/>
          </p:cNvSpPr>
          <p:nvPr>
            <p:ph idx="1"/>
          </p:nvPr>
        </p:nvSpPr>
        <p:spPr/>
        <p:txBody>
          <a:bodyPr>
            <a:normAutofit/>
          </a:bodyPr>
          <a:lstStyle/>
          <a:p>
            <a:r>
              <a:rPr lang="en-US" dirty="0"/>
              <a:t>To ensure consistent availability and performance of the finance and operations apps service, Microsoft applies limits to the way that the service APIs are used. These limits are designed to protect the service when client applications make extraordinary demands on server resources. Sudden bursts of high incoming API traffic or concurrent long-running requests against the server can exhaust server resources, and can cause outages or have other impacts on the availability and performance of the service.</a:t>
            </a:r>
            <a:endParaRPr lang="en-GB" dirty="0"/>
          </a:p>
        </p:txBody>
      </p:sp>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41</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ángulo 12">
            <a:extLst>
              <a:ext uri="{FF2B5EF4-FFF2-40B4-BE49-F238E27FC236}">
                <a16:creationId xmlns:a16="http://schemas.microsoft.com/office/drawing/2014/main" id="{10A6EFB4-EB70-F5E7-71F2-602F7ADFAED0}"/>
              </a:ext>
            </a:extLst>
          </p:cNvPr>
          <p:cNvSpPr/>
          <p:nvPr/>
        </p:nvSpPr>
        <p:spPr>
          <a:xfrm>
            <a:off x="676533" y="396696"/>
            <a:ext cx="8533727"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Throttling – Service Protection</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4">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pic>
        <p:nvPicPr>
          <p:cNvPr id="2" name="Picture 2">
            <a:extLst>
              <a:ext uri="{FF2B5EF4-FFF2-40B4-BE49-F238E27FC236}">
                <a16:creationId xmlns:a16="http://schemas.microsoft.com/office/drawing/2014/main" id="{518E019E-7CFD-9D00-725C-4012E02D8B2A}"/>
              </a:ext>
            </a:extLst>
          </p:cNvPr>
          <p:cNvPicPr>
            <a:picLocks noChangeAspect="1"/>
          </p:cNvPicPr>
          <p:nvPr/>
        </p:nvPicPr>
        <p:blipFill>
          <a:blip r:embed="rId5"/>
          <a:stretch>
            <a:fillRect/>
          </a:stretch>
        </p:blipFill>
        <p:spPr>
          <a:xfrm>
            <a:off x="11600711" y="0"/>
            <a:ext cx="591289" cy="491196"/>
          </a:xfrm>
          <a:prstGeom prst="rect">
            <a:avLst/>
          </a:prstGeom>
        </p:spPr>
      </p:pic>
    </p:spTree>
    <p:extLst>
      <p:ext uri="{BB962C8B-B14F-4D97-AF65-F5344CB8AC3E}">
        <p14:creationId xmlns:p14="http://schemas.microsoft.com/office/powerpoint/2010/main" val="17916300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3" name="Content Placeholder 2">
            <a:extLst>
              <a:ext uri="{FF2B5EF4-FFF2-40B4-BE49-F238E27FC236}">
                <a16:creationId xmlns:a16="http://schemas.microsoft.com/office/drawing/2014/main" id="{DECCB398-1B0C-6E46-E515-15AA78A5E5D7}"/>
              </a:ext>
            </a:extLst>
          </p:cNvPr>
          <p:cNvSpPr>
            <a:spLocks noGrp="1"/>
          </p:cNvSpPr>
          <p:nvPr>
            <p:ph idx="1"/>
          </p:nvPr>
        </p:nvSpPr>
        <p:spPr/>
        <p:txBody>
          <a:bodyPr>
            <a:normAutofit/>
          </a:bodyPr>
          <a:lstStyle/>
          <a:p>
            <a:r>
              <a:rPr lang="en-US" dirty="0"/>
              <a:t>There are two types of service protection API limits for finance and operations apps: user-based and resource-based. User-based limits help prevent individual users or integrations from harming system performance and availability. Resource-based limits help protect the environment by enforcing thresholds of high environment resource utilization. When high thresholds are reached, service requests are limited.</a:t>
            </a:r>
          </a:p>
          <a:p>
            <a:r>
              <a:rPr lang="en-US"/>
              <a:t>https://learn.microsoft.com/en-us/dynamics365/fin-ops-core/dev-itpro/data-entities/service-protection-api-limits</a:t>
            </a:r>
          </a:p>
          <a:p>
            <a:endParaRPr lang="en-GB" dirty="0"/>
          </a:p>
        </p:txBody>
      </p:sp>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42</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ángulo 12">
            <a:extLst>
              <a:ext uri="{FF2B5EF4-FFF2-40B4-BE49-F238E27FC236}">
                <a16:creationId xmlns:a16="http://schemas.microsoft.com/office/drawing/2014/main" id="{10A6EFB4-EB70-F5E7-71F2-602F7ADFAED0}"/>
              </a:ext>
            </a:extLst>
          </p:cNvPr>
          <p:cNvSpPr/>
          <p:nvPr/>
        </p:nvSpPr>
        <p:spPr>
          <a:xfrm>
            <a:off x="676533" y="396696"/>
            <a:ext cx="8533727"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Throttling – Service Protection</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4">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pic>
        <p:nvPicPr>
          <p:cNvPr id="2" name="Picture 2">
            <a:extLst>
              <a:ext uri="{FF2B5EF4-FFF2-40B4-BE49-F238E27FC236}">
                <a16:creationId xmlns:a16="http://schemas.microsoft.com/office/drawing/2014/main" id="{28AE1C10-405D-2FF4-E433-456217CCD8E6}"/>
              </a:ext>
            </a:extLst>
          </p:cNvPr>
          <p:cNvPicPr>
            <a:picLocks noChangeAspect="1"/>
          </p:cNvPicPr>
          <p:nvPr/>
        </p:nvPicPr>
        <p:blipFill>
          <a:blip r:embed="rId5"/>
          <a:stretch>
            <a:fillRect/>
          </a:stretch>
        </p:blipFill>
        <p:spPr>
          <a:xfrm>
            <a:off x="11600711" y="0"/>
            <a:ext cx="591289" cy="491196"/>
          </a:xfrm>
          <a:prstGeom prst="rect">
            <a:avLst/>
          </a:prstGeom>
        </p:spPr>
      </p:pic>
    </p:spTree>
    <p:extLst>
      <p:ext uri="{BB962C8B-B14F-4D97-AF65-F5344CB8AC3E}">
        <p14:creationId xmlns:p14="http://schemas.microsoft.com/office/powerpoint/2010/main" val="23959394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43</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Extensibility</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3">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pic>
        <p:nvPicPr>
          <p:cNvPr id="13314" name="Picture 2">
            <a:extLst>
              <a:ext uri="{FF2B5EF4-FFF2-40B4-BE49-F238E27FC236}">
                <a16:creationId xmlns:a16="http://schemas.microsoft.com/office/drawing/2014/main" id="{C4EB72F1-4057-2FB6-D4F2-0C4D12E8B2B9}"/>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2228144" y="1825625"/>
            <a:ext cx="7735712" cy="435133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C1820742-B9D1-3785-C9DB-EE419452DE68}"/>
              </a:ext>
            </a:extLst>
          </p:cNvPr>
          <p:cNvPicPr>
            <a:picLocks noChangeAspect="1"/>
          </p:cNvPicPr>
          <p:nvPr/>
        </p:nvPicPr>
        <p:blipFill>
          <a:blip r:embed="rId5"/>
          <a:stretch>
            <a:fillRect/>
          </a:stretch>
        </p:blipFill>
        <p:spPr>
          <a:xfrm>
            <a:off x="11600711" y="0"/>
            <a:ext cx="591289" cy="491196"/>
          </a:xfrm>
          <a:prstGeom prst="rect">
            <a:avLst/>
          </a:prstGeom>
        </p:spPr>
      </p:pic>
    </p:spTree>
    <p:extLst>
      <p:ext uri="{BB962C8B-B14F-4D97-AF65-F5344CB8AC3E}">
        <p14:creationId xmlns:p14="http://schemas.microsoft.com/office/powerpoint/2010/main" val="41116745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44</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Extensibility</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3">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pic>
        <p:nvPicPr>
          <p:cNvPr id="11" name="Content Placeholder 10">
            <a:extLst>
              <a:ext uri="{FF2B5EF4-FFF2-40B4-BE49-F238E27FC236}">
                <a16:creationId xmlns:a16="http://schemas.microsoft.com/office/drawing/2014/main" id="{6A0BFD33-506F-3167-FCB2-F877A8D622E0}"/>
              </a:ext>
            </a:extLst>
          </p:cNvPr>
          <p:cNvPicPr>
            <a:picLocks noGrp="1" noChangeAspect="1"/>
          </p:cNvPicPr>
          <p:nvPr>
            <p:ph idx="1"/>
          </p:nvPr>
        </p:nvPicPr>
        <p:blipFill>
          <a:blip r:embed="rId4"/>
          <a:stretch>
            <a:fillRect/>
          </a:stretch>
        </p:blipFill>
        <p:spPr>
          <a:xfrm>
            <a:off x="2581709" y="1825625"/>
            <a:ext cx="7028582" cy="4351338"/>
          </a:xfrm>
        </p:spPr>
      </p:pic>
      <p:pic>
        <p:nvPicPr>
          <p:cNvPr id="2" name="Picture 2">
            <a:extLst>
              <a:ext uri="{FF2B5EF4-FFF2-40B4-BE49-F238E27FC236}">
                <a16:creationId xmlns:a16="http://schemas.microsoft.com/office/drawing/2014/main" id="{D4AA7AE8-5A04-FF70-F7BA-FE04D8A5CFA6}"/>
              </a:ext>
            </a:extLst>
          </p:cNvPr>
          <p:cNvPicPr>
            <a:picLocks noChangeAspect="1"/>
          </p:cNvPicPr>
          <p:nvPr/>
        </p:nvPicPr>
        <p:blipFill>
          <a:blip r:embed="rId5"/>
          <a:stretch>
            <a:fillRect/>
          </a:stretch>
        </p:blipFill>
        <p:spPr>
          <a:xfrm>
            <a:off x="11600711" y="0"/>
            <a:ext cx="591289" cy="491196"/>
          </a:xfrm>
          <a:prstGeom prst="rect">
            <a:avLst/>
          </a:prstGeom>
        </p:spPr>
      </p:pic>
    </p:spTree>
    <p:extLst>
      <p:ext uri="{BB962C8B-B14F-4D97-AF65-F5344CB8AC3E}">
        <p14:creationId xmlns:p14="http://schemas.microsoft.com/office/powerpoint/2010/main" val="21556927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45</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Extensibility - Examples</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3">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pic>
        <p:nvPicPr>
          <p:cNvPr id="6" name="Content Placeholder 5">
            <a:extLst>
              <a:ext uri="{FF2B5EF4-FFF2-40B4-BE49-F238E27FC236}">
                <a16:creationId xmlns:a16="http://schemas.microsoft.com/office/drawing/2014/main" id="{68D61D6B-F720-F670-3D5D-8BC362E0778F}"/>
              </a:ext>
            </a:extLst>
          </p:cNvPr>
          <p:cNvPicPr>
            <a:picLocks noGrp="1" noChangeAspect="1"/>
          </p:cNvPicPr>
          <p:nvPr>
            <p:ph idx="1"/>
          </p:nvPr>
        </p:nvPicPr>
        <p:blipFill>
          <a:blip r:embed="rId4"/>
          <a:stretch>
            <a:fillRect/>
          </a:stretch>
        </p:blipFill>
        <p:spPr>
          <a:xfrm>
            <a:off x="2380325" y="1825625"/>
            <a:ext cx="7431351" cy="4351338"/>
          </a:xfrm>
        </p:spPr>
      </p:pic>
      <p:pic>
        <p:nvPicPr>
          <p:cNvPr id="2" name="Picture 2">
            <a:extLst>
              <a:ext uri="{FF2B5EF4-FFF2-40B4-BE49-F238E27FC236}">
                <a16:creationId xmlns:a16="http://schemas.microsoft.com/office/drawing/2014/main" id="{6AB2F91F-06B8-DB8B-840E-F7A45D55F51E}"/>
              </a:ext>
            </a:extLst>
          </p:cNvPr>
          <p:cNvPicPr>
            <a:picLocks noChangeAspect="1"/>
          </p:cNvPicPr>
          <p:nvPr/>
        </p:nvPicPr>
        <p:blipFill>
          <a:blip r:embed="rId5"/>
          <a:stretch>
            <a:fillRect/>
          </a:stretch>
        </p:blipFill>
        <p:spPr>
          <a:xfrm>
            <a:off x="11600711" y="0"/>
            <a:ext cx="591289" cy="491196"/>
          </a:xfrm>
          <a:prstGeom prst="rect">
            <a:avLst/>
          </a:prstGeom>
        </p:spPr>
      </p:pic>
    </p:spTree>
    <p:extLst>
      <p:ext uri="{BB962C8B-B14F-4D97-AF65-F5344CB8AC3E}">
        <p14:creationId xmlns:p14="http://schemas.microsoft.com/office/powerpoint/2010/main" val="2553666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46</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Extensibility</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3">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sp>
        <p:nvSpPr>
          <p:cNvPr id="3" name="Content Placeholder 2">
            <a:extLst>
              <a:ext uri="{FF2B5EF4-FFF2-40B4-BE49-F238E27FC236}">
                <a16:creationId xmlns:a16="http://schemas.microsoft.com/office/drawing/2014/main" id="{A77D6D10-DB50-41CC-EFF3-51A7C65AA9AD}"/>
              </a:ext>
            </a:extLst>
          </p:cNvPr>
          <p:cNvSpPr>
            <a:spLocks noGrp="1"/>
          </p:cNvSpPr>
          <p:nvPr>
            <p:ph idx="1"/>
          </p:nvPr>
        </p:nvSpPr>
        <p:spPr/>
        <p:txBody>
          <a:bodyPr/>
          <a:lstStyle/>
          <a:p>
            <a:r>
              <a:rPr lang="en-US" dirty="0"/>
              <a:t>You can extend just about everything</a:t>
            </a:r>
          </a:p>
          <a:p>
            <a:r>
              <a:rPr lang="en-US" dirty="0"/>
              <a:t>Reuse lots of elements from the application</a:t>
            </a:r>
          </a:p>
          <a:p>
            <a:r>
              <a:rPr lang="en-US" dirty="0"/>
              <a:t>Things we can’t do/extend</a:t>
            </a:r>
          </a:p>
          <a:p>
            <a:pPr lvl="1"/>
            <a:r>
              <a:rPr lang="en-US" dirty="0"/>
              <a:t>SSRS Reports – copy/replace</a:t>
            </a:r>
          </a:p>
          <a:p>
            <a:pPr lvl="1"/>
            <a:r>
              <a:rPr lang="en-US" dirty="0"/>
              <a:t>Data Entity Actions – will compile but not enumerate for </a:t>
            </a:r>
            <a:r>
              <a:rPr lang="en-US" dirty="0" err="1"/>
              <a:t>Odata</a:t>
            </a:r>
            <a:endParaRPr lang="en-US" dirty="0"/>
          </a:p>
          <a:p>
            <a:pPr lvl="1"/>
            <a:r>
              <a:rPr lang="en-US" dirty="0"/>
              <a:t>Maps – not extension possible</a:t>
            </a:r>
          </a:p>
          <a:p>
            <a:pPr lvl="1"/>
            <a:r>
              <a:rPr lang="en-US" dirty="0"/>
              <a:t>Anything marked as not extensible – random, set on element (EDTs, etc.)</a:t>
            </a:r>
          </a:p>
          <a:p>
            <a:pPr lvl="1"/>
            <a:r>
              <a:rPr lang="en-US" dirty="0"/>
              <a:t>Not every attribute is extensible, varies based on element type</a:t>
            </a:r>
          </a:p>
          <a:p>
            <a:pPr lvl="1"/>
            <a:endParaRPr lang="en-US" dirty="0"/>
          </a:p>
        </p:txBody>
      </p:sp>
      <p:pic>
        <p:nvPicPr>
          <p:cNvPr id="2" name="Picture 2">
            <a:extLst>
              <a:ext uri="{FF2B5EF4-FFF2-40B4-BE49-F238E27FC236}">
                <a16:creationId xmlns:a16="http://schemas.microsoft.com/office/drawing/2014/main" id="{7C4E4E21-888B-33FD-EFF4-EFFD5E22C375}"/>
              </a:ext>
            </a:extLst>
          </p:cNvPr>
          <p:cNvPicPr>
            <a:picLocks noChangeAspect="1"/>
          </p:cNvPicPr>
          <p:nvPr/>
        </p:nvPicPr>
        <p:blipFill>
          <a:blip r:embed="rId4"/>
          <a:stretch>
            <a:fillRect/>
          </a:stretch>
        </p:blipFill>
        <p:spPr>
          <a:xfrm>
            <a:off x="11600711" y="0"/>
            <a:ext cx="591289" cy="491196"/>
          </a:xfrm>
          <a:prstGeom prst="rect">
            <a:avLst/>
          </a:prstGeom>
        </p:spPr>
      </p:pic>
    </p:spTree>
    <p:extLst>
      <p:ext uri="{BB962C8B-B14F-4D97-AF65-F5344CB8AC3E}">
        <p14:creationId xmlns:p14="http://schemas.microsoft.com/office/powerpoint/2010/main" val="14782263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3" name="Content Placeholder 2">
            <a:extLst>
              <a:ext uri="{FF2B5EF4-FFF2-40B4-BE49-F238E27FC236}">
                <a16:creationId xmlns:a16="http://schemas.microsoft.com/office/drawing/2014/main" id="{DECCB398-1B0C-6E46-E515-15AA78A5E5D7}"/>
              </a:ext>
            </a:extLst>
          </p:cNvPr>
          <p:cNvSpPr>
            <a:spLocks noGrp="1"/>
          </p:cNvSpPr>
          <p:nvPr>
            <p:ph idx="1"/>
          </p:nvPr>
        </p:nvSpPr>
        <p:spPr/>
        <p:txBody>
          <a:bodyPr/>
          <a:lstStyle/>
          <a:p>
            <a:r>
              <a:rPr lang="en-GB" dirty="0" err="1"/>
              <a:t>Odata</a:t>
            </a:r>
            <a:endParaRPr lang="en-GB" dirty="0"/>
          </a:p>
          <a:p>
            <a:r>
              <a:rPr lang="en-GB" dirty="0"/>
              <a:t>DMF REST API</a:t>
            </a:r>
          </a:p>
          <a:p>
            <a:r>
              <a:rPr lang="en-GB" dirty="0"/>
              <a:t>Custom Services</a:t>
            </a:r>
          </a:p>
          <a:p>
            <a:r>
              <a:rPr lang="en-GB" dirty="0"/>
              <a:t>Dual Write</a:t>
            </a:r>
          </a:p>
          <a:p>
            <a:r>
              <a:rPr lang="en-GB" dirty="0"/>
              <a:t>Recurring Integrations</a:t>
            </a:r>
          </a:p>
          <a:p>
            <a:r>
              <a:rPr lang="en-GB" dirty="0"/>
              <a:t>X++ / C# *</a:t>
            </a:r>
          </a:p>
        </p:txBody>
      </p:sp>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47</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Inbound APIs</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3">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pic>
        <p:nvPicPr>
          <p:cNvPr id="2" name="Picture 2">
            <a:extLst>
              <a:ext uri="{FF2B5EF4-FFF2-40B4-BE49-F238E27FC236}">
                <a16:creationId xmlns:a16="http://schemas.microsoft.com/office/drawing/2014/main" id="{1B534CCB-A66F-0BE4-B43B-31F7D20D2751}"/>
              </a:ext>
            </a:extLst>
          </p:cNvPr>
          <p:cNvPicPr>
            <a:picLocks noChangeAspect="1"/>
          </p:cNvPicPr>
          <p:nvPr/>
        </p:nvPicPr>
        <p:blipFill>
          <a:blip r:embed="rId4"/>
          <a:stretch>
            <a:fillRect/>
          </a:stretch>
        </p:blipFill>
        <p:spPr>
          <a:xfrm>
            <a:off x="11600711" y="0"/>
            <a:ext cx="591289" cy="491196"/>
          </a:xfrm>
          <a:prstGeom prst="rect">
            <a:avLst/>
          </a:prstGeom>
        </p:spPr>
      </p:pic>
    </p:spTree>
    <p:extLst>
      <p:ext uri="{BB962C8B-B14F-4D97-AF65-F5344CB8AC3E}">
        <p14:creationId xmlns:p14="http://schemas.microsoft.com/office/powerpoint/2010/main" val="42821696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3" name="Content Placeholder 2">
            <a:extLst>
              <a:ext uri="{FF2B5EF4-FFF2-40B4-BE49-F238E27FC236}">
                <a16:creationId xmlns:a16="http://schemas.microsoft.com/office/drawing/2014/main" id="{DECCB398-1B0C-6E46-E515-15AA78A5E5D7}"/>
              </a:ext>
            </a:extLst>
          </p:cNvPr>
          <p:cNvSpPr>
            <a:spLocks noGrp="1"/>
          </p:cNvSpPr>
          <p:nvPr>
            <p:ph idx="1"/>
          </p:nvPr>
        </p:nvSpPr>
        <p:spPr>
          <a:xfrm>
            <a:off x="564244" y="1825625"/>
            <a:ext cx="5187200" cy="4351338"/>
          </a:xfrm>
        </p:spPr>
        <p:txBody>
          <a:bodyPr>
            <a:normAutofit/>
          </a:bodyPr>
          <a:lstStyle/>
          <a:p>
            <a:r>
              <a:rPr lang="en-GB" dirty="0"/>
              <a:t>OData</a:t>
            </a:r>
          </a:p>
          <a:p>
            <a:r>
              <a:rPr lang="en-GB" dirty="0"/>
              <a:t>DMF REST API</a:t>
            </a:r>
          </a:p>
          <a:p>
            <a:r>
              <a:rPr lang="en-GB" dirty="0"/>
              <a:t>Custom Services</a:t>
            </a:r>
          </a:p>
          <a:p>
            <a:r>
              <a:rPr lang="en-GB" dirty="0"/>
              <a:t>Dual Write / Dataverse</a:t>
            </a:r>
          </a:p>
          <a:p>
            <a:r>
              <a:rPr lang="en-GB" dirty="0"/>
              <a:t>BYOD</a:t>
            </a:r>
          </a:p>
          <a:p>
            <a:r>
              <a:rPr lang="en-GB" dirty="0"/>
              <a:t>Azure Data Lake *</a:t>
            </a:r>
          </a:p>
          <a:p>
            <a:r>
              <a:rPr lang="en-GB" dirty="0"/>
              <a:t>Azure Synapse</a:t>
            </a:r>
          </a:p>
          <a:p>
            <a:r>
              <a:rPr lang="en-GB" dirty="0"/>
              <a:t>Azure Data Factory w/ SQL</a:t>
            </a:r>
          </a:p>
        </p:txBody>
      </p:sp>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48</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Outbound Data Availability</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3">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sp>
        <p:nvSpPr>
          <p:cNvPr id="2" name="Content Placeholder 2">
            <a:extLst>
              <a:ext uri="{FF2B5EF4-FFF2-40B4-BE49-F238E27FC236}">
                <a16:creationId xmlns:a16="http://schemas.microsoft.com/office/drawing/2014/main" id="{C865C721-7F76-02C8-905D-94C9A6577A89}"/>
              </a:ext>
            </a:extLst>
          </p:cNvPr>
          <p:cNvSpPr txBox="1">
            <a:spLocks/>
          </p:cNvSpPr>
          <p:nvPr/>
        </p:nvSpPr>
        <p:spPr>
          <a:xfrm>
            <a:off x="6109450" y="1829076"/>
            <a:ext cx="51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Recurring Integrations</a:t>
            </a:r>
          </a:p>
          <a:p>
            <a:r>
              <a:rPr lang="en-GB" dirty="0"/>
              <a:t>Business Events</a:t>
            </a:r>
          </a:p>
          <a:p>
            <a:r>
              <a:rPr lang="en-GB" dirty="0"/>
              <a:t>Data Events</a:t>
            </a:r>
          </a:p>
          <a:p>
            <a:endParaRPr lang="en-GB" dirty="0"/>
          </a:p>
        </p:txBody>
      </p:sp>
      <p:pic>
        <p:nvPicPr>
          <p:cNvPr id="5" name="Picture 2">
            <a:extLst>
              <a:ext uri="{FF2B5EF4-FFF2-40B4-BE49-F238E27FC236}">
                <a16:creationId xmlns:a16="http://schemas.microsoft.com/office/drawing/2014/main" id="{8FAA1B2D-7613-F8AD-5D1A-60EF9BCD9A2F}"/>
              </a:ext>
            </a:extLst>
          </p:cNvPr>
          <p:cNvPicPr>
            <a:picLocks noChangeAspect="1"/>
          </p:cNvPicPr>
          <p:nvPr/>
        </p:nvPicPr>
        <p:blipFill>
          <a:blip r:embed="rId4"/>
          <a:stretch>
            <a:fillRect/>
          </a:stretch>
        </p:blipFill>
        <p:spPr>
          <a:xfrm>
            <a:off x="11600711" y="0"/>
            <a:ext cx="591289" cy="491196"/>
          </a:xfrm>
          <a:prstGeom prst="rect">
            <a:avLst/>
          </a:prstGeom>
        </p:spPr>
      </p:pic>
    </p:spTree>
    <p:extLst>
      <p:ext uri="{BB962C8B-B14F-4D97-AF65-F5344CB8AC3E}">
        <p14:creationId xmlns:p14="http://schemas.microsoft.com/office/powerpoint/2010/main" val="7346694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49</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How to Connect and Do</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4">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sp>
        <p:nvSpPr>
          <p:cNvPr id="2" name="Content Placeholder 1">
            <a:extLst>
              <a:ext uri="{FF2B5EF4-FFF2-40B4-BE49-F238E27FC236}">
                <a16:creationId xmlns:a16="http://schemas.microsoft.com/office/drawing/2014/main" id="{E8EF03E4-6142-0603-13FE-5C5886FC143E}"/>
              </a:ext>
            </a:extLst>
          </p:cNvPr>
          <p:cNvSpPr>
            <a:spLocks noGrp="1"/>
          </p:cNvSpPr>
          <p:nvPr>
            <p:ph idx="1"/>
          </p:nvPr>
        </p:nvSpPr>
        <p:spPr/>
        <p:txBody>
          <a:bodyPr/>
          <a:lstStyle/>
          <a:p>
            <a:r>
              <a:rPr lang="en-US"/>
              <a:t>Create An Azure App Registration</a:t>
            </a:r>
          </a:p>
          <a:p>
            <a:pPr lvl="1"/>
            <a:r>
              <a:rPr lang="en-US"/>
              <a:t>Provides a unique identify for API recognition</a:t>
            </a:r>
          </a:p>
          <a:p>
            <a:pPr lvl="1"/>
            <a:r>
              <a:rPr lang="en-US"/>
              <a:t>Handles Authentication and Authorization to tenant</a:t>
            </a:r>
          </a:p>
          <a:p>
            <a:pPr lvl="1"/>
            <a:r>
              <a:rPr lang="en-US"/>
              <a:t>Can handle permission and scope(s)</a:t>
            </a:r>
          </a:p>
          <a:p>
            <a:pPr lvl="1"/>
            <a:r>
              <a:rPr lang="en-US"/>
              <a:t>Handles Security like secrets and certificates</a:t>
            </a:r>
          </a:p>
          <a:p>
            <a:r>
              <a:rPr lang="en-US"/>
              <a:t>Register Microsoft </a:t>
            </a:r>
            <a:r>
              <a:rPr lang="en-US" err="1"/>
              <a:t>Entra</a:t>
            </a:r>
            <a:r>
              <a:rPr lang="en-US"/>
              <a:t> ID application in F&amp;O</a:t>
            </a:r>
          </a:p>
        </p:txBody>
      </p:sp>
      <p:pic>
        <p:nvPicPr>
          <p:cNvPr id="3" name="Picture 2">
            <a:extLst>
              <a:ext uri="{FF2B5EF4-FFF2-40B4-BE49-F238E27FC236}">
                <a16:creationId xmlns:a16="http://schemas.microsoft.com/office/drawing/2014/main" id="{D623B3CC-444E-49A8-3204-0BFF72757464}"/>
              </a:ext>
            </a:extLst>
          </p:cNvPr>
          <p:cNvPicPr>
            <a:picLocks noChangeAspect="1"/>
          </p:cNvPicPr>
          <p:nvPr/>
        </p:nvPicPr>
        <p:blipFill>
          <a:blip r:embed="rId5"/>
          <a:stretch>
            <a:fillRect/>
          </a:stretch>
        </p:blipFill>
        <p:spPr>
          <a:xfrm>
            <a:off x="11600711" y="0"/>
            <a:ext cx="591289" cy="491196"/>
          </a:xfrm>
          <a:prstGeom prst="rect">
            <a:avLst/>
          </a:prstGeom>
        </p:spPr>
      </p:pic>
    </p:spTree>
    <p:extLst>
      <p:ext uri="{BB962C8B-B14F-4D97-AF65-F5344CB8AC3E}">
        <p14:creationId xmlns:p14="http://schemas.microsoft.com/office/powerpoint/2010/main" val="3899901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87A70785-B463-47B1-B122-587FAB7F5F3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11" name="Object 10" hidden="1">
                        <a:extLst>
                          <a:ext uri="{FF2B5EF4-FFF2-40B4-BE49-F238E27FC236}">
                            <a16:creationId xmlns:a16="http://schemas.microsoft.com/office/drawing/2014/main" id="{87A70785-B463-47B1-B122-587FAB7F5F3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8" name="Rectangle 37" hidden="1">
            <a:extLst>
              <a:ext uri="{FF2B5EF4-FFF2-40B4-BE49-F238E27FC236}">
                <a16:creationId xmlns:a16="http://schemas.microsoft.com/office/drawing/2014/main" id="{83383D2E-35DD-485A-93B5-4DC7FDFCD1F9}"/>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da-DK" sz="4400" b="1">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62" name="Rectángulo 6175">
            <a:extLst>
              <a:ext uri="{FF2B5EF4-FFF2-40B4-BE49-F238E27FC236}">
                <a16:creationId xmlns:a16="http://schemas.microsoft.com/office/drawing/2014/main" id="{23C290D0-6A72-452F-8582-ADE87DA110D0}"/>
              </a:ext>
            </a:extLst>
          </p:cNvPr>
          <p:cNvSpPr/>
          <p:nvPr/>
        </p:nvSpPr>
        <p:spPr>
          <a:xfrm flipV="1">
            <a:off x="9645188" y="-3"/>
            <a:ext cx="2546812" cy="6858002"/>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任意多边形: 形状 16">
            <a:extLst>
              <a:ext uri="{FF2B5EF4-FFF2-40B4-BE49-F238E27FC236}">
                <a16:creationId xmlns:a16="http://schemas.microsoft.com/office/drawing/2014/main" id="{3036D63D-5F0C-4766-ADC0-263540C0E3E8}"/>
              </a:ext>
            </a:extLst>
          </p:cNvPr>
          <p:cNvSpPr/>
          <p:nvPr/>
        </p:nvSpPr>
        <p:spPr>
          <a:xfrm rot="16200000">
            <a:off x="8101975" y="525429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9">
            <a:extLst>
              <a:ext uri="{FF2B5EF4-FFF2-40B4-BE49-F238E27FC236}">
                <a16:creationId xmlns:a16="http://schemas.microsoft.com/office/drawing/2014/main" id="{DBE949EE-E1FD-4D2F-815C-865A15CEC628}"/>
              </a:ext>
            </a:extLst>
          </p:cNvPr>
          <p:cNvSpPr/>
          <p:nvPr/>
        </p:nvSpPr>
        <p:spPr>
          <a:xfrm>
            <a:off x="6736443" y="1"/>
            <a:ext cx="4891314" cy="3429000"/>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BDF70C0-AE68-4F28-B206-5BECDA2258B4}"/>
              </a:ext>
            </a:extLst>
          </p:cNvPr>
          <p:cNvSpPr/>
          <p:nvPr/>
        </p:nvSpPr>
        <p:spPr>
          <a:xfrm>
            <a:off x="6736443" y="983343"/>
            <a:ext cx="4891314" cy="4891314"/>
          </a:xfrm>
          <a:prstGeom prst="ellipse">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CB5E8A7-CBF9-4BE3-AB6A-AC503DDF6722}"/>
              </a:ext>
            </a:extLst>
          </p:cNvPr>
          <p:cNvSpPr/>
          <p:nvPr/>
        </p:nvSpPr>
        <p:spPr>
          <a:xfrm>
            <a:off x="7344642" y="1591542"/>
            <a:ext cx="3674916" cy="3674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a:extLst>
              <a:ext uri="{FF2B5EF4-FFF2-40B4-BE49-F238E27FC236}">
                <a16:creationId xmlns:a16="http://schemas.microsoft.com/office/drawing/2014/main" id="{3CE20153-770D-4CD4-A193-D94E03C3411A}"/>
              </a:ext>
            </a:extLst>
          </p:cNvPr>
          <p:cNvGrpSpPr/>
          <p:nvPr/>
        </p:nvGrpSpPr>
        <p:grpSpPr>
          <a:xfrm>
            <a:off x="6653150" y="3643997"/>
            <a:ext cx="1293091" cy="1293091"/>
            <a:chOff x="7187500" y="839949"/>
            <a:chExt cx="1422400" cy="1422400"/>
          </a:xfrm>
        </p:grpSpPr>
        <p:sp>
          <p:nvSpPr>
            <p:cNvPr id="67" name="Oval 66">
              <a:extLst>
                <a:ext uri="{FF2B5EF4-FFF2-40B4-BE49-F238E27FC236}">
                  <a16:creationId xmlns:a16="http://schemas.microsoft.com/office/drawing/2014/main" id="{C258DCCD-91D3-47FE-970E-D8F41D38CDEA}"/>
                </a:ext>
              </a:extLst>
            </p:cNvPr>
            <p:cNvSpPr/>
            <p:nvPr/>
          </p:nvSpPr>
          <p:spPr>
            <a:xfrm>
              <a:off x="7187500" y="839949"/>
              <a:ext cx="1422400" cy="142240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568FA93A-9258-4847-946B-9D18E1E01DC7}"/>
                </a:ext>
              </a:extLst>
            </p:cNvPr>
            <p:cNvSpPr/>
            <p:nvPr/>
          </p:nvSpPr>
          <p:spPr>
            <a:xfrm>
              <a:off x="7412941" y="1065390"/>
              <a:ext cx="971519" cy="971519"/>
            </a:xfrm>
            <a:prstGeom prst="ellipse">
              <a:avLst/>
            </a:prstGeom>
            <a:solidFill>
              <a:srgbClr val="FFD100"/>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Oval 16">
            <a:extLst>
              <a:ext uri="{FF2B5EF4-FFF2-40B4-BE49-F238E27FC236}">
                <a16:creationId xmlns:a16="http://schemas.microsoft.com/office/drawing/2014/main" id="{5370B0A9-86A8-4400-A409-E63F77FD58B9}"/>
              </a:ext>
            </a:extLst>
          </p:cNvPr>
          <p:cNvSpPr/>
          <p:nvPr/>
        </p:nvSpPr>
        <p:spPr>
          <a:xfrm>
            <a:off x="571478" y="3517329"/>
            <a:ext cx="472979" cy="472978"/>
          </a:xfrm>
          <a:prstGeom prst="ellipse">
            <a:avLst/>
          </a:prstGeom>
          <a:solidFill>
            <a:srgbClr val="FFD1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itle 1">
            <a:extLst>
              <a:ext uri="{FF2B5EF4-FFF2-40B4-BE49-F238E27FC236}">
                <a16:creationId xmlns:a16="http://schemas.microsoft.com/office/drawing/2014/main" id="{12CB22A1-04A3-4C29-8EFA-FEF5A791375E}"/>
              </a:ext>
            </a:extLst>
          </p:cNvPr>
          <p:cNvSpPr>
            <a:spLocks noGrp="1"/>
          </p:cNvSpPr>
          <p:nvPr>
            <p:ph type="title"/>
          </p:nvPr>
        </p:nvSpPr>
        <p:spPr>
          <a:xfrm>
            <a:off x="564241" y="365125"/>
            <a:ext cx="5772069" cy="1404298"/>
          </a:xfrm>
        </p:spPr>
        <p:txBody>
          <a:bodyPr lIns="0" rIns="0">
            <a:normAutofit/>
          </a:bodyPr>
          <a:lstStyle/>
          <a:p>
            <a:r>
              <a:rPr lang="da-DK" b="1">
                <a:solidFill>
                  <a:schemeClr val="tx1">
                    <a:lumMod val="75000"/>
                    <a:lumOff val="25000"/>
                  </a:schemeClr>
                </a:solidFill>
                <a:latin typeface="Segoe UI" panose="020B0502040204020203" pitchFamily="34" charset="0"/>
                <a:cs typeface="Segoe UI" panose="020B0502040204020203" pitchFamily="34" charset="0"/>
              </a:rPr>
              <a:t>Meet your presenters</a:t>
            </a:r>
            <a:endParaRPr lang="en-US">
              <a:solidFill>
                <a:schemeClr val="tx1">
                  <a:lumMod val="75000"/>
                  <a:lumOff val="25000"/>
                </a:schemeClr>
              </a:solidFill>
            </a:endParaRPr>
          </a:p>
        </p:txBody>
      </p:sp>
      <p:sp>
        <p:nvSpPr>
          <p:cNvPr id="39" name="Title 1">
            <a:extLst>
              <a:ext uri="{FF2B5EF4-FFF2-40B4-BE49-F238E27FC236}">
                <a16:creationId xmlns:a16="http://schemas.microsoft.com/office/drawing/2014/main" id="{F932CD32-163F-4A64-AD53-875D70DB8ED9}"/>
              </a:ext>
            </a:extLst>
          </p:cNvPr>
          <p:cNvSpPr txBox="1">
            <a:spLocks/>
          </p:cNvSpPr>
          <p:nvPr/>
        </p:nvSpPr>
        <p:spPr>
          <a:xfrm>
            <a:off x="564241" y="1815771"/>
            <a:ext cx="5531759" cy="161323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2000">
                <a:solidFill>
                  <a:schemeClr val="tx1">
                    <a:lumMod val="75000"/>
                    <a:lumOff val="25000"/>
                  </a:schemeClr>
                </a:solidFill>
                <a:latin typeface="Segoe UI" panose="020B0502040204020203" pitchFamily="34" charset="0"/>
                <a:cs typeface="Segoe UI" panose="020B0502040204020203" pitchFamily="34" charset="0"/>
              </a:rPr>
              <a:t>André Arnaud de Calavon</a:t>
            </a:r>
          </a:p>
          <a:p>
            <a:pPr>
              <a:lnSpc>
                <a:spcPct val="100000"/>
              </a:lnSpc>
              <a:spcAft>
                <a:spcPts val="1200"/>
              </a:spcAft>
            </a:pPr>
            <a:r>
              <a:rPr lang="en-US" sz="2000">
                <a:solidFill>
                  <a:schemeClr val="tx1">
                    <a:lumMod val="75000"/>
                    <a:lumOff val="25000"/>
                  </a:schemeClr>
                </a:solidFill>
                <a:latin typeface="Segoe UI" panose="020B0502040204020203" pitchFamily="34" charset="0"/>
                <a:cs typeface="Segoe UI" panose="020B0502040204020203" pitchFamily="34" charset="0"/>
              </a:rPr>
              <a:t>Microsoft MVP – Business Applications AI ERP</a:t>
            </a:r>
          </a:p>
          <a:p>
            <a:pPr>
              <a:lnSpc>
                <a:spcPct val="100000"/>
              </a:lnSpc>
              <a:spcAft>
                <a:spcPts val="1200"/>
              </a:spcAft>
            </a:pPr>
            <a:r>
              <a:rPr lang="en-US" sz="2000">
                <a:solidFill>
                  <a:schemeClr val="tx1">
                    <a:lumMod val="75000"/>
                    <a:lumOff val="25000"/>
                  </a:schemeClr>
                </a:solidFill>
                <a:latin typeface="Segoe UI" panose="020B0502040204020203" pitchFamily="34" charset="0"/>
                <a:cs typeface="Segoe UI" panose="020B0502040204020203" pitchFamily="34" charset="0"/>
              </a:rPr>
              <a:t>Managing Partner | CTO @ Next365 </a:t>
            </a:r>
          </a:p>
        </p:txBody>
      </p:sp>
      <p:sp>
        <p:nvSpPr>
          <p:cNvPr id="40" name="Title 1">
            <a:extLst>
              <a:ext uri="{FF2B5EF4-FFF2-40B4-BE49-F238E27FC236}">
                <a16:creationId xmlns:a16="http://schemas.microsoft.com/office/drawing/2014/main" id="{4483A081-A6F8-4AE1-9C96-F42F23D5E4D0}"/>
              </a:ext>
            </a:extLst>
          </p:cNvPr>
          <p:cNvSpPr txBox="1">
            <a:spLocks/>
          </p:cNvSpPr>
          <p:nvPr/>
        </p:nvSpPr>
        <p:spPr>
          <a:xfrm>
            <a:off x="564241" y="4080893"/>
            <a:ext cx="5531759" cy="1796021"/>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indent="0">
              <a:buNone/>
            </a:pPr>
            <a:r>
              <a:rPr lang="en-US" sz="2400">
                <a:solidFill>
                  <a:schemeClr val="tx1">
                    <a:lumMod val="75000"/>
                    <a:lumOff val="25000"/>
                  </a:schemeClr>
                </a:solidFill>
                <a:sym typeface="Wingdings" panose="05000000000000000000" pitchFamily="2" charset="2"/>
                <a:hlinkClick r:id="rId7">
                  <a:extLst>
                    <a:ext uri="{A12FA001-AC4F-418D-AE19-62706E023703}">
                      <ahyp:hlinkClr xmlns:ahyp="http://schemas.microsoft.com/office/drawing/2018/hyperlinkcolor" val="tx"/>
                    </a:ext>
                  </a:extLst>
                </a:hlinkClick>
              </a:rPr>
              <a:t>andre@dynamicspedia.com</a:t>
            </a:r>
            <a:endParaRPr lang="en-US" sz="2400">
              <a:solidFill>
                <a:schemeClr val="tx1">
                  <a:lumMod val="75000"/>
                  <a:lumOff val="25000"/>
                </a:schemeClr>
              </a:solidFill>
              <a:sym typeface="Wingdings" panose="05000000000000000000" pitchFamily="2" charset="2"/>
            </a:endParaRPr>
          </a:p>
          <a:p>
            <a:pPr marL="0" indent="0">
              <a:buNone/>
            </a:pPr>
            <a:r>
              <a:rPr lang="en-US" sz="2400">
                <a:solidFill>
                  <a:schemeClr val="tx1">
                    <a:lumMod val="75000"/>
                    <a:lumOff val="25000"/>
                  </a:schemeClr>
                </a:solidFill>
                <a:sym typeface="Wingdings" panose="05000000000000000000" pitchFamily="2" charset="2"/>
                <a:hlinkClick r:id="rId8">
                  <a:extLst>
                    <a:ext uri="{A12FA001-AC4F-418D-AE19-62706E023703}">
                      <ahyp:hlinkClr xmlns:ahyp="http://schemas.microsoft.com/office/drawing/2018/hyperlinkcolor" val="tx"/>
                    </a:ext>
                  </a:extLst>
                </a:hlinkClick>
              </a:rPr>
              <a:t>andre.arnaud.de.calavon@next365.com</a:t>
            </a:r>
            <a:endParaRPr lang="en-US" sz="2400">
              <a:solidFill>
                <a:schemeClr val="tx1">
                  <a:lumMod val="75000"/>
                  <a:lumOff val="25000"/>
                </a:schemeClr>
              </a:solidFill>
              <a:sym typeface="Wingdings" panose="05000000000000000000" pitchFamily="2" charset="2"/>
            </a:endParaRPr>
          </a:p>
          <a:p>
            <a:pPr marL="0" indent="0">
              <a:buNone/>
            </a:pPr>
            <a:r>
              <a:rPr lang="en-US" sz="2400">
                <a:solidFill>
                  <a:schemeClr val="tx1">
                    <a:lumMod val="75000"/>
                    <a:lumOff val="25000"/>
                  </a:schemeClr>
                </a:solidFill>
                <a:sym typeface="Wingdings" panose="05000000000000000000" pitchFamily="2" charset="2"/>
                <a:hlinkClick r:id="rId9">
                  <a:extLst>
                    <a:ext uri="{A12FA001-AC4F-418D-AE19-62706E023703}">
                      <ahyp:hlinkClr xmlns:ahyp="http://schemas.microsoft.com/office/drawing/2018/hyperlinkcolor" val="tx"/>
                    </a:ext>
                  </a:extLst>
                </a:hlinkClick>
              </a:rPr>
              <a:t>https://twitter.com/dynamicspedia</a:t>
            </a:r>
            <a:endParaRPr lang="en-US" sz="2400">
              <a:solidFill>
                <a:schemeClr val="tx1">
                  <a:lumMod val="75000"/>
                  <a:lumOff val="25000"/>
                </a:schemeClr>
              </a:solidFill>
              <a:sym typeface="Wingdings" panose="05000000000000000000" pitchFamily="2" charset="2"/>
            </a:endParaRPr>
          </a:p>
          <a:p>
            <a:pPr marL="0" indent="0">
              <a:buNone/>
            </a:pPr>
            <a:r>
              <a:rPr lang="en-US" sz="2400">
                <a:solidFill>
                  <a:schemeClr val="tx1">
                    <a:lumMod val="75000"/>
                    <a:lumOff val="25000"/>
                  </a:schemeClr>
                </a:solidFill>
                <a:sym typeface="Wingdings" panose="05000000000000000000" pitchFamily="2" charset="2"/>
                <a:hlinkClick r:id="rId10">
                  <a:extLst>
                    <a:ext uri="{A12FA001-AC4F-418D-AE19-62706E023703}">
                      <ahyp:hlinkClr xmlns:ahyp="http://schemas.microsoft.com/office/drawing/2018/hyperlinkcolor" val="tx"/>
                    </a:ext>
                  </a:extLst>
                </a:hlinkClick>
              </a:rPr>
              <a:t>https://dynamicspedia.com</a:t>
            </a:r>
            <a:r>
              <a:rPr lang="en-US" sz="2400">
                <a:solidFill>
                  <a:schemeClr val="tx1">
                    <a:lumMod val="75000"/>
                    <a:lumOff val="25000"/>
                  </a:schemeClr>
                </a:solidFill>
                <a:sym typeface="Wingdings" panose="05000000000000000000" pitchFamily="2" charset="2"/>
              </a:rPr>
              <a:t>	    </a:t>
            </a:r>
            <a:r>
              <a:rPr lang="en-US" sz="2400">
                <a:solidFill>
                  <a:schemeClr val="tx1">
                    <a:lumMod val="75000"/>
                    <a:lumOff val="25000"/>
                  </a:schemeClr>
                </a:solidFill>
                <a:sym typeface="Wingdings" panose="05000000000000000000" pitchFamily="2" charset="2"/>
                <a:hlinkClick r:id="rId11">
                  <a:extLst>
                    <a:ext uri="{A12FA001-AC4F-418D-AE19-62706E023703}">
                      <ahyp:hlinkClr xmlns:ahyp="http://schemas.microsoft.com/office/drawing/2018/hyperlinkcolor" val="tx"/>
                    </a:ext>
                  </a:extLst>
                </a:hlinkClick>
              </a:rPr>
              <a:t>https://www.linkedin.com/in/andreadc</a:t>
            </a:r>
            <a:endParaRPr lang="en-US" sz="2400">
              <a:solidFill>
                <a:schemeClr val="tx1">
                  <a:lumMod val="75000"/>
                  <a:lumOff val="25000"/>
                </a:schemeClr>
              </a:solidFill>
              <a:sym typeface="Wingdings" panose="05000000000000000000" pitchFamily="2" charset="2"/>
            </a:endParaRPr>
          </a:p>
          <a:p>
            <a:pPr marL="0" indent="0">
              <a:buNone/>
            </a:pPr>
            <a:r>
              <a:rPr lang="en-US" sz="2400">
                <a:solidFill>
                  <a:schemeClr val="tx1">
                    <a:lumMod val="75000"/>
                    <a:lumOff val="25000"/>
                  </a:schemeClr>
                </a:solidFill>
                <a:sym typeface="Wingdings" panose="05000000000000000000" pitchFamily="2" charset="2"/>
                <a:hlinkClick r:id="rId12">
                  <a:extLst>
                    <a:ext uri="{A12FA001-AC4F-418D-AE19-62706E023703}">
                      <ahyp:hlinkClr xmlns:ahyp="http://schemas.microsoft.com/office/drawing/2018/hyperlinkcolor" val="tx"/>
                    </a:ext>
                  </a:extLst>
                </a:hlinkClick>
              </a:rPr>
              <a:t>https://youtube.com/c/dynamicspedia</a:t>
            </a:r>
            <a:endParaRPr lang="en-US" sz="2400">
              <a:solidFill>
                <a:schemeClr val="tx1">
                  <a:lumMod val="75000"/>
                  <a:lumOff val="25000"/>
                </a:schemeClr>
              </a:solidFill>
              <a:sym typeface="Wingdings" panose="05000000000000000000" pitchFamily="2" charset="2"/>
            </a:endParaRPr>
          </a:p>
        </p:txBody>
      </p:sp>
      <p:sp>
        <p:nvSpPr>
          <p:cNvPr id="63" name="Rectangle 62">
            <a:extLst>
              <a:ext uri="{FF2B5EF4-FFF2-40B4-BE49-F238E27FC236}">
                <a16:creationId xmlns:a16="http://schemas.microsoft.com/office/drawing/2014/main" id="{CF4FFC93-7895-41FC-9681-9AD0A206D726}"/>
              </a:ext>
            </a:extLst>
          </p:cNvPr>
          <p:cNvSpPr/>
          <p:nvPr/>
        </p:nvSpPr>
        <p:spPr>
          <a:xfrm>
            <a:off x="11239954" y="6519862"/>
            <a:ext cx="444500" cy="338137"/>
          </a:xfrm>
          <a:prstGeom prst="rect">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FBF2C23D-565C-4AF6-8B29-7739839C6A71}"/>
              </a:ext>
            </a:extLst>
          </p:cNvPr>
          <p:cNvSpPr/>
          <p:nvPr/>
        </p:nvSpPr>
        <p:spPr>
          <a:xfrm>
            <a:off x="11239954" y="6316662"/>
            <a:ext cx="444500" cy="444500"/>
          </a:xfrm>
          <a:prstGeom prst="ellipse">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Slide Number Placeholder 5">
            <a:extLst>
              <a:ext uri="{FF2B5EF4-FFF2-40B4-BE49-F238E27FC236}">
                <a16:creationId xmlns:a16="http://schemas.microsoft.com/office/drawing/2014/main" id="{7E2CF59C-53C5-46F1-BC29-BECC19F9DD05}"/>
              </a:ext>
            </a:extLst>
          </p:cNvPr>
          <p:cNvSpPr>
            <a:spLocks noGrp="1"/>
          </p:cNvSpPr>
          <p:nvPr>
            <p:ph type="sldNum" sz="quarter" idx="12"/>
          </p:nvPr>
        </p:nvSpPr>
        <p:spPr>
          <a:xfrm>
            <a:off x="11296650" y="6356350"/>
            <a:ext cx="331108" cy="365125"/>
          </a:xfrm>
        </p:spPr>
        <p:txBody>
          <a:bodyPr lIns="0" tIns="0" rIns="0" bIns="0"/>
          <a:lstStyle>
            <a:lvl1pPr algn="ctr">
              <a:defRPr sz="900" b="1">
                <a:solidFill>
                  <a:schemeClr val="tx1">
                    <a:lumMod val="75000"/>
                    <a:lumOff val="25000"/>
                  </a:schemeClr>
                </a:solidFill>
                <a:latin typeface="Segoe UI" panose="020B0502040204020203" pitchFamily="34" charset="0"/>
                <a:cs typeface="Segoe UI" panose="020B0502040204020203" pitchFamily="34" charset="0"/>
              </a:defRPr>
            </a:lvl1pPr>
          </a:lstStyle>
          <a:p>
            <a:fld id="{8D05A9CD-9176-4D89-A414-3BEEE81BBC77}" type="slidenum">
              <a:rPr lang="en-US" smtClean="0"/>
              <a:pPr/>
              <a:t>5</a:t>
            </a:fld>
            <a:endParaRPr lang="en-US"/>
          </a:p>
        </p:txBody>
      </p:sp>
      <p:cxnSp>
        <p:nvCxnSpPr>
          <p:cNvPr id="70" name="Straight Connector 69">
            <a:extLst>
              <a:ext uri="{FF2B5EF4-FFF2-40B4-BE49-F238E27FC236}">
                <a16:creationId xmlns:a16="http://schemas.microsoft.com/office/drawing/2014/main" id="{B18CDFF8-65C0-4708-B05B-E73706D4733F}"/>
              </a:ext>
            </a:extLst>
          </p:cNvPr>
          <p:cNvCxnSpPr>
            <a:cxnSpLocks/>
          </p:cNvCxnSpPr>
          <p:nvPr/>
        </p:nvCxnSpPr>
        <p:spPr>
          <a:xfrm>
            <a:off x="1085850" y="3943350"/>
            <a:ext cx="49911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red and blue text on a black background&#10;&#10;Description automatically generated">
            <a:extLst>
              <a:ext uri="{FF2B5EF4-FFF2-40B4-BE49-F238E27FC236}">
                <a16:creationId xmlns:a16="http://schemas.microsoft.com/office/drawing/2014/main" id="{CE319DCD-ECC1-AF8C-0020-665BC4B4360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9139" y="5546590"/>
            <a:ext cx="1796021" cy="1796021"/>
          </a:xfrm>
          <a:prstGeom prst="rect">
            <a:avLst/>
          </a:prstGeom>
        </p:spPr>
      </p:pic>
      <p:pic>
        <p:nvPicPr>
          <p:cNvPr id="2" name="Picture 1" descr="A black and white logo&#10;&#10;Description automatically generated">
            <a:extLst>
              <a:ext uri="{FF2B5EF4-FFF2-40B4-BE49-F238E27FC236}">
                <a16:creationId xmlns:a16="http://schemas.microsoft.com/office/drawing/2014/main" id="{5854C7EB-AA97-84D9-F6AF-E85B702A345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697741" y="2764054"/>
            <a:ext cx="736649" cy="736649"/>
          </a:xfrm>
          <a:prstGeom prst="rect">
            <a:avLst/>
          </a:prstGeom>
        </p:spPr>
      </p:pic>
      <p:sp>
        <p:nvSpPr>
          <p:cNvPr id="13" name="Oval 12">
            <a:extLst>
              <a:ext uri="{FF2B5EF4-FFF2-40B4-BE49-F238E27FC236}">
                <a16:creationId xmlns:a16="http://schemas.microsoft.com/office/drawing/2014/main" id="{8BEFA616-ADFD-7F80-6D84-27203AC7A6AC}"/>
              </a:ext>
            </a:extLst>
          </p:cNvPr>
          <p:cNvSpPr/>
          <p:nvPr/>
        </p:nvSpPr>
        <p:spPr>
          <a:xfrm>
            <a:off x="7344643" y="1579274"/>
            <a:ext cx="3674916" cy="3687183"/>
          </a:xfrm>
          <a:prstGeom prst="ellipse">
            <a:avLst/>
          </a:prstGeom>
          <a:blipFill>
            <a:blip r:embed="rId1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8" name="Picture 17" descr="A white x on a black background&#10;&#10;Description automatically generated">
            <a:extLst>
              <a:ext uri="{FF2B5EF4-FFF2-40B4-BE49-F238E27FC236}">
                <a16:creationId xmlns:a16="http://schemas.microsoft.com/office/drawing/2014/main" id="{2A424304-AC28-DB4E-3C18-358794E6751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1223" y="595931"/>
            <a:ext cx="2055935" cy="495722"/>
          </a:xfrm>
          <a:prstGeom prst="rect">
            <a:avLst/>
          </a:prstGeom>
        </p:spPr>
      </p:pic>
      <p:pic>
        <p:nvPicPr>
          <p:cNvPr id="57" name="Picture 56" descr="A blue and white sign with white text&#10;&#10;Description automatically generated">
            <a:extLst>
              <a:ext uri="{FF2B5EF4-FFF2-40B4-BE49-F238E27FC236}">
                <a16:creationId xmlns:a16="http://schemas.microsoft.com/office/drawing/2014/main" id="{FB9B0E9D-08DC-4151-6CCC-C8D02868EBE9}"/>
              </a:ext>
            </a:extLst>
          </p:cNvPr>
          <p:cNvPicPr>
            <a:picLocks noChangeAspect="1"/>
          </p:cNvPicPr>
          <p:nvPr/>
        </p:nvPicPr>
        <p:blipFill>
          <a:blip r:embed="rId17">
            <a:clrChange>
              <a:clrFrom>
                <a:srgbClr val="5085BC"/>
              </a:clrFrom>
              <a:clrTo>
                <a:srgbClr val="5085BC">
                  <a:alpha val="0"/>
                </a:srgbClr>
              </a:clrTo>
            </a:clrChange>
            <a:extLst>
              <a:ext uri="{28A0092B-C50C-407E-A947-70E740481C1C}">
                <a14:useLocalDpi xmlns:a14="http://schemas.microsoft.com/office/drawing/2010/main" val="0"/>
              </a:ext>
            </a:extLst>
          </a:blip>
          <a:stretch>
            <a:fillRect/>
          </a:stretch>
        </p:blipFill>
        <p:spPr>
          <a:xfrm>
            <a:off x="6985518" y="508116"/>
            <a:ext cx="1805339" cy="734039"/>
          </a:xfrm>
          <a:prstGeom prst="rect">
            <a:avLst/>
          </a:prstGeom>
        </p:spPr>
      </p:pic>
      <p:pic>
        <p:nvPicPr>
          <p:cNvPr id="73" name="Graphic 72" descr="Envelope with solid fill">
            <a:extLst>
              <a:ext uri="{FF2B5EF4-FFF2-40B4-BE49-F238E27FC236}">
                <a16:creationId xmlns:a16="http://schemas.microsoft.com/office/drawing/2014/main" id="{93F13E70-DF1E-4D0C-1012-BA14B7C83A5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15855" y="3559852"/>
            <a:ext cx="387931" cy="387931"/>
          </a:xfrm>
          <a:prstGeom prst="rect">
            <a:avLst/>
          </a:prstGeom>
        </p:spPr>
      </p:pic>
      <p:sp>
        <p:nvSpPr>
          <p:cNvPr id="75" name="Rectangle 74">
            <a:extLst>
              <a:ext uri="{FF2B5EF4-FFF2-40B4-BE49-F238E27FC236}">
                <a16:creationId xmlns:a16="http://schemas.microsoft.com/office/drawing/2014/main" id="{E1B258A4-59AC-C721-2F07-B09C6E09AFD2}"/>
              </a:ext>
            </a:extLst>
          </p:cNvPr>
          <p:cNvSpPr/>
          <p:nvPr/>
        </p:nvSpPr>
        <p:spPr>
          <a:xfrm>
            <a:off x="6908519" y="1226477"/>
            <a:ext cx="2075444" cy="203025"/>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E0E92E6A-A2D3-05BB-4DB2-7952D94DD6BC}"/>
              </a:ext>
            </a:extLst>
          </p:cNvPr>
          <p:cNvSpPr/>
          <p:nvPr/>
        </p:nvSpPr>
        <p:spPr>
          <a:xfrm>
            <a:off x="6997535" y="365125"/>
            <a:ext cx="2075444" cy="203025"/>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09EB080F-408E-FD26-65C8-F87B500BD065}"/>
              </a:ext>
            </a:extLst>
          </p:cNvPr>
          <p:cNvSpPr/>
          <p:nvPr/>
        </p:nvSpPr>
        <p:spPr>
          <a:xfrm>
            <a:off x="8737928" y="135261"/>
            <a:ext cx="246035" cy="1146047"/>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FB3A102B-65CA-E636-6814-93647ED28221}"/>
              </a:ext>
            </a:extLst>
          </p:cNvPr>
          <p:cNvSpPr/>
          <p:nvPr/>
        </p:nvSpPr>
        <p:spPr>
          <a:xfrm>
            <a:off x="6811653" y="211448"/>
            <a:ext cx="246035" cy="1146047"/>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80" descr="A blue and white logo&#10;&#10;Description automatically generated">
            <a:extLst>
              <a:ext uri="{FF2B5EF4-FFF2-40B4-BE49-F238E27FC236}">
                <a16:creationId xmlns:a16="http://schemas.microsoft.com/office/drawing/2014/main" id="{CD38CA08-49E9-C662-B86E-BFC01EB6BE99}"/>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856648" y="3844194"/>
            <a:ext cx="883199" cy="883199"/>
          </a:xfrm>
          <a:prstGeom prst="rect">
            <a:avLst/>
          </a:prstGeom>
        </p:spPr>
      </p:pic>
    </p:spTree>
    <p:extLst>
      <p:ext uri="{BB962C8B-B14F-4D97-AF65-F5344CB8AC3E}">
        <p14:creationId xmlns:p14="http://schemas.microsoft.com/office/powerpoint/2010/main" val="42881768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50</a:t>
            </a:fld>
            <a:endParaRPr lang="en-US"/>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a:solidFill>
                  <a:schemeClr val="bg1"/>
                </a:solidFill>
                <a:latin typeface="Segoe UI" panose="020B0502040204020203" pitchFamily="34" charset="0"/>
                <a:ea typeface="Source Sans Pro Black" panose="020B0803030403020204" pitchFamily="34" charset="0"/>
                <a:cs typeface="Segoe UI" panose="020B0502040204020203" pitchFamily="34" charset="0"/>
              </a:rPr>
              <a:t>How to Connect and Do</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4">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pic>
        <p:nvPicPr>
          <p:cNvPr id="5" name="Content Placeholder 4">
            <a:extLst>
              <a:ext uri="{FF2B5EF4-FFF2-40B4-BE49-F238E27FC236}">
                <a16:creationId xmlns:a16="http://schemas.microsoft.com/office/drawing/2014/main" id="{D94E73C8-A97A-22C9-EDA4-5FD1F2E692F4}"/>
              </a:ext>
            </a:extLst>
          </p:cNvPr>
          <p:cNvPicPr>
            <a:picLocks noGrp="1" noChangeAspect="1"/>
          </p:cNvPicPr>
          <p:nvPr>
            <p:ph idx="1"/>
          </p:nvPr>
        </p:nvPicPr>
        <p:blipFill>
          <a:blip r:embed="rId5"/>
          <a:stretch>
            <a:fillRect/>
          </a:stretch>
        </p:blipFill>
        <p:spPr>
          <a:xfrm>
            <a:off x="1628384" y="1585574"/>
            <a:ext cx="8924955" cy="5187256"/>
          </a:xfrm>
        </p:spPr>
      </p:pic>
      <p:sp>
        <p:nvSpPr>
          <p:cNvPr id="6" name="Arrow: Left 5">
            <a:extLst>
              <a:ext uri="{FF2B5EF4-FFF2-40B4-BE49-F238E27FC236}">
                <a16:creationId xmlns:a16="http://schemas.microsoft.com/office/drawing/2014/main" id="{C473AA76-8F7C-CB2C-DCDE-69E17997E3B9}"/>
              </a:ext>
            </a:extLst>
          </p:cNvPr>
          <p:cNvSpPr/>
          <p:nvPr/>
        </p:nvSpPr>
        <p:spPr>
          <a:xfrm>
            <a:off x="5912285" y="3031299"/>
            <a:ext cx="419622" cy="288098"/>
          </a:xfrm>
          <a:prstGeom prst="lef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A23EC00D-84CD-E984-5E3C-1AC6EECD8EB6}"/>
              </a:ext>
            </a:extLst>
          </p:cNvPr>
          <p:cNvPicPr>
            <a:picLocks noChangeAspect="1"/>
          </p:cNvPicPr>
          <p:nvPr/>
        </p:nvPicPr>
        <p:blipFill>
          <a:blip r:embed="rId6"/>
          <a:stretch>
            <a:fillRect/>
          </a:stretch>
        </p:blipFill>
        <p:spPr>
          <a:xfrm>
            <a:off x="11600711" y="0"/>
            <a:ext cx="591289" cy="491196"/>
          </a:xfrm>
          <a:prstGeom prst="rect">
            <a:avLst/>
          </a:prstGeom>
        </p:spPr>
      </p:pic>
    </p:spTree>
    <p:extLst>
      <p:ext uri="{BB962C8B-B14F-4D97-AF65-F5344CB8AC3E}">
        <p14:creationId xmlns:p14="http://schemas.microsoft.com/office/powerpoint/2010/main" val="38002204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51</a:t>
            </a:fld>
            <a:endParaRPr lang="en-US"/>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a:solidFill>
                  <a:schemeClr val="bg1"/>
                </a:solidFill>
                <a:latin typeface="Segoe UI" panose="020B0502040204020203" pitchFamily="34" charset="0"/>
                <a:ea typeface="Source Sans Pro Black" panose="020B0803030403020204" pitchFamily="34" charset="0"/>
                <a:cs typeface="Segoe UI" panose="020B0502040204020203" pitchFamily="34" charset="0"/>
              </a:rPr>
              <a:t>How to Connect and Do</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4">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pic>
        <p:nvPicPr>
          <p:cNvPr id="7" name="Content Placeholder 6">
            <a:extLst>
              <a:ext uri="{FF2B5EF4-FFF2-40B4-BE49-F238E27FC236}">
                <a16:creationId xmlns:a16="http://schemas.microsoft.com/office/drawing/2014/main" id="{4177E64A-6753-BA8E-3134-A76CCA54612B}"/>
              </a:ext>
            </a:extLst>
          </p:cNvPr>
          <p:cNvPicPr>
            <a:picLocks noGrp="1" noChangeAspect="1"/>
          </p:cNvPicPr>
          <p:nvPr>
            <p:ph idx="1"/>
          </p:nvPr>
        </p:nvPicPr>
        <p:blipFill>
          <a:blip r:embed="rId5"/>
          <a:stretch>
            <a:fillRect/>
          </a:stretch>
        </p:blipFill>
        <p:spPr>
          <a:xfrm>
            <a:off x="1659700" y="1617704"/>
            <a:ext cx="8950008" cy="5201817"/>
          </a:xfrm>
        </p:spPr>
      </p:pic>
      <p:pic>
        <p:nvPicPr>
          <p:cNvPr id="2" name="Picture 2">
            <a:extLst>
              <a:ext uri="{FF2B5EF4-FFF2-40B4-BE49-F238E27FC236}">
                <a16:creationId xmlns:a16="http://schemas.microsoft.com/office/drawing/2014/main" id="{ADAA1E42-6A49-2A89-095A-0A5DEFFF0E09}"/>
              </a:ext>
            </a:extLst>
          </p:cNvPr>
          <p:cNvPicPr>
            <a:picLocks noChangeAspect="1"/>
          </p:cNvPicPr>
          <p:nvPr/>
        </p:nvPicPr>
        <p:blipFill>
          <a:blip r:embed="rId6"/>
          <a:stretch>
            <a:fillRect/>
          </a:stretch>
        </p:blipFill>
        <p:spPr>
          <a:xfrm>
            <a:off x="11600711" y="0"/>
            <a:ext cx="591289" cy="491196"/>
          </a:xfrm>
          <a:prstGeom prst="rect">
            <a:avLst/>
          </a:prstGeom>
        </p:spPr>
      </p:pic>
    </p:spTree>
    <p:extLst>
      <p:ext uri="{BB962C8B-B14F-4D97-AF65-F5344CB8AC3E}">
        <p14:creationId xmlns:p14="http://schemas.microsoft.com/office/powerpoint/2010/main" val="8673042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52</a:t>
            </a:fld>
            <a:endParaRPr lang="en-US"/>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a:solidFill>
                  <a:schemeClr val="bg1"/>
                </a:solidFill>
                <a:latin typeface="Segoe UI" panose="020B0502040204020203" pitchFamily="34" charset="0"/>
                <a:ea typeface="Source Sans Pro Black" panose="020B0803030403020204" pitchFamily="34" charset="0"/>
                <a:cs typeface="Segoe UI" panose="020B0502040204020203" pitchFamily="34" charset="0"/>
              </a:rPr>
              <a:t>How to Connect and Do</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4">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pic>
        <p:nvPicPr>
          <p:cNvPr id="5" name="Content Placeholder 4">
            <a:extLst>
              <a:ext uri="{FF2B5EF4-FFF2-40B4-BE49-F238E27FC236}">
                <a16:creationId xmlns:a16="http://schemas.microsoft.com/office/drawing/2014/main" id="{DD47E29A-316A-928E-5A54-2CA6705C4955}"/>
              </a:ext>
            </a:extLst>
          </p:cNvPr>
          <p:cNvPicPr>
            <a:picLocks noGrp="1" noChangeAspect="1"/>
          </p:cNvPicPr>
          <p:nvPr>
            <p:ph idx="1"/>
          </p:nvPr>
        </p:nvPicPr>
        <p:blipFill>
          <a:blip r:embed="rId5"/>
          <a:stretch>
            <a:fillRect/>
          </a:stretch>
        </p:blipFill>
        <p:spPr>
          <a:xfrm>
            <a:off x="1496861" y="1585573"/>
            <a:ext cx="9018902" cy="5241859"/>
          </a:xfrm>
        </p:spPr>
      </p:pic>
      <p:sp>
        <p:nvSpPr>
          <p:cNvPr id="6" name="Left Arrow 5">
            <a:extLst>
              <a:ext uri="{FF2B5EF4-FFF2-40B4-BE49-F238E27FC236}">
                <a16:creationId xmlns:a16="http://schemas.microsoft.com/office/drawing/2014/main" id="{36489045-BF79-81FC-CD47-EDBA3D8AC6D0}"/>
              </a:ext>
            </a:extLst>
          </p:cNvPr>
          <p:cNvSpPr/>
          <p:nvPr/>
        </p:nvSpPr>
        <p:spPr>
          <a:xfrm>
            <a:off x="9093896" y="4603315"/>
            <a:ext cx="419622" cy="288098"/>
          </a:xfrm>
          <a:prstGeom prst="lef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0FE17948-CA37-A8C8-5027-7CCD4D89DE46}"/>
              </a:ext>
            </a:extLst>
          </p:cNvPr>
          <p:cNvPicPr>
            <a:picLocks noChangeAspect="1"/>
          </p:cNvPicPr>
          <p:nvPr/>
        </p:nvPicPr>
        <p:blipFill>
          <a:blip r:embed="rId6"/>
          <a:stretch>
            <a:fillRect/>
          </a:stretch>
        </p:blipFill>
        <p:spPr>
          <a:xfrm>
            <a:off x="11600711" y="0"/>
            <a:ext cx="591289" cy="491196"/>
          </a:xfrm>
          <a:prstGeom prst="rect">
            <a:avLst/>
          </a:prstGeom>
        </p:spPr>
      </p:pic>
    </p:spTree>
    <p:extLst>
      <p:ext uri="{BB962C8B-B14F-4D97-AF65-F5344CB8AC3E}">
        <p14:creationId xmlns:p14="http://schemas.microsoft.com/office/powerpoint/2010/main" val="21941159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53</a:t>
            </a:fld>
            <a:endParaRPr lang="en-US"/>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a:solidFill>
                  <a:schemeClr val="bg1"/>
                </a:solidFill>
                <a:latin typeface="Segoe UI" panose="020B0502040204020203" pitchFamily="34" charset="0"/>
                <a:ea typeface="Source Sans Pro Black" panose="020B0803030403020204" pitchFamily="34" charset="0"/>
                <a:cs typeface="Segoe UI" panose="020B0502040204020203" pitchFamily="34" charset="0"/>
              </a:rPr>
              <a:t>How to Connect and Do</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4">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pic>
        <p:nvPicPr>
          <p:cNvPr id="7" name="Content Placeholder 6">
            <a:extLst>
              <a:ext uri="{FF2B5EF4-FFF2-40B4-BE49-F238E27FC236}">
                <a16:creationId xmlns:a16="http://schemas.microsoft.com/office/drawing/2014/main" id="{15C8E1C5-80CB-0EA6-3AE2-F0C851A49CB4}"/>
              </a:ext>
            </a:extLst>
          </p:cNvPr>
          <p:cNvPicPr>
            <a:picLocks noGrp="1" noChangeAspect="1"/>
          </p:cNvPicPr>
          <p:nvPr>
            <p:ph idx="1"/>
          </p:nvPr>
        </p:nvPicPr>
        <p:blipFill>
          <a:blip r:embed="rId5"/>
          <a:stretch>
            <a:fillRect/>
          </a:stretch>
        </p:blipFill>
        <p:spPr>
          <a:xfrm>
            <a:off x="1634648" y="1585573"/>
            <a:ext cx="9018902" cy="5241859"/>
          </a:xfrm>
        </p:spPr>
      </p:pic>
      <p:sp>
        <p:nvSpPr>
          <p:cNvPr id="8" name="Left Arrow 5">
            <a:extLst>
              <a:ext uri="{FF2B5EF4-FFF2-40B4-BE49-F238E27FC236}">
                <a16:creationId xmlns:a16="http://schemas.microsoft.com/office/drawing/2014/main" id="{E088E3E8-0417-419B-0AB6-B97FCA140AA7}"/>
              </a:ext>
            </a:extLst>
          </p:cNvPr>
          <p:cNvSpPr/>
          <p:nvPr/>
        </p:nvSpPr>
        <p:spPr>
          <a:xfrm>
            <a:off x="4174430" y="3505276"/>
            <a:ext cx="419622" cy="288098"/>
          </a:xfrm>
          <a:prstGeom prst="lef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D37AD0AF-2891-67BA-553A-0A749BA1B6CB}"/>
              </a:ext>
            </a:extLst>
          </p:cNvPr>
          <p:cNvPicPr>
            <a:picLocks noChangeAspect="1"/>
          </p:cNvPicPr>
          <p:nvPr/>
        </p:nvPicPr>
        <p:blipFill>
          <a:blip r:embed="rId6"/>
          <a:stretch>
            <a:fillRect/>
          </a:stretch>
        </p:blipFill>
        <p:spPr>
          <a:xfrm>
            <a:off x="11600711" y="0"/>
            <a:ext cx="591289" cy="491196"/>
          </a:xfrm>
          <a:prstGeom prst="rect">
            <a:avLst/>
          </a:prstGeom>
        </p:spPr>
      </p:pic>
    </p:spTree>
    <p:extLst>
      <p:ext uri="{BB962C8B-B14F-4D97-AF65-F5344CB8AC3E}">
        <p14:creationId xmlns:p14="http://schemas.microsoft.com/office/powerpoint/2010/main" val="28534371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54</a:t>
            </a:fld>
            <a:endParaRPr lang="en-US"/>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a:solidFill>
                  <a:schemeClr val="bg1"/>
                </a:solidFill>
                <a:latin typeface="Segoe UI" panose="020B0502040204020203" pitchFamily="34" charset="0"/>
                <a:ea typeface="Source Sans Pro Black" panose="020B0803030403020204" pitchFamily="34" charset="0"/>
                <a:cs typeface="Segoe UI" panose="020B0502040204020203" pitchFamily="34" charset="0"/>
              </a:rPr>
              <a:t>How to Connect and Do</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4">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pic>
        <p:nvPicPr>
          <p:cNvPr id="2050" name="Picture 2" descr="Service to service calls using client credentials.">
            <a:extLst>
              <a:ext uri="{FF2B5EF4-FFF2-40B4-BE49-F238E27FC236}">
                <a16:creationId xmlns:a16="http://schemas.microsoft.com/office/drawing/2014/main" id="{198A4D7E-6E05-0FDD-6DF9-4E5E2CDA86B6}"/>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479109" y="1860115"/>
            <a:ext cx="11416195" cy="421500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9EF7E50-D4E1-7502-D797-4F2CFA2ED769}"/>
              </a:ext>
            </a:extLst>
          </p:cNvPr>
          <p:cNvSpPr/>
          <p:nvPr/>
        </p:nvSpPr>
        <p:spPr>
          <a:xfrm>
            <a:off x="2404997" y="2116900"/>
            <a:ext cx="6651321" cy="2398734"/>
          </a:xfrm>
          <a:prstGeom prst="rect">
            <a:avLst/>
          </a:prstGeom>
          <a:solidFill>
            <a:schemeClr val="accent2">
              <a:alpha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78528EE-79B8-AD86-8960-8FDCEDFF3CF3}"/>
              </a:ext>
            </a:extLst>
          </p:cNvPr>
          <p:cNvSpPr/>
          <p:nvPr/>
        </p:nvSpPr>
        <p:spPr>
          <a:xfrm>
            <a:off x="2404997" y="4515634"/>
            <a:ext cx="7593768" cy="1348453"/>
          </a:xfrm>
          <a:prstGeom prst="rect">
            <a:avLst/>
          </a:prstGeom>
          <a:solidFill>
            <a:schemeClr val="accent2">
              <a:alpha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5" name="Picture 2">
            <a:extLst>
              <a:ext uri="{FF2B5EF4-FFF2-40B4-BE49-F238E27FC236}">
                <a16:creationId xmlns:a16="http://schemas.microsoft.com/office/drawing/2014/main" id="{7BEC1B2A-1F94-C13C-1CE4-053B9276475C}"/>
              </a:ext>
            </a:extLst>
          </p:cNvPr>
          <p:cNvPicPr>
            <a:picLocks noChangeAspect="1"/>
          </p:cNvPicPr>
          <p:nvPr/>
        </p:nvPicPr>
        <p:blipFill>
          <a:blip r:embed="rId6"/>
          <a:stretch>
            <a:fillRect/>
          </a:stretch>
        </p:blipFill>
        <p:spPr>
          <a:xfrm>
            <a:off x="11600711" y="0"/>
            <a:ext cx="591289" cy="491196"/>
          </a:xfrm>
          <a:prstGeom prst="rect">
            <a:avLst/>
          </a:prstGeom>
        </p:spPr>
      </p:pic>
    </p:spTree>
    <p:extLst>
      <p:ext uri="{BB962C8B-B14F-4D97-AF65-F5344CB8AC3E}">
        <p14:creationId xmlns:p14="http://schemas.microsoft.com/office/powerpoint/2010/main" val="78202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3"/>
                                        </p:tgtEl>
                                      </p:cBhvr>
                                    </p:animEffect>
                                    <p:set>
                                      <p:cBhvr>
                                        <p:cTn id="2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55</a:t>
            </a:fld>
            <a:endParaRPr lang="en-US"/>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a:solidFill>
                  <a:schemeClr val="bg1"/>
                </a:solidFill>
                <a:latin typeface="Segoe UI" panose="020B0502040204020203" pitchFamily="34" charset="0"/>
                <a:ea typeface="Source Sans Pro Black" panose="020B0803030403020204" pitchFamily="34" charset="0"/>
                <a:cs typeface="Segoe UI" panose="020B0502040204020203" pitchFamily="34" charset="0"/>
              </a:rPr>
              <a:t>How to Connect and Do</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4">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sp>
        <p:nvSpPr>
          <p:cNvPr id="3" name="Content Placeholder 2">
            <a:extLst>
              <a:ext uri="{FF2B5EF4-FFF2-40B4-BE49-F238E27FC236}">
                <a16:creationId xmlns:a16="http://schemas.microsoft.com/office/drawing/2014/main" id="{A35EBBAB-0039-D851-9B56-7AA5A7B59D10}"/>
              </a:ext>
            </a:extLst>
          </p:cNvPr>
          <p:cNvSpPr>
            <a:spLocks noGrp="1"/>
          </p:cNvSpPr>
          <p:nvPr>
            <p:ph idx="1"/>
          </p:nvPr>
        </p:nvSpPr>
        <p:spPr/>
        <p:txBody>
          <a:bodyPr vert="horz" lIns="91440" tIns="45720" rIns="91440" bIns="45720" rtlCol="0" anchor="t">
            <a:normAutofit/>
          </a:bodyPr>
          <a:lstStyle/>
          <a:p>
            <a:r>
              <a:rPr lang="en-US" dirty="0"/>
              <a:t>Postman - Demo</a:t>
            </a:r>
          </a:p>
        </p:txBody>
      </p:sp>
      <p:pic>
        <p:nvPicPr>
          <p:cNvPr id="2" name="Picture 2">
            <a:extLst>
              <a:ext uri="{FF2B5EF4-FFF2-40B4-BE49-F238E27FC236}">
                <a16:creationId xmlns:a16="http://schemas.microsoft.com/office/drawing/2014/main" id="{D7516898-C9B1-7B1F-D029-085F30A7C4AF}"/>
              </a:ext>
            </a:extLst>
          </p:cNvPr>
          <p:cNvPicPr>
            <a:picLocks noChangeAspect="1"/>
          </p:cNvPicPr>
          <p:nvPr/>
        </p:nvPicPr>
        <p:blipFill>
          <a:blip r:embed="rId5"/>
          <a:stretch>
            <a:fillRect/>
          </a:stretch>
        </p:blipFill>
        <p:spPr>
          <a:xfrm>
            <a:off x="11600711" y="0"/>
            <a:ext cx="591289" cy="491196"/>
          </a:xfrm>
          <a:prstGeom prst="rect">
            <a:avLst/>
          </a:prstGeom>
        </p:spPr>
      </p:pic>
    </p:spTree>
    <p:extLst>
      <p:ext uri="{BB962C8B-B14F-4D97-AF65-F5344CB8AC3E}">
        <p14:creationId xmlns:p14="http://schemas.microsoft.com/office/powerpoint/2010/main" val="28554067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56</a:t>
            </a:fld>
            <a:endParaRPr lang="en-US"/>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a:solidFill>
                  <a:schemeClr val="bg1"/>
                </a:solidFill>
                <a:latin typeface="Segoe UI" panose="020B0502040204020203" pitchFamily="34" charset="0"/>
                <a:ea typeface="Source Sans Pro Black" panose="020B0803030403020204" pitchFamily="34" charset="0"/>
                <a:cs typeface="Segoe UI" panose="020B0502040204020203" pitchFamily="34" charset="0"/>
              </a:rPr>
              <a:t>How to Connect and Do</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4">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pic>
        <p:nvPicPr>
          <p:cNvPr id="5" name="Content Placeholder 4">
            <a:extLst>
              <a:ext uri="{FF2B5EF4-FFF2-40B4-BE49-F238E27FC236}">
                <a16:creationId xmlns:a16="http://schemas.microsoft.com/office/drawing/2014/main" id="{21DC3423-324A-7448-9148-1B38477BFE29}"/>
              </a:ext>
            </a:extLst>
          </p:cNvPr>
          <p:cNvPicPr>
            <a:picLocks noGrp="1" noChangeAspect="1"/>
          </p:cNvPicPr>
          <p:nvPr>
            <p:ph idx="1"/>
          </p:nvPr>
        </p:nvPicPr>
        <p:blipFill>
          <a:blip r:embed="rId5"/>
          <a:stretch>
            <a:fillRect/>
          </a:stretch>
        </p:blipFill>
        <p:spPr>
          <a:xfrm>
            <a:off x="5798679" y="1825625"/>
            <a:ext cx="594642" cy="4351338"/>
          </a:xfrm>
        </p:spPr>
      </p:pic>
      <p:pic>
        <p:nvPicPr>
          <p:cNvPr id="2" name="Picture 2">
            <a:extLst>
              <a:ext uri="{FF2B5EF4-FFF2-40B4-BE49-F238E27FC236}">
                <a16:creationId xmlns:a16="http://schemas.microsoft.com/office/drawing/2014/main" id="{E6972586-5FFC-2EC3-E0A7-CCEB0B190A4A}"/>
              </a:ext>
            </a:extLst>
          </p:cNvPr>
          <p:cNvPicPr>
            <a:picLocks noChangeAspect="1"/>
          </p:cNvPicPr>
          <p:nvPr/>
        </p:nvPicPr>
        <p:blipFill>
          <a:blip r:embed="rId6"/>
          <a:stretch>
            <a:fillRect/>
          </a:stretch>
        </p:blipFill>
        <p:spPr>
          <a:xfrm>
            <a:off x="11600711" y="0"/>
            <a:ext cx="591289" cy="491196"/>
          </a:xfrm>
          <a:prstGeom prst="rect">
            <a:avLst/>
          </a:prstGeom>
        </p:spPr>
      </p:pic>
    </p:spTree>
    <p:extLst>
      <p:ext uri="{BB962C8B-B14F-4D97-AF65-F5344CB8AC3E}">
        <p14:creationId xmlns:p14="http://schemas.microsoft.com/office/powerpoint/2010/main" val="14652931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1DC3423-324A-7448-9148-1B38477BFE29}"/>
              </a:ext>
            </a:extLst>
          </p:cNvPr>
          <p:cNvPicPr>
            <a:picLocks noGrp="1" noChangeAspect="1"/>
          </p:cNvPicPr>
          <p:nvPr>
            <p:ph idx="4294967295"/>
          </p:nvPr>
        </p:nvPicPr>
        <p:blipFill>
          <a:blip r:embed="rId3"/>
          <a:stretch>
            <a:fillRect/>
          </a:stretch>
        </p:blipFill>
        <p:spPr>
          <a:xfrm>
            <a:off x="5862917" y="0"/>
            <a:ext cx="909731" cy="6667307"/>
          </a:xfrm>
        </p:spPr>
      </p:pic>
      <p:sp>
        <p:nvSpPr>
          <p:cNvPr id="2" name="Rectangle 1">
            <a:extLst>
              <a:ext uri="{FF2B5EF4-FFF2-40B4-BE49-F238E27FC236}">
                <a16:creationId xmlns:a16="http://schemas.microsoft.com/office/drawing/2014/main" id="{E2142D44-1F46-15B7-748F-3AB48E980997}"/>
              </a:ext>
            </a:extLst>
          </p:cNvPr>
          <p:cNvSpPr/>
          <p:nvPr/>
        </p:nvSpPr>
        <p:spPr>
          <a:xfrm>
            <a:off x="6020462" y="139148"/>
            <a:ext cx="594642" cy="198783"/>
          </a:xfrm>
          <a:prstGeom prst="rect">
            <a:avLst/>
          </a:prstGeom>
          <a:solidFill>
            <a:schemeClr val="accent2">
              <a:alpha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9FBBF7F-1F23-87BE-8C33-801E155D02EA}"/>
              </a:ext>
            </a:extLst>
          </p:cNvPr>
          <p:cNvSpPr/>
          <p:nvPr/>
        </p:nvSpPr>
        <p:spPr>
          <a:xfrm>
            <a:off x="6020462" y="337931"/>
            <a:ext cx="594642" cy="2196263"/>
          </a:xfrm>
          <a:prstGeom prst="rect">
            <a:avLst/>
          </a:prstGeom>
          <a:solidFill>
            <a:schemeClr val="accent2">
              <a:alpha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D61C055-EC8C-86AD-5C7C-564526DD5BA8}"/>
              </a:ext>
            </a:extLst>
          </p:cNvPr>
          <p:cNvSpPr/>
          <p:nvPr/>
        </p:nvSpPr>
        <p:spPr>
          <a:xfrm>
            <a:off x="6020462" y="2532491"/>
            <a:ext cx="594642" cy="3110663"/>
          </a:xfrm>
          <a:prstGeom prst="rect">
            <a:avLst/>
          </a:prstGeom>
          <a:solidFill>
            <a:schemeClr val="accent2">
              <a:alpha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627831D-F592-3CAA-5717-52FE9D820551}"/>
              </a:ext>
            </a:extLst>
          </p:cNvPr>
          <p:cNvSpPr/>
          <p:nvPr/>
        </p:nvSpPr>
        <p:spPr>
          <a:xfrm>
            <a:off x="6020461" y="5643154"/>
            <a:ext cx="594642" cy="542109"/>
          </a:xfrm>
          <a:prstGeom prst="rect">
            <a:avLst/>
          </a:prstGeom>
          <a:solidFill>
            <a:schemeClr val="accent2">
              <a:alpha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3D8A6A3-342F-4B2C-6A15-896B7C19C810}"/>
              </a:ext>
            </a:extLst>
          </p:cNvPr>
          <p:cNvSpPr/>
          <p:nvPr/>
        </p:nvSpPr>
        <p:spPr>
          <a:xfrm>
            <a:off x="6020461" y="6185263"/>
            <a:ext cx="594642" cy="185531"/>
          </a:xfrm>
          <a:prstGeom prst="rect">
            <a:avLst/>
          </a:prstGeom>
          <a:solidFill>
            <a:schemeClr val="accent2">
              <a:alpha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167BE60-7F7E-8304-CD0C-AC02E67FA49A}"/>
              </a:ext>
            </a:extLst>
          </p:cNvPr>
          <p:cNvSpPr/>
          <p:nvPr/>
        </p:nvSpPr>
        <p:spPr>
          <a:xfrm>
            <a:off x="6020461" y="6365136"/>
            <a:ext cx="594642" cy="278675"/>
          </a:xfrm>
          <a:prstGeom prst="rect">
            <a:avLst/>
          </a:prstGeom>
          <a:solidFill>
            <a:schemeClr val="accent2">
              <a:alpha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ight Brace 11">
            <a:extLst>
              <a:ext uri="{FF2B5EF4-FFF2-40B4-BE49-F238E27FC236}">
                <a16:creationId xmlns:a16="http://schemas.microsoft.com/office/drawing/2014/main" id="{2F364FC7-8FD6-29E1-747D-6C92CC315D99}"/>
              </a:ext>
            </a:extLst>
          </p:cNvPr>
          <p:cNvSpPr/>
          <p:nvPr/>
        </p:nvSpPr>
        <p:spPr>
          <a:xfrm>
            <a:off x="6615103" y="337931"/>
            <a:ext cx="591671" cy="21945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212A0B64-5C48-9A3D-BCC6-CB4658551D23}"/>
              </a:ext>
            </a:extLst>
          </p:cNvPr>
          <p:cNvSpPr/>
          <p:nvPr/>
        </p:nvSpPr>
        <p:spPr>
          <a:xfrm>
            <a:off x="5049371" y="2532490"/>
            <a:ext cx="971090" cy="308716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68114AC0-D790-A28E-7B98-BEE45C6D5165}"/>
              </a:ext>
            </a:extLst>
          </p:cNvPr>
          <p:cNvSpPr txBox="1"/>
          <p:nvPr/>
        </p:nvSpPr>
        <p:spPr>
          <a:xfrm>
            <a:off x="7206774" y="1250545"/>
            <a:ext cx="1010469" cy="369332"/>
          </a:xfrm>
          <a:prstGeom prst="rect">
            <a:avLst/>
          </a:prstGeom>
          <a:noFill/>
        </p:spPr>
        <p:txBody>
          <a:bodyPr wrap="none" rtlCol="0">
            <a:spAutoFit/>
          </a:bodyPr>
          <a:lstStyle/>
          <a:p>
            <a:r>
              <a:rPr lang="en-US"/>
              <a:t>Get Data</a:t>
            </a:r>
          </a:p>
        </p:txBody>
      </p:sp>
      <p:sp>
        <p:nvSpPr>
          <p:cNvPr id="15" name="TextBox 14">
            <a:extLst>
              <a:ext uri="{FF2B5EF4-FFF2-40B4-BE49-F238E27FC236}">
                <a16:creationId xmlns:a16="http://schemas.microsoft.com/office/drawing/2014/main" id="{6A51C50E-FE78-0B3E-F825-537BAE445F0E}"/>
              </a:ext>
            </a:extLst>
          </p:cNvPr>
          <p:cNvSpPr txBox="1"/>
          <p:nvPr/>
        </p:nvSpPr>
        <p:spPr>
          <a:xfrm>
            <a:off x="3799780" y="3891407"/>
            <a:ext cx="1347869" cy="369332"/>
          </a:xfrm>
          <a:prstGeom prst="rect">
            <a:avLst/>
          </a:prstGeom>
          <a:noFill/>
        </p:spPr>
        <p:txBody>
          <a:bodyPr wrap="none" rtlCol="0">
            <a:spAutoFit/>
          </a:bodyPr>
          <a:lstStyle/>
          <a:p>
            <a:r>
              <a:rPr lang="en-US"/>
              <a:t>Format Data</a:t>
            </a:r>
          </a:p>
        </p:txBody>
      </p:sp>
      <p:pic>
        <p:nvPicPr>
          <p:cNvPr id="4" name="Picture 2">
            <a:extLst>
              <a:ext uri="{FF2B5EF4-FFF2-40B4-BE49-F238E27FC236}">
                <a16:creationId xmlns:a16="http://schemas.microsoft.com/office/drawing/2014/main" id="{82AFD28E-091A-6AC4-F631-93B95F3902D5}"/>
              </a:ext>
            </a:extLst>
          </p:cNvPr>
          <p:cNvPicPr>
            <a:picLocks noChangeAspect="1"/>
          </p:cNvPicPr>
          <p:nvPr/>
        </p:nvPicPr>
        <p:blipFill>
          <a:blip r:embed="rId4"/>
          <a:stretch>
            <a:fillRect/>
          </a:stretch>
        </p:blipFill>
        <p:spPr>
          <a:xfrm>
            <a:off x="11600711" y="0"/>
            <a:ext cx="591289" cy="491196"/>
          </a:xfrm>
          <a:prstGeom prst="rect">
            <a:avLst/>
          </a:prstGeom>
        </p:spPr>
      </p:pic>
    </p:spTree>
    <p:extLst>
      <p:ext uri="{BB962C8B-B14F-4D97-AF65-F5344CB8AC3E}">
        <p14:creationId xmlns:p14="http://schemas.microsoft.com/office/powerpoint/2010/main" val="3271725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3"/>
                                        </p:tgtEl>
                                      </p:cBhvr>
                                    </p:animEffect>
                                    <p:set>
                                      <p:cBhvr>
                                        <p:cTn id="22" dur="1" fill="hold">
                                          <p:stCondLst>
                                            <p:cond delay="499"/>
                                          </p:stCondLst>
                                        </p:cTn>
                                        <p:tgtEl>
                                          <p:spTgt spid="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7"/>
                                        </p:tgtEl>
                                      </p:cBhvr>
                                    </p:animEffect>
                                    <p:set>
                                      <p:cBhvr>
                                        <p:cTn id="42" dur="1" fill="hold">
                                          <p:stCondLst>
                                            <p:cond delay="499"/>
                                          </p:stCondLst>
                                        </p:cTn>
                                        <p:tgtEl>
                                          <p:spTgt spid="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8"/>
                                        </p:tgtEl>
                                      </p:cBhvr>
                                    </p:animEffect>
                                    <p:set>
                                      <p:cBhvr>
                                        <p:cTn id="52" dur="1" fill="hold">
                                          <p:stCondLst>
                                            <p:cond delay="499"/>
                                          </p:stCondLst>
                                        </p:cTn>
                                        <p:tgtEl>
                                          <p:spTgt spid="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9"/>
                                        </p:tgtEl>
                                      </p:cBhvr>
                                    </p:animEffect>
                                    <p:set>
                                      <p:cBhvr>
                                        <p:cTn id="62" dur="1" fill="hold">
                                          <p:stCondLst>
                                            <p:cond delay="499"/>
                                          </p:stCondLst>
                                        </p:cTn>
                                        <p:tgtEl>
                                          <p:spTgt spid="9"/>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500"/>
                                        <p:tgtEl>
                                          <p:spTgt spid="1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2"/>
                                        </p:tgtEl>
                                        <p:attrNameLst>
                                          <p:attrName>style.visibility</p:attrName>
                                        </p:attrNameLst>
                                      </p:cBhvr>
                                      <p:to>
                                        <p:strVal val="visible"/>
                                      </p:to>
                                    </p:set>
                                    <p:animEffect transition="in" filter="fade">
                                      <p:cBhvr>
                                        <p:cTn id="70" dur="500"/>
                                        <p:tgtEl>
                                          <p:spTgt spid="1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fade">
                                      <p:cBhvr>
                                        <p:cTn id="75" dur="500"/>
                                        <p:tgtEl>
                                          <p:spTgt spid="1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6" grpId="0" animBg="1"/>
      <p:bldP spid="6" grpId="1" animBg="1"/>
      <p:bldP spid="7" grpId="0" animBg="1"/>
      <p:bldP spid="7" grpId="1" animBg="1"/>
      <p:bldP spid="8" grpId="0" animBg="1"/>
      <p:bldP spid="8" grpId="1" animBg="1"/>
      <p:bldP spid="9" grpId="0" animBg="1"/>
      <p:bldP spid="9" grpId="1" animBg="1"/>
      <p:bldP spid="12" grpId="0" animBg="1"/>
      <p:bldP spid="13" grpId="0" animBg="1"/>
      <p:bldP spid="14" grpId="0"/>
      <p:bldP spid="1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58</a:t>
            </a:fld>
            <a:endParaRPr lang="en-US"/>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a:solidFill>
                  <a:schemeClr val="bg1"/>
                </a:solidFill>
                <a:latin typeface="Segoe UI" panose="020B0502040204020203" pitchFamily="34" charset="0"/>
                <a:ea typeface="Source Sans Pro Black" panose="020B0803030403020204" pitchFamily="34" charset="0"/>
                <a:cs typeface="Segoe UI" panose="020B0502040204020203" pitchFamily="34" charset="0"/>
              </a:rPr>
              <a:t>How to Connect and Do</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4">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pic>
        <p:nvPicPr>
          <p:cNvPr id="5" name="Content Placeholder 4">
            <a:extLst>
              <a:ext uri="{FF2B5EF4-FFF2-40B4-BE49-F238E27FC236}">
                <a16:creationId xmlns:a16="http://schemas.microsoft.com/office/drawing/2014/main" id="{21DC3423-324A-7448-9148-1B38477BFE29}"/>
              </a:ext>
            </a:extLst>
          </p:cNvPr>
          <p:cNvPicPr>
            <a:picLocks noGrp="1" noChangeAspect="1"/>
          </p:cNvPicPr>
          <p:nvPr>
            <p:ph idx="1"/>
          </p:nvPr>
        </p:nvPicPr>
        <p:blipFill>
          <a:blip r:embed="rId5"/>
          <a:stretch>
            <a:fillRect/>
          </a:stretch>
        </p:blipFill>
        <p:spPr>
          <a:xfrm>
            <a:off x="5798679" y="1825625"/>
            <a:ext cx="594642" cy="4351338"/>
          </a:xfrm>
        </p:spPr>
      </p:pic>
      <p:pic>
        <p:nvPicPr>
          <p:cNvPr id="2" name="Picture 2">
            <a:extLst>
              <a:ext uri="{FF2B5EF4-FFF2-40B4-BE49-F238E27FC236}">
                <a16:creationId xmlns:a16="http://schemas.microsoft.com/office/drawing/2014/main" id="{02296AFE-7911-BD22-E755-D5992CE13628}"/>
              </a:ext>
            </a:extLst>
          </p:cNvPr>
          <p:cNvPicPr>
            <a:picLocks noChangeAspect="1"/>
          </p:cNvPicPr>
          <p:nvPr/>
        </p:nvPicPr>
        <p:blipFill>
          <a:blip r:embed="rId6"/>
          <a:stretch>
            <a:fillRect/>
          </a:stretch>
        </p:blipFill>
        <p:spPr>
          <a:xfrm>
            <a:off x="11600711" y="0"/>
            <a:ext cx="591289" cy="491196"/>
          </a:xfrm>
          <a:prstGeom prst="rect">
            <a:avLst/>
          </a:prstGeom>
        </p:spPr>
      </p:pic>
    </p:spTree>
    <p:extLst>
      <p:ext uri="{BB962C8B-B14F-4D97-AF65-F5344CB8AC3E}">
        <p14:creationId xmlns:p14="http://schemas.microsoft.com/office/powerpoint/2010/main" val="2227516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59</a:t>
            </a:fld>
            <a:endParaRPr lang="en-US"/>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a:solidFill>
                  <a:schemeClr val="bg1"/>
                </a:solidFill>
                <a:latin typeface="Segoe UI" panose="020B0502040204020203" pitchFamily="34" charset="0"/>
                <a:ea typeface="Source Sans Pro Black" panose="020B0803030403020204" pitchFamily="34" charset="0"/>
                <a:cs typeface="Segoe UI" panose="020B0502040204020203" pitchFamily="34" charset="0"/>
              </a:rPr>
              <a:t>How to Connect and Do</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4">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sp>
        <p:nvSpPr>
          <p:cNvPr id="3" name="Content Placeholder 2">
            <a:extLst>
              <a:ext uri="{FF2B5EF4-FFF2-40B4-BE49-F238E27FC236}">
                <a16:creationId xmlns:a16="http://schemas.microsoft.com/office/drawing/2014/main" id="{A35EBBAB-0039-D851-9B56-7AA5A7B59D10}"/>
              </a:ext>
            </a:extLst>
          </p:cNvPr>
          <p:cNvSpPr>
            <a:spLocks noGrp="1"/>
          </p:cNvSpPr>
          <p:nvPr>
            <p:ph idx="1"/>
          </p:nvPr>
        </p:nvSpPr>
        <p:spPr/>
        <p:txBody>
          <a:bodyPr/>
          <a:lstStyle/>
          <a:p>
            <a:endParaRPr lang="en-US"/>
          </a:p>
        </p:txBody>
      </p:sp>
      <p:pic>
        <p:nvPicPr>
          <p:cNvPr id="2" name="Picture 2">
            <a:extLst>
              <a:ext uri="{FF2B5EF4-FFF2-40B4-BE49-F238E27FC236}">
                <a16:creationId xmlns:a16="http://schemas.microsoft.com/office/drawing/2014/main" id="{4BA3A832-5DD1-D804-09F1-882DF8795A83}"/>
              </a:ext>
            </a:extLst>
          </p:cNvPr>
          <p:cNvPicPr>
            <a:picLocks noChangeAspect="1"/>
          </p:cNvPicPr>
          <p:nvPr/>
        </p:nvPicPr>
        <p:blipFill>
          <a:blip r:embed="rId5"/>
          <a:stretch>
            <a:fillRect/>
          </a:stretch>
        </p:blipFill>
        <p:spPr>
          <a:xfrm>
            <a:off x="11600711" y="0"/>
            <a:ext cx="591289" cy="491196"/>
          </a:xfrm>
          <a:prstGeom prst="rect">
            <a:avLst/>
          </a:prstGeom>
        </p:spPr>
      </p:pic>
    </p:spTree>
    <p:extLst>
      <p:ext uri="{BB962C8B-B14F-4D97-AF65-F5344CB8AC3E}">
        <p14:creationId xmlns:p14="http://schemas.microsoft.com/office/powerpoint/2010/main" val="1062139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87A70785-B463-47B1-B122-587FAB7F5F3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11" name="Object 10" hidden="1">
                        <a:extLst>
                          <a:ext uri="{FF2B5EF4-FFF2-40B4-BE49-F238E27FC236}">
                            <a16:creationId xmlns:a16="http://schemas.microsoft.com/office/drawing/2014/main" id="{87A70785-B463-47B1-B122-587FAB7F5F3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8" name="Rectangle 37" hidden="1">
            <a:extLst>
              <a:ext uri="{FF2B5EF4-FFF2-40B4-BE49-F238E27FC236}">
                <a16:creationId xmlns:a16="http://schemas.microsoft.com/office/drawing/2014/main" id="{83383D2E-35DD-485A-93B5-4DC7FDFCD1F9}"/>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da-DK" sz="4400" b="1">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62" name="Rectángulo 6175">
            <a:extLst>
              <a:ext uri="{FF2B5EF4-FFF2-40B4-BE49-F238E27FC236}">
                <a16:creationId xmlns:a16="http://schemas.microsoft.com/office/drawing/2014/main" id="{23C290D0-6A72-452F-8582-ADE87DA110D0}"/>
              </a:ext>
            </a:extLst>
          </p:cNvPr>
          <p:cNvSpPr/>
          <p:nvPr/>
        </p:nvSpPr>
        <p:spPr>
          <a:xfrm flipV="1">
            <a:off x="9645188" y="-3"/>
            <a:ext cx="2546812" cy="6858002"/>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任意多边形: 形状 16">
            <a:extLst>
              <a:ext uri="{FF2B5EF4-FFF2-40B4-BE49-F238E27FC236}">
                <a16:creationId xmlns:a16="http://schemas.microsoft.com/office/drawing/2014/main" id="{3036D63D-5F0C-4766-ADC0-263540C0E3E8}"/>
              </a:ext>
            </a:extLst>
          </p:cNvPr>
          <p:cNvSpPr/>
          <p:nvPr/>
        </p:nvSpPr>
        <p:spPr>
          <a:xfrm rot="16200000">
            <a:off x="8101975" y="525429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9">
            <a:extLst>
              <a:ext uri="{FF2B5EF4-FFF2-40B4-BE49-F238E27FC236}">
                <a16:creationId xmlns:a16="http://schemas.microsoft.com/office/drawing/2014/main" id="{DBE949EE-E1FD-4D2F-815C-865A15CEC628}"/>
              </a:ext>
            </a:extLst>
          </p:cNvPr>
          <p:cNvSpPr/>
          <p:nvPr/>
        </p:nvSpPr>
        <p:spPr>
          <a:xfrm>
            <a:off x="6736443" y="1"/>
            <a:ext cx="4891314" cy="3429000"/>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BDF70C0-AE68-4F28-B206-5BECDA2258B4}"/>
              </a:ext>
            </a:extLst>
          </p:cNvPr>
          <p:cNvSpPr/>
          <p:nvPr/>
        </p:nvSpPr>
        <p:spPr>
          <a:xfrm>
            <a:off x="6736443" y="983343"/>
            <a:ext cx="4891314" cy="4891314"/>
          </a:xfrm>
          <a:prstGeom prst="ellipse">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CB5E8A7-CBF9-4BE3-AB6A-AC503DDF6722}"/>
              </a:ext>
            </a:extLst>
          </p:cNvPr>
          <p:cNvSpPr/>
          <p:nvPr/>
        </p:nvSpPr>
        <p:spPr>
          <a:xfrm>
            <a:off x="7344642" y="1591542"/>
            <a:ext cx="3674916" cy="3674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a:extLst>
              <a:ext uri="{FF2B5EF4-FFF2-40B4-BE49-F238E27FC236}">
                <a16:creationId xmlns:a16="http://schemas.microsoft.com/office/drawing/2014/main" id="{3CE20153-770D-4CD4-A193-D94E03C3411A}"/>
              </a:ext>
            </a:extLst>
          </p:cNvPr>
          <p:cNvGrpSpPr/>
          <p:nvPr/>
        </p:nvGrpSpPr>
        <p:grpSpPr>
          <a:xfrm>
            <a:off x="6653150" y="3643997"/>
            <a:ext cx="1293091" cy="1293091"/>
            <a:chOff x="7187500" y="839949"/>
            <a:chExt cx="1422400" cy="1422400"/>
          </a:xfrm>
        </p:grpSpPr>
        <p:sp>
          <p:nvSpPr>
            <p:cNvPr id="67" name="Oval 66">
              <a:extLst>
                <a:ext uri="{FF2B5EF4-FFF2-40B4-BE49-F238E27FC236}">
                  <a16:creationId xmlns:a16="http://schemas.microsoft.com/office/drawing/2014/main" id="{C258DCCD-91D3-47FE-970E-D8F41D38CDEA}"/>
                </a:ext>
              </a:extLst>
            </p:cNvPr>
            <p:cNvSpPr/>
            <p:nvPr/>
          </p:nvSpPr>
          <p:spPr>
            <a:xfrm>
              <a:off x="7187500" y="839949"/>
              <a:ext cx="1422400" cy="142240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568FA93A-9258-4847-946B-9D18E1E01DC7}"/>
                </a:ext>
              </a:extLst>
            </p:cNvPr>
            <p:cNvSpPr/>
            <p:nvPr/>
          </p:nvSpPr>
          <p:spPr>
            <a:xfrm>
              <a:off x="7412941" y="1065390"/>
              <a:ext cx="971519" cy="971519"/>
            </a:xfrm>
            <a:prstGeom prst="ellipse">
              <a:avLst/>
            </a:prstGeom>
            <a:solidFill>
              <a:srgbClr val="FFD100"/>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Oval 16">
            <a:extLst>
              <a:ext uri="{FF2B5EF4-FFF2-40B4-BE49-F238E27FC236}">
                <a16:creationId xmlns:a16="http://schemas.microsoft.com/office/drawing/2014/main" id="{5370B0A9-86A8-4400-A409-E63F77FD58B9}"/>
              </a:ext>
            </a:extLst>
          </p:cNvPr>
          <p:cNvSpPr/>
          <p:nvPr/>
        </p:nvSpPr>
        <p:spPr>
          <a:xfrm>
            <a:off x="571478" y="3517329"/>
            <a:ext cx="472979" cy="472978"/>
          </a:xfrm>
          <a:prstGeom prst="ellipse">
            <a:avLst/>
          </a:prstGeom>
          <a:solidFill>
            <a:srgbClr val="FFD1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itle 1">
            <a:extLst>
              <a:ext uri="{FF2B5EF4-FFF2-40B4-BE49-F238E27FC236}">
                <a16:creationId xmlns:a16="http://schemas.microsoft.com/office/drawing/2014/main" id="{12CB22A1-04A3-4C29-8EFA-FEF5A791375E}"/>
              </a:ext>
            </a:extLst>
          </p:cNvPr>
          <p:cNvSpPr>
            <a:spLocks noGrp="1"/>
          </p:cNvSpPr>
          <p:nvPr>
            <p:ph type="title"/>
          </p:nvPr>
        </p:nvSpPr>
        <p:spPr>
          <a:xfrm>
            <a:off x="564241" y="365125"/>
            <a:ext cx="5772069" cy="1404298"/>
          </a:xfrm>
        </p:spPr>
        <p:txBody>
          <a:bodyPr lIns="0" rIns="0">
            <a:normAutofit/>
          </a:bodyPr>
          <a:lstStyle/>
          <a:p>
            <a:r>
              <a:rPr lang="da-DK" b="1">
                <a:solidFill>
                  <a:schemeClr val="tx1">
                    <a:lumMod val="75000"/>
                    <a:lumOff val="25000"/>
                  </a:schemeClr>
                </a:solidFill>
                <a:latin typeface="Segoe UI" panose="020B0502040204020203" pitchFamily="34" charset="0"/>
                <a:cs typeface="Segoe UI" panose="020B0502040204020203" pitchFamily="34" charset="0"/>
              </a:rPr>
              <a:t>Meet your presenters</a:t>
            </a:r>
            <a:endParaRPr lang="en-US">
              <a:solidFill>
                <a:schemeClr val="tx1">
                  <a:lumMod val="75000"/>
                  <a:lumOff val="25000"/>
                </a:schemeClr>
              </a:solidFill>
            </a:endParaRPr>
          </a:p>
        </p:txBody>
      </p:sp>
      <p:sp>
        <p:nvSpPr>
          <p:cNvPr id="39" name="Title 1">
            <a:extLst>
              <a:ext uri="{FF2B5EF4-FFF2-40B4-BE49-F238E27FC236}">
                <a16:creationId xmlns:a16="http://schemas.microsoft.com/office/drawing/2014/main" id="{F932CD32-163F-4A64-AD53-875D70DB8ED9}"/>
              </a:ext>
            </a:extLst>
          </p:cNvPr>
          <p:cNvSpPr txBox="1">
            <a:spLocks/>
          </p:cNvSpPr>
          <p:nvPr/>
        </p:nvSpPr>
        <p:spPr>
          <a:xfrm>
            <a:off x="564241" y="1815771"/>
            <a:ext cx="5531759" cy="161323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2000" dirty="0">
                <a:solidFill>
                  <a:schemeClr val="tx1">
                    <a:lumMod val="75000"/>
                    <a:lumOff val="25000"/>
                  </a:schemeClr>
                </a:solidFill>
                <a:latin typeface="Segoe UI" panose="020B0502040204020203" pitchFamily="34" charset="0"/>
                <a:cs typeface="Segoe UI" panose="020B0502040204020203" pitchFamily="34" charset="0"/>
              </a:rPr>
              <a:t>Nathan Clouse</a:t>
            </a:r>
          </a:p>
          <a:p>
            <a:pPr>
              <a:lnSpc>
                <a:spcPct val="100000"/>
              </a:lnSpc>
              <a:spcAft>
                <a:spcPts val="1200"/>
              </a:spcAft>
            </a:pPr>
            <a:r>
              <a:rPr lang="en-US" sz="2000" dirty="0">
                <a:solidFill>
                  <a:schemeClr val="tx1">
                    <a:lumMod val="75000"/>
                    <a:lumOff val="25000"/>
                  </a:schemeClr>
                </a:solidFill>
                <a:latin typeface="Segoe UI" panose="020B0502040204020203" pitchFamily="34" charset="0"/>
                <a:cs typeface="Segoe UI" panose="020B0502040204020203" pitchFamily="34" charset="0"/>
              </a:rPr>
              <a:t>Microsoft MVP – Business Applications AI ERP</a:t>
            </a:r>
          </a:p>
          <a:p>
            <a:pPr>
              <a:lnSpc>
                <a:spcPct val="100000"/>
              </a:lnSpc>
              <a:spcAft>
                <a:spcPts val="1200"/>
              </a:spcAft>
            </a:pPr>
            <a:r>
              <a:rPr lang="en-US" sz="2000" dirty="0">
                <a:solidFill>
                  <a:schemeClr val="tx1">
                    <a:lumMod val="75000"/>
                    <a:lumOff val="25000"/>
                  </a:schemeClr>
                </a:solidFill>
                <a:latin typeface="Segoe UI" panose="020B0502040204020203" pitchFamily="34" charset="0"/>
                <a:cs typeface="Segoe UI" panose="020B0502040204020203" pitchFamily="34" charset="0"/>
              </a:rPr>
              <a:t>Technical Architect @ </a:t>
            </a:r>
            <a:r>
              <a:rPr lang="en-US" sz="2000" dirty="0" err="1">
                <a:solidFill>
                  <a:schemeClr val="tx1">
                    <a:lumMod val="75000"/>
                    <a:lumOff val="25000"/>
                  </a:schemeClr>
                </a:solidFill>
                <a:latin typeface="Segoe UI" panose="020B0502040204020203" pitchFamily="34" charset="0"/>
                <a:cs typeface="Segoe UI" panose="020B0502040204020203" pitchFamily="34" charset="0"/>
              </a:rPr>
              <a:t>enVista</a:t>
            </a:r>
            <a:r>
              <a:rPr lang="en-US" sz="2000" dirty="0">
                <a:solidFill>
                  <a:schemeClr val="tx1">
                    <a:lumMod val="75000"/>
                    <a:lumOff val="25000"/>
                  </a:schemeClr>
                </a:solidFill>
                <a:latin typeface="Segoe UI" panose="020B0502040204020203" pitchFamily="34" charset="0"/>
                <a:cs typeface="Segoe UI" panose="020B0502040204020203" pitchFamily="34" charset="0"/>
              </a:rPr>
              <a:t> </a:t>
            </a:r>
          </a:p>
        </p:txBody>
      </p:sp>
      <p:sp>
        <p:nvSpPr>
          <p:cNvPr id="40" name="Title 1">
            <a:extLst>
              <a:ext uri="{FF2B5EF4-FFF2-40B4-BE49-F238E27FC236}">
                <a16:creationId xmlns:a16="http://schemas.microsoft.com/office/drawing/2014/main" id="{4483A081-A6F8-4AE1-9C96-F42F23D5E4D0}"/>
              </a:ext>
            </a:extLst>
          </p:cNvPr>
          <p:cNvSpPr txBox="1">
            <a:spLocks/>
          </p:cNvSpPr>
          <p:nvPr/>
        </p:nvSpPr>
        <p:spPr>
          <a:xfrm>
            <a:off x="564241" y="4080893"/>
            <a:ext cx="5531759" cy="1796021"/>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indent="0">
              <a:buNone/>
            </a:pPr>
            <a:r>
              <a:rPr lang="en-US" sz="2400" dirty="0">
                <a:solidFill>
                  <a:schemeClr val="tx1">
                    <a:lumMod val="75000"/>
                    <a:lumOff val="25000"/>
                  </a:schemeClr>
                </a:solidFill>
                <a:sym typeface="Wingdings" panose="05000000000000000000" pitchFamily="2" charset="2"/>
              </a:rPr>
              <a:t>Nahtan.clouse@atomicax.com</a:t>
            </a:r>
          </a:p>
          <a:p>
            <a:pPr marL="0" indent="0">
              <a:buNone/>
            </a:pPr>
            <a:r>
              <a:rPr lang="en-US" sz="2400" dirty="0">
                <a:solidFill>
                  <a:schemeClr val="tx1">
                    <a:lumMod val="75000"/>
                    <a:lumOff val="25000"/>
                  </a:schemeClr>
                </a:solidFill>
                <a:sym typeface="Wingdings" panose="05000000000000000000" pitchFamily="2" charset="2"/>
              </a:rPr>
              <a:t>nclouse@envistacorp.com</a:t>
            </a:r>
          </a:p>
          <a:p>
            <a:pPr marL="0" indent="0">
              <a:buNone/>
            </a:pPr>
            <a:r>
              <a:rPr lang="en-US" sz="2400" dirty="0">
                <a:solidFill>
                  <a:schemeClr val="tx1">
                    <a:lumMod val="75000"/>
                    <a:lumOff val="25000"/>
                  </a:schemeClr>
                </a:solidFill>
                <a:sym typeface="Wingdings" panose="05000000000000000000" pitchFamily="2" charset="2"/>
                <a:hlinkClick r:id="rId7"/>
              </a:rPr>
              <a:t>www.atomicax.com</a:t>
            </a:r>
            <a:endParaRPr lang="en-US" sz="2400" dirty="0">
              <a:solidFill>
                <a:schemeClr val="tx1">
                  <a:lumMod val="75000"/>
                  <a:lumOff val="25000"/>
                </a:schemeClr>
              </a:solidFill>
              <a:sym typeface="Wingdings" panose="05000000000000000000" pitchFamily="2" charset="2"/>
            </a:endParaRPr>
          </a:p>
          <a:p>
            <a:pPr marL="0" indent="0">
              <a:buNone/>
            </a:pPr>
            <a:r>
              <a:rPr lang="en-US" sz="2400" dirty="0">
                <a:solidFill>
                  <a:schemeClr val="tx1">
                    <a:lumMod val="75000"/>
                    <a:lumOff val="25000"/>
                  </a:schemeClr>
                </a:solidFill>
                <a:sym typeface="Wingdings" panose="05000000000000000000" pitchFamily="2" charset="2"/>
                <a:hlinkClick r:id="rId8"/>
              </a:rPr>
              <a:t>www.dynamics.fo</a:t>
            </a:r>
            <a:endParaRPr lang="en-US" sz="2400" dirty="0">
              <a:solidFill>
                <a:schemeClr val="tx1">
                  <a:lumMod val="75000"/>
                  <a:lumOff val="25000"/>
                </a:schemeClr>
              </a:solidFill>
              <a:sym typeface="Wingdings" panose="05000000000000000000" pitchFamily="2" charset="2"/>
            </a:endParaRPr>
          </a:p>
          <a:p>
            <a:pPr marL="0" indent="0">
              <a:buNone/>
            </a:pPr>
            <a:r>
              <a:rPr lang="en-US" sz="2400" dirty="0" err="1">
                <a:solidFill>
                  <a:schemeClr val="tx1">
                    <a:lumMod val="75000"/>
                    <a:lumOff val="25000"/>
                  </a:schemeClr>
                </a:solidFill>
                <a:sym typeface="Wingdings" panose="05000000000000000000" pitchFamily="2" charset="2"/>
              </a:rPr>
              <a:t>NathanClouseAX</a:t>
            </a:r>
            <a:r>
              <a:rPr lang="en-US" sz="2400" dirty="0">
                <a:solidFill>
                  <a:schemeClr val="tx1">
                    <a:lumMod val="75000"/>
                    <a:lumOff val="25000"/>
                  </a:schemeClr>
                </a:solidFill>
                <a:sym typeface="Wingdings" panose="05000000000000000000" pitchFamily="2" charset="2"/>
              </a:rPr>
              <a:t> on most social media platforms</a:t>
            </a:r>
          </a:p>
        </p:txBody>
      </p:sp>
      <p:sp>
        <p:nvSpPr>
          <p:cNvPr id="63" name="Rectangle 62">
            <a:extLst>
              <a:ext uri="{FF2B5EF4-FFF2-40B4-BE49-F238E27FC236}">
                <a16:creationId xmlns:a16="http://schemas.microsoft.com/office/drawing/2014/main" id="{CF4FFC93-7895-41FC-9681-9AD0A206D726}"/>
              </a:ext>
            </a:extLst>
          </p:cNvPr>
          <p:cNvSpPr/>
          <p:nvPr/>
        </p:nvSpPr>
        <p:spPr>
          <a:xfrm>
            <a:off x="11239954" y="6519862"/>
            <a:ext cx="444500" cy="338137"/>
          </a:xfrm>
          <a:prstGeom prst="rect">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FBF2C23D-565C-4AF6-8B29-7739839C6A71}"/>
              </a:ext>
            </a:extLst>
          </p:cNvPr>
          <p:cNvSpPr/>
          <p:nvPr/>
        </p:nvSpPr>
        <p:spPr>
          <a:xfrm>
            <a:off x="11239954" y="6316662"/>
            <a:ext cx="444500" cy="444500"/>
          </a:xfrm>
          <a:prstGeom prst="ellipse">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Slide Number Placeholder 5">
            <a:extLst>
              <a:ext uri="{FF2B5EF4-FFF2-40B4-BE49-F238E27FC236}">
                <a16:creationId xmlns:a16="http://schemas.microsoft.com/office/drawing/2014/main" id="{7E2CF59C-53C5-46F1-BC29-BECC19F9DD05}"/>
              </a:ext>
            </a:extLst>
          </p:cNvPr>
          <p:cNvSpPr>
            <a:spLocks noGrp="1"/>
          </p:cNvSpPr>
          <p:nvPr>
            <p:ph type="sldNum" sz="quarter" idx="12"/>
          </p:nvPr>
        </p:nvSpPr>
        <p:spPr>
          <a:xfrm>
            <a:off x="11296650" y="6356350"/>
            <a:ext cx="331108" cy="365125"/>
          </a:xfrm>
        </p:spPr>
        <p:txBody>
          <a:bodyPr lIns="0" tIns="0" rIns="0" bIns="0"/>
          <a:lstStyle>
            <a:lvl1pPr algn="ctr">
              <a:defRPr sz="900" b="1">
                <a:solidFill>
                  <a:schemeClr val="tx1">
                    <a:lumMod val="75000"/>
                    <a:lumOff val="25000"/>
                  </a:schemeClr>
                </a:solidFill>
                <a:latin typeface="Segoe UI" panose="020B0502040204020203" pitchFamily="34" charset="0"/>
                <a:cs typeface="Segoe UI" panose="020B0502040204020203" pitchFamily="34" charset="0"/>
              </a:defRPr>
            </a:lvl1pPr>
          </a:lstStyle>
          <a:p>
            <a:fld id="{8D05A9CD-9176-4D89-A414-3BEEE81BBC77}" type="slidenum">
              <a:rPr lang="en-US" smtClean="0"/>
              <a:pPr/>
              <a:t>6</a:t>
            </a:fld>
            <a:endParaRPr lang="en-US"/>
          </a:p>
        </p:txBody>
      </p:sp>
      <p:cxnSp>
        <p:nvCxnSpPr>
          <p:cNvPr id="70" name="Straight Connector 69">
            <a:extLst>
              <a:ext uri="{FF2B5EF4-FFF2-40B4-BE49-F238E27FC236}">
                <a16:creationId xmlns:a16="http://schemas.microsoft.com/office/drawing/2014/main" id="{B18CDFF8-65C0-4708-B05B-E73706D4733F}"/>
              </a:ext>
            </a:extLst>
          </p:cNvPr>
          <p:cNvCxnSpPr>
            <a:cxnSpLocks/>
          </p:cNvCxnSpPr>
          <p:nvPr/>
        </p:nvCxnSpPr>
        <p:spPr>
          <a:xfrm>
            <a:off x="1085850" y="3943350"/>
            <a:ext cx="49911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red and blue text on a black background&#10;&#10;Description automatically generated">
            <a:extLst>
              <a:ext uri="{FF2B5EF4-FFF2-40B4-BE49-F238E27FC236}">
                <a16:creationId xmlns:a16="http://schemas.microsoft.com/office/drawing/2014/main" id="{CE319DCD-ECC1-AF8C-0020-665BC4B4360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139" y="5546590"/>
            <a:ext cx="1796021" cy="1796021"/>
          </a:xfrm>
          <a:prstGeom prst="rect">
            <a:avLst/>
          </a:prstGeom>
        </p:spPr>
      </p:pic>
      <p:pic>
        <p:nvPicPr>
          <p:cNvPr id="2" name="Picture 1" descr="A black and white logo&#10;&#10;Description automatically generated">
            <a:extLst>
              <a:ext uri="{FF2B5EF4-FFF2-40B4-BE49-F238E27FC236}">
                <a16:creationId xmlns:a16="http://schemas.microsoft.com/office/drawing/2014/main" id="{5854C7EB-AA97-84D9-F6AF-E85B702A345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97741" y="2764054"/>
            <a:ext cx="736649" cy="736649"/>
          </a:xfrm>
          <a:prstGeom prst="rect">
            <a:avLst/>
          </a:prstGeom>
        </p:spPr>
      </p:pic>
      <p:pic>
        <p:nvPicPr>
          <p:cNvPr id="57" name="Picture 56" descr="A blue and white sign with white text&#10;&#10;Description automatically generated">
            <a:extLst>
              <a:ext uri="{FF2B5EF4-FFF2-40B4-BE49-F238E27FC236}">
                <a16:creationId xmlns:a16="http://schemas.microsoft.com/office/drawing/2014/main" id="{FB9B0E9D-08DC-4151-6CCC-C8D02868EBE9}"/>
              </a:ext>
            </a:extLst>
          </p:cNvPr>
          <p:cNvPicPr>
            <a:picLocks noChangeAspect="1"/>
          </p:cNvPicPr>
          <p:nvPr/>
        </p:nvPicPr>
        <p:blipFill>
          <a:blip r:embed="rId11">
            <a:clrChange>
              <a:clrFrom>
                <a:srgbClr val="5085BC"/>
              </a:clrFrom>
              <a:clrTo>
                <a:srgbClr val="5085BC">
                  <a:alpha val="0"/>
                </a:srgbClr>
              </a:clrTo>
            </a:clrChange>
            <a:extLst>
              <a:ext uri="{28A0092B-C50C-407E-A947-70E740481C1C}">
                <a14:useLocalDpi xmlns:a14="http://schemas.microsoft.com/office/drawing/2010/main" val="0"/>
              </a:ext>
            </a:extLst>
          </a:blip>
          <a:stretch>
            <a:fillRect/>
          </a:stretch>
        </p:blipFill>
        <p:spPr>
          <a:xfrm>
            <a:off x="6985518" y="508116"/>
            <a:ext cx="1805339" cy="734039"/>
          </a:xfrm>
          <a:prstGeom prst="rect">
            <a:avLst/>
          </a:prstGeom>
        </p:spPr>
      </p:pic>
      <p:pic>
        <p:nvPicPr>
          <p:cNvPr id="73" name="Graphic 72" descr="Envelope with solid fill">
            <a:extLst>
              <a:ext uri="{FF2B5EF4-FFF2-40B4-BE49-F238E27FC236}">
                <a16:creationId xmlns:a16="http://schemas.microsoft.com/office/drawing/2014/main" id="{93F13E70-DF1E-4D0C-1012-BA14B7C83A5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15855" y="3559852"/>
            <a:ext cx="387931" cy="387931"/>
          </a:xfrm>
          <a:prstGeom prst="rect">
            <a:avLst/>
          </a:prstGeom>
        </p:spPr>
      </p:pic>
      <p:sp>
        <p:nvSpPr>
          <p:cNvPr id="75" name="Rectangle 74">
            <a:extLst>
              <a:ext uri="{FF2B5EF4-FFF2-40B4-BE49-F238E27FC236}">
                <a16:creationId xmlns:a16="http://schemas.microsoft.com/office/drawing/2014/main" id="{E1B258A4-59AC-C721-2F07-B09C6E09AFD2}"/>
              </a:ext>
            </a:extLst>
          </p:cNvPr>
          <p:cNvSpPr/>
          <p:nvPr/>
        </p:nvSpPr>
        <p:spPr>
          <a:xfrm>
            <a:off x="6908519" y="1226477"/>
            <a:ext cx="2075444" cy="203025"/>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E0E92E6A-A2D3-05BB-4DB2-7952D94DD6BC}"/>
              </a:ext>
            </a:extLst>
          </p:cNvPr>
          <p:cNvSpPr/>
          <p:nvPr/>
        </p:nvSpPr>
        <p:spPr>
          <a:xfrm>
            <a:off x="6997535" y="365125"/>
            <a:ext cx="2075444" cy="203025"/>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09EB080F-408E-FD26-65C8-F87B500BD065}"/>
              </a:ext>
            </a:extLst>
          </p:cNvPr>
          <p:cNvSpPr/>
          <p:nvPr/>
        </p:nvSpPr>
        <p:spPr>
          <a:xfrm>
            <a:off x="8737928" y="135261"/>
            <a:ext cx="246035" cy="1146047"/>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FB3A102B-65CA-E636-6814-93647ED28221}"/>
              </a:ext>
            </a:extLst>
          </p:cNvPr>
          <p:cNvSpPr/>
          <p:nvPr/>
        </p:nvSpPr>
        <p:spPr>
          <a:xfrm>
            <a:off x="6811653" y="211448"/>
            <a:ext cx="246035" cy="1146047"/>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wearing glasses smiling&#10;&#10;Description automatically generated">
            <a:extLst>
              <a:ext uri="{FF2B5EF4-FFF2-40B4-BE49-F238E27FC236}">
                <a16:creationId xmlns:a16="http://schemas.microsoft.com/office/drawing/2014/main" id="{031836E0-F19E-46DE-2CDD-52D78324150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066446" y="2295896"/>
            <a:ext cx="1905000" cy="1905000"/>
          </a:xfrm>
          <a:prstGeom prst="rect">
            <a:avLst/>
          </a:prstGeom>
        </p:spPr>
      </p:pic>
      <p:pic>
        <p:nvPicPr>
          <p:cNvPr id="7" name="Picture 6" descr="A blue and yellow logo&#10;&#10;Description automatically generated">
            <a:extLst>
              <a:ext uri="{FF2B5EF4-FFF2-40B4-BE49-F238E27FC236}">
                <a16:creationId xmlns:a16="http://schemas.microsoft.com/office/drawing/2014/main" id="{D0225441-D845-1B37-1F93-FBA06D54AC9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005240" y="237898"/>
            <a:ext cx="1146047" cy="1146047"/>
          </a:xfrm>
          <a:prstGeom prst="rect">
            <a:avLst/>
          </a:prstGeom>
        </p:spPr>
      </p:pic>
    </p:spTree>
    <p:extLst>
      <p:ext uri="{BB962C8B-B14F-4D97-AF65-F5344CB8AC3E}">
        <p14:creationId xmlns:p14="http://schemas.microsoft.com/office/powerpoint/2010/main" val="34366339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60</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Chain Interactions Together</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3">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pic>
        <p:nvPicPr>
          <p:cNvPr id="2" name="Content Placeholder 1">
            <a:extLst>
              <a:ext uri="{FF2B5EF4-FFF2-40B4-BE49-F238E27FC236}">
                <a16:creationId xmlns:a16="http://schemas.microsoft.com/office/drawing/2014/main" id="{DCB2BD59-A078-9312-496D-9FC76B8D0901}"/>
              </a:ext>
            </a:extLst>
          </p:cNvPr>
          <p:cNvPicPr>
            <a:picLocks noGrp="1" noChangeAspect="1" noChangeArrowheads="1"/>
          </p:cNvPicPr>
          <p:nvPr>
            <p:ph idx="1"/>
          </p:nvPr>
        </p:nvPicPr>
        <p:blipFill>
          <a:blip r:embed="rId4">
            <a:alphaModFix/>
            <a:extLst>
              <a:ext uri="{28A0092B-C50C-407E-A947-70E740481C1C}">
                <a14:useLocalDpi xmlns:a14="http://schemas.microsoft.com/office/drawing/2010/main" val="0"/>
              </a:ext>
            </a:extLst>
          </a:blip>
          <a:srcRect/>
          <a:stretch>
            <a:fillRect/>
          </a:stretch>
        </p:blipFill>
        <p:spPr bwMode="auto">
          <a:xfrm>
            <a:off x="3527838" y="2359041"/>
            <a:ext cx="5136325" cy="328450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F7105E5-6DC5-0308-522E-4DFD1C3377C5}"/>
              </a:ext>
            </a:extLst>
          </p:cNvPr>
          <p:cNvPicPr>
            <a:picLocks noChangeAspect="1"/>
          </p:cNvPicPr>
          <p:nvPr/>
        </p:nvPicPr>
        <p:blipFill>
          <a:blip r:embed="rId5"/>
          <a:stretch>
            <a:fillRect/>
          </a:stretch>
        </p:blipFill>
        <p:spPr>
          <a:xfrm>
            <a:off x="11600711" y="0"/>
            <a:ext cx="591289" cy="491196"/>
          </a:xfrm>
          <a:prstGeom prst="rect">
            <a:avLst/>
          </a:prstGeom>
        </p:spPr>
      </p:pic>
    </p:spTree>
    <p:extLst>
      <p:ext uri="{BB962C8B-B14F-4D97-AF65-F5344CB8AC3E}">
        <p14:creationId xmlns:p14="http://schemas.microsoft.com/office/powerpoint/2010/main" val="40243064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61</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Chain Interactions Together</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3">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sp>
        <p:nvSpPr>
          <p:cNvPr id="3" name="Content Placeholder 2">
            <a:extLst>
              <a:ext uri="{FF2B5EF4-FFF2-40B4-BE49-F238E27FC236}">
                <a16:creationId xmlns:a16="http://schemas.microsoft.com/office/drawing/2014/main" id="{5E35DB6D-D5F2-5577-03FD-5EA59D0CC238}"/>
              </a:ext>
            </a:extLst>
          </p:cNvPr>
          <p:cNvSpPr>
            <a:spLocks noGrp="1"/>
          </p:cNvSpPr>
          <p:nvPr>
            <p:ph idx="1"/>
          </p:nvPr>
        </p:nvSpPr>
        <p:spPr/>
        <p:txBody>
          <a:bodyPr/>
          <a:lstStyle/>
          <a:p>
            <a:endParaRPr lang="en-US"/>
          </a:p>
        </p:txBody>
      </p:sp>
      <p:pic>
        <p:nvPicPr>
          <p:cNvPr id="5" name="Picture 2" descr="Azure Functions and Logic Apps with some comparison | Serverless360">
            <a:extLst>
              <a:ext uri="{FF2B5EF4-FFF2-40B4-BE49-F238E27FC236}">
                <a16:creationId xmlns:a16="http://schemas.microsoft.com/office/drawing/2014/main" id="{3E68D30D-C3C9-B668-EE6C-A9EAD48CB5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252" y="400858"/>
            <a:ext cx="10913511" cy="629625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D763D215-16E9-0F63-928F-546EC9FD4BAB}"/>
              </a:ext>
            </a:extLst>
          </p:cNvPr>
          <p:cNvPicPr>
            <a:picLocks noChangeAspect="1"/>
          </p:cNvPicPr>
          <p:nvPr/>
        </p:nvPicPr>
        <p:blipFill>
          <a:blip r:embed="rId5"/>
          <a:stretch>
            <a:fillRect/>
          </a:stretch>
        </p:blipFill>
        <p:spPr>
          <a:xfrm>
            <a:off x="11600711" y="0"/>
            <a:ext cx="591289" cy="491196"/>
          </a:xfrm>
          <a:prstGeom prst="rect">
            <a:avLst/>
          </a:prstGeom>
        </p:spPr>
      </p:pic>
    </p:spTree>
    <p:extLst>
      <p:ext uri="{BB962C8B-B14F-4D97-AF65-F5344CB8AC3E}">
        <p14:creationId xmlns:p14="http://schemas.microsoft.com/office/powerpoint/2010/main" val="20258091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62</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Chain Interactions Together</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3">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sp>
        <p:nvSpPr>
          <p:cNvPr id="3" name="Content Placeholder 2">
            <a:extLst>
              <a:ext uri="{FF2B5EF4-FFF2-40B4-BE49-F238E27FC236}">
                <a16:creationId xmlns:a16="http://schemas.microsoft.com/office/drawing/2014/main" id="{5E35DB6D-D5F2-5577-03FD-5EA59D0CC238}"/>
              </a:ext>
            </a:extLst>
          </p:cNvPr>
          <p:cNvSpPr>
            <a:spLocks noGrp="1"/>
          </p:cNvSpPr>
          <p:nvPr>
            <p:ph idx="1"/>
          </p:nvPr>
        </p:nvSpPr>
        <p:spPr/>
        <p:txBody>
          <a:bodyPr/>
          <a:lstStyle/>
          <a:p>
            <a:endParaRPr lang="en-US"/>
          </a:p>
        </p:txBody>
      </p:sp>
      <p:pic>
        <p:nvPicPr>
          <p:cNvPr id="2" name="Picture 2" descr="Scalable &amp; Reliable messaging in Azure Logic Apps with Service Bus">
            <a:extLst>
              <a:ext uri="{FF2B5EF4-FFF2-40B4-BE49-F238E27FC236}">
                <a16:creationId xmlns:a16="http://schemas.microsoft.com/office/drawing/2014/main" id="{74E0BABB-7139-5FE3-4247-39512D4BC8F7}"/>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840489" y="318053"/>
            <a:ext cx="10573223" cy="61357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D100B77F-D90D-8694-F2CC-31E725A7371A}"/>
              </a:ext>
            </a:extLst>
          </p:cNvPr>
          <p:cNvPicPr>
            <a:picLocks noChangeAspect="1"/>
          </p:cNvPicPr>
          <p:nvPr/>
        </p:nvPicPr>
        <p:blipFill>
          <a:blip r:embed="rId5"/>
          <a:stretch>
            <a:fillRect/>
          </a:stretch>
        </p:blipFill>
        <p:spPr>
          <a:xfrm>
            <a:off x="11600711" y="0"/>
            <a:ext cx="591289" cy="491196"/>
          </a:xfrm>
          <a:prstGeom prst="rect">
            <a:avLst/>
          </a:prstGeom>
        </p:spPr>
      </p:pic>
    </p:spTree>
    <p:extLst>
      <p:ext uri="{BB962C8B-B14F-4D97-AF65-F5344CB8AC3E}">
        <p14:creationId xmlns:p14="http://schemas.microsoft.com/office/powerpoint/2010/main" val="15568103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63</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Chain Interactions Together</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3">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pic>
        <p:nvPicPr>
          <p:cNvPr id="5" name="Content Placeholder 4">
            <a:extLst>
              <a:ext uri="{FF2B5EF4-FFF2-40B4-BE49-F238E27FC236}">
                <a16:creationId xmlns:a16="http://schemas.microsoft.com/office/drawing/2014/main" id="{ED881569-D0AD-67B0-0F5F-A67492C833A3}"/>
              </a:ext>
            </a:extLst>
          </p:cNvPr>
          <p:cNvPicPr>
            <a:picLocks noGrp="1" noChangeAspect="1"/>
          </p:cNvPicPr>
          <p:nvPr>
            <p:ph idx="1"/>
          </p:nvPr>
        </p:nvPicPr>
        <p:blipFill>
          <a:blip r:embed="rId4"/>
          <a:stretch>
            <a:fillRect/>
          </a:stretch>
        </p:blipFill>
        <p:spPr>
          <a:xfrm>
            <a:off x="565831" y="1825625"/>
            <a:ext cx="11060339" cy="4351338"/>
          </a:xfrm>
        </p:spPr>
      </p:pic>
      <p:pic>
        <p:nvPicPr>
          <p:cNvPr id="6" name="Picture 2">
            <a:extLst>
              <a:ext uri="{FF2B5EF4-FFF2-40B4-BE49-F238E27FC236}">
                <a16:creationId xmlns:a16="http://schemas.microsoft.com/office/drawing/2014/main" id="{48610BDB-4ACC-DD5B-A451-AA3B8B2C6B2C}"/>
              </a:ext>
            </a:extLst>
          </p:cNvPr>
          <p:cNvPicPr>
            <a:picLocks noChangeAspect="1"/>
          </p:cNvPicPr>
          <p:nvPr/>
        </p:nvPicPr>
        <p:blipFill>
          <a:blip r:embed="rId5"/>
          <a:stretch>
            <a:fillRect/>
          </a:stretch>
        </p:blipFill>
        <p:spPr>
          <a:xfrm>
            <a:off x="11600711" y="0"/>
            <a:ext cx="591289" cy="491196"/>
          </a:xfrm>
          <a:prstGeom prst="rect">
            <a:avLst/>
          </a:prstGeom>
        </p:spPr>
      </p:pic>
    </p:spTree>
    <p:extLst>
      <p:ext uri="{BB962C8B-B14F-4D97-AF65-F5344CB8AC3E}">
        <p14:creationId xmlns:p14="http://schemas.microsoft.com/office/powerpoint/2010/main" val="19905968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64</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8460840"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Data Events, Business Events</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4">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pic>
        <p:nvPicPr>
          <p:cNvPr id="5" name="Picture 2" descr="Dynamics 365 FO Integration using Business Events – Azure Integration  services for Dynamics 365">
            <a:extLst>
              <a:ext uri="{FF2B5EF4-FFF2-40B4-BE49-F238E27FC236}">
                <a16:creationId xmlns:a16="http://schemas.microsoft.com/office/drawing/2014/main" id="{C2895A06-7D71-4F40-54F1-B9F44C4ABCDA}"/>
              </a:ext>
            </a:extLst>
          </p:cNvPr>
          <p:cNvPicPr>
            <a:picLocks noGrp="1" noChangeAspect="1" noChangeArrowheads="1"/>
          </p:cNvPicPr>
          <p:nvPr>
            <p:ph idx="1"/>
          </p:nvPr>
        </p:nvPicPr>
        <p:blipFill>
          <a:blip r:embed="rId5">
            <a:alphaModFix/>
            <a:extLst>
              <a:ext uri="{28A0092B-C50C-407E-A947-70E740481C1C}">
                <a14:useLocalDpi xmlns:a14="http://schemas.microsoft.com/office/drawing/2010/main" val="0"/>
              </a:ext>
            </a:extLst>
          </a:blip>
          <a:srcRect/>
          <a:stretch>
            <a:fillRect/>
          </a:stretch>
        </p:blipFill>
        <p:spPr bwMode="auto">
          <a:xfrm>
            <a:off x="2733206" y="1957896"/>
            <a:ext cx="6725589" cy="408679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AC56DB70-A382-F196-DF8A-98260AE9325F}"/>
              </a:ext>
            </a:extLst>
          </p:cNvPr>
          <p:cNvPicPr>
            <a:picLocks noChangeAspect="1"/>
          </p:cNvPicPr>
          <p:nvPr/>
        </p:nvPicPr>
        <p:blipFill>
          <a:blip r:embed="rId6"/>
          <a:stretch>
            <a:fillRect/>
          </a:stretch>
        </p:blipFill>
        <p:spPr>
          <a:xfrm>
            <a:off x="11600711" y="0"/>
            <a:ext cx="591289" cy="491196"/>
          </a:xfrm>
          <a:prstGeom prst="rect">
            <a:avLst/>
          </a:prstGeom>
        </p:spPr>
      </p:pic>
    </p:spTree>
    <p:extLst>
      <p:ext uri="{BB962C8B-B14F-4D97-AF65-F5344CB8AC3E}">
        <p14:creationId xmlns:p14="http://schemas.microsoft.com/office/powerpoint/2010/main" val="16750561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3" name="Content Placeholder 2">
            <a:extLst>
              <a:ext uri="{FF2B5EF4-FFF2-40B4-BE49-F238E27FC236}">
                <a16:creationId xmlns:a16="http://schemas.microsoft.com/office/drawing/2014/main" id="{DECCB398-1B0C-6E46-E515-15AA78A5E5D7}"/>
              </a:ext>
            </a:extLst>
          </p:cNvPr>
          <p:cNvSpPr>
            <a:spLocks noGrp="1"/>
          </p:cNvSpPr>
          <p:nvPr>
            <p:ph idx="1"/>
          </p:nvPr>
        </p:nvSpPr>
        <p:spPr/>
        <p:txBody>
          <a:bodyPr>
            <a:normAutofit lnSpcReduction="10000"/>
          </a:bodyPr>
          <a:lstStyle/>
          <a:p>
            <a:r>
              <a:rPr lang="en-US" b="1" dirty="0"/>
              <a:t>Business Events Overview</a:t>
            </a:r>
            <a:r>
              <a:rPr lang="en-US" dirty="0"/>
              <a:t>: External systems can receive notifications from finance and operations apps through business events, enabling responsive business actions.</a:t>
            </a:r>
          </a:p>
          <a:p>
            <a:r>
              <a:rPr lang="en-US" b="1" dirty="0"/>
              <a:t>Triggers</a:t>
            </a:r>
            <a:r>
              <a:rPr lang="en-US" dirty="0"/>
              <a:t>: Business events are triggered during business processes when users perform tasks.</a:t>
            </a:r>
          </a:p>
          <a:p>
            <a:r>
              <a:rPr lang="en-US" b="1" dirty="0"/>
              <a:t>Types of Business Actions</a:t>
            </a:r>
            <a:r>
              <a:rPr lang="en-US" dirty="0"/>
              <a:t>: Workflow actions (like approving a requisition) and non-workflow actions (like confirming a purchase order) can generate business events.</a:t>
            </a:r>
          </a:p>
          <a:p>
            <a:r>
              <a:rPr lang="en-US" b="1" dirty="0"/>
              <a:t>Integration and Notification</a:t>
            </a:r>
            <a:r>
              <a:rPr lang="en-US" dirty="0"/>
              <a:t>: Business events are useful for integrating finance and operations apps with external systems, facilitating integration and real-time notifications.</a:t>
            </a:r>
            <a:endParaRPr lang="en-GB" dirty="0"/>
          </a:p>
        </p:txBody>
      </p:sp>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65</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8460840"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Data Events, Business Events</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4">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pic>
        <p:nvPicPr>
          <p:cNvPr id="2" name="Picture 2">
            <a:extLst>
              <a:ext uri="{FF2B5EF4-FFF2-40B4-BE49-F238E27FC236}">
                <a16:creationId xmlns:a16="http://schemas.microsoft.com/office/drawing/2014/main" id="{659315D0-3D3D-C05C-BCE9-3D876D96D50C}"/>
              </a:ext>
            </a:extLst>
          </p:cNvPr>
          <p:cNvPicPr>
            <a:picLocks noChangeAspect="1"/>
          </p:cNvPicPr>
          <p:nvPr/>
        </p:nvPicPr>
        <p:blipFill>
          <a:blip r:embed="rId5"/>
          <a:stretch>
            <a:fillRect/>
          </a:stretch>
        </p:blipFill>
        <p:spPr>
          <a:xfrm>
            <a:off x="11600711" y="0"/>
            <a:ext cx="591289" cy="491196"/>
          </a:xfrm>
          <a:prstGeom prst="rect">
            <a:avLst/>
          </a:prstGeom>
        </p:spPr>
      </p:pic>
    </p:spTree>
    <p:extLst>
      <p:ext uri="{BB962C8B-B14F-4D97-AF65-F5344CB8AC3E}">
        <p14:creationId xmlns:p14="http://schemas.microsoft.com/office/powerpoint/2010/main" val="41020540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3" name="Content Placeholder 2">
            <a:extLst>
              <a:ext uri="{FF2B5EF4-FFF2-40B4-BE49-F238E27FC236}">
                <a16:creationId xmlns:a16="http://schemas.microsoft.com/office/drawing/2014/main" id="{DECCB398-1B0C-6E46-E515-15AA78A5E5D7}"/>
              </a:ext>
            </a:extLst>
          </p:cNvPr>
          <p:cNvSpPr>
            <a:spLocks noGrp="1"/>
          </p:cNvSpPr>
          <p:nvPr>
            <p:ph idx="1"/>
          </p:nvPr>
        </p:nvSpPr>
        <p:spPr/>
        <p:txBody>
          <a:bodyPr>
            <a:normAutofit/>
          </a:bodyPr>
          <a:lstStyle/>
          <a:p>
            <a:r>
              <a:rPr lang="en-US" b="1" dirty="0"/>
              <a:t>Data Events Overview</a:t>
            </a:r>
            <a:r>
              <a:rPr lang="en-US" dirty="0"/>
              <a:t>: Data events are changes in finance and operations apps, typically triggered by Create, Update, or Delete (CUD) actions.</a:t>
            </a:r>
          </a:p>
          <a:p>
            <a:r>
              <a:rPr lang="en-US" b="1" dirty="0"/>
              <a:t>Entity-Based Triggers</a:t>
            </a:r>
            <a:r>
              <a:rPr lang="en-US" dirty="0"/>
              <a:t>: Enabling a data event for an entity, like Purchase order headers, generates notifications when that specific action occurs.</a:t>
            </a:r>
          </a:p>
          <a:p>
            <a:r>
              <a:rPr lang="en-US" b="1" dirty="0"/>
              <a:t>OData Compatibility</a:t>
            </a:r>
            <a:r>
              <a:rPr lang="en-US" dirty="0"/>
              <a:t>: All OData-compatible entities in finance and operations apps can emit data events, with each event listed in the data event catalog for subscriptions.</a:t>
            </a:r>
          </a:p>
        </p:txBody>
      </p:sp>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66</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8460840"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Data Events, Business Events</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4">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pic>
        <p:nvPicPr>
          <p:cNvPr id="2" name="Picture 2">
            <a:extLst>
              <a:ext uri="{FF2B5EF4-FFF2-40B4-BE49-F238E27FC236}">
                <a16:creationId xmlns:a16="http://schemas.microsoft.com/office/drawing/2014/main" id="{E147BBFB-B436-D8CF-BB5B-B6ED894AB5B1}"/>
              </a:ext>
            </a:extLst>
          </p:cNvPr>
          <p:cNvPicPr>
            <a:picLocks noChangeAspect="1"/>
          </p:cNvPicPr>
          <p:nvPr/>
        </p:nvPicPr>
        <p:blipFill>
          <a:blip r:embed="rId5"/>
          <a:stretch>
            <a:fillRect/>
          </a:stretch>
        </p:blipFill>
        <p:spPr>
          <a:xfrm>
            <a:off x="11600711" y="0"/>
            <a:ext cx="591289" cy="491196"/>
          </a:xfrm>
          <a:prstGeom prst="rect">
            <a:avLst/>
          </a:prstGeom>
        </p:spPr>
      </p:pic>
    </p:spTree>
    <p:extLst>
      <p:ext uri="{BB962C8B-B14F-4D97-AF65-F5344CB8AC3E}">
        <p14:creationId xmlns:p14="http://schemas.microsoft.com/office/powerpoint/2010/main" val="17886088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3" name="Content Placeholder 2">
            <a:extLst>
              <a:ext uri="{FF2B5EF4-FFF2-40B4-BE49-F238E27FC236}">
                <a16:creationId xmlns:a16="http://schemas.microsoft.com/office/drawing/2014/main" id="{DECCB398-1B0C-6E46-E515-15AA78A5E5D7}"/>
              </a:ext>
            </a:extLst>
          </p:cNvPr>
          <p:cNvSpPr>
            <a:spLocks noGrp="1"/>
          </p:cNvSpPr>
          <p:nvPr>
            <p:ph idx="1"/>
          </p:nvPr>
        </p:nvSpPr>
        <p:spPr/>
        <p:txBody>
          <a:bodyPr>
            <a:normAutofit/>
          </a:bodyPr>
          <a:lstStyle/>
          <a:p>
            <a:r>
              <a:rPr lang="en-US" b="1" dirty="0"/>
              <a:t>Subscription and Integration</a:t>
            </a:r>
            <a:r>
              <a:rPr lang="en-US" dirty="0"/>
              <a:t>: Users can subscribe to specific data events, linking them to endpoints for external integration and automation.</a:t>
            </a:r>
          </a:p>
          <a:p>
            <a:r>
              <a:rPr lang="en-US" b="1" dirty="0"/>
              <a:t>Event Payload</a:t>
            </a:r>
            <a:r>
              <a:rPr lang="en-US" dirty="0"/>
              <a:t>: Data event payloads contain the corresponding entity record, providing detailed information about the changes that caused the event.</a:t>
            </a:r>
            <a:endParaRPr lang="en-GB" dirty="0"/>
          </a:p>
        </p:txBody>
      </p:sp>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67</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8460840"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Data Events, Business Events</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4">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pic>
        <p:nvPicPr>
          <p:cNvPr id="2" name="Picture 2">
            <a:extLst>
              <a:ext uri="{FF2B5EF4-FFF2-40B4-BE49-F238E27FC236}">
                <a16:creationId xmlns:a16="http://schemas.microsoft.com/office/drawing/2014/main" id="{C0F00AF3-20E4-541E-C6D7-652BD4DC46DD}"/>
              </a:ext>
            </a:extLst>
          </p:cNvPr>
          <p:cNvPicPr>
            <a:picLocks noChangeAspect="1"/>
          </p:cNvPicPr>
          <p:nvPr/>
        </p:nvPicPr>
        <p:blipFill>
          <a:blip r:embed="rId5"/>
          <a:stretch>
            <a:fillRect/>
          </a:stretch>
        </p:blipFill>
        <p:spPr>
          <a:xfrm>
            <a:off x="11600711" y="0"/>
            <a:ext cx="591289" cy="491196"/>
          </a:xfrm>
          <a:prstGeom prst="rect">
            <a:avLst/>
          </a:prstGeom>
        </p:spPr>
      </p:pic>
    </p:spTree>
    <p:extLst>
      <p:ext uri="{BB962C8B-B14F-4D97-AF65-F5344CB8AC3E}">
        <p14:creationId xmlns:p14="http://schemas.microsoft.com/office/powerpoint/2010/main" val="39313986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3" name="Content Placeholder 2">
            <a:extLst>
              <a:ext uri="{FF2B5EF4-FFF2-40B4-BE49-F238E27FC236}">
                <a16:creationId xmlns:a16="http://schemas.microsoft.com/office/drawing/2014/main" id="{DECCB398-1B0C-6E46-E515-15AA78A5E5D7}"/>
              </a:ext>
            </a:extLst>
          </p:cNvPr>
          <p:cNvSpPr>
            <a:spLocks noGrp="1"/>
          </p:cNvSpPr>
          <p:nvPr>
            <p:ph idx="1"/>
          </p:nvPr>
        </p:nvSpPr>
        <p:spPr/>
        <p:txBody>
          <a:bodyPr/>
          <a:lstStyle/>
          <a:p>
            <a:r>
              <a:rPr lang="en-GB" dirty="0"/>
              <a:t>Azure Synapse Link / Data Lake</a:t>
            </a:r>
          </a:p>
          <a:p>
            <a:r>
              <a:rPr lang="en-GB" dirty="0"/>
              <a:t>Anything else?</a:t>
            </a:r>
          </a:p>
        </p:txBody>
      </p:sp>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68</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8460840"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Other Events?</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4">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pic>
        <p:nvPicPr>
          <p:cNvPr id="2" name="Picture 2">
            <a:extLst>
              <a:ext uri="{FF2B5EF4-FFF2-40B4-BE49-F238E27FC236}">
                <a16:creationId xmlns:a16="http://schemas.microsoft.com/office/drawing/2014/main" id="{D92D1955-21DC-BB97-6741-884738807731}"/>
              </a:ext>
            </a:extLst>
          </p:cNvPr>
          <p:cNvPicPr>
            <a:picLocks noChangeAspect="1"/>
          </p:cNvPicPr>
          <p:nvPr/>
        </p:nvPicPr>
        <p:blipFill>
          <a:blip r:embed="rId5"/>
          <a:stretch>
            <a:fillRect/>
          </a:stretch>
        </p:blipFill>
        <p:spPr>
          <a:xfrm>
            <a:off x="11600711" y="0"/>
            <a:ext cx="591289" cy="491196"/>
          </a:xfrm>
          <a:prstGeom prst="rect">
            <a:avLst/>
          </a:prstGeom>
        </p:spPr>
      </p:pic>
    </p:spTree>
    <p:extLst>
      <p:ext uri="{BB962C8B-B14F-4D97-AF65-F5344CB8AC3E}">
        <p14:creationId xmlns:p14="http://schemas.microsoft.com/office/powerpoint/2010/main" val="7715899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69</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Q&amp;A</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3">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pic>
        <p:nvPicPr>
          <p:cNvPr id="3074" name="Picture 2" descr="Free Lego Lego Blocks photo and picture">
            <a:extLst>
              <a:ext uri="{FF2B5EF4-FFF2-40B4-BE49-F238E27FC236}">
                <a16:creationId xmlns:a16="http://schemas.microsoft.com/office/drawing/2014/main" id="{3C2AB180-E8F9-B29F-52B9-C16B5170B1E1}"/>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4646121" y="1825625"/>
            <a:ext cx="289975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180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3" name="Content Placeholder 2">
            <a:extLst>
              <a:ext uri="{FF2B5EF4-FFF2-40B4-BE49-F238E27FC236}">
                <a16:creationId xmlns:a16="http://schemas.microsoft.com/office/drawing/2014/main" id="{DECCB398-1B0C-6E46-E515-15AA78A5E5D7}"/>
              </a:ext>
            </a:extLst>
          </p:cNvPr>
          <p:cNvSpPr>
            <a:spLocks noGrp="1"/>
          </p:cNvSpPr>
          <p:nvPr>
            <p:ph idx="1"/>
          </p:nvPr>
        </p:nvSpPr>
        <p:spPr/>
        <p:txBody>
          <a:bodyPr/>
          <a:lstStyle/>
          <a:p>
            <a:r>
              <a:rPr lang="en-GB" dirty="0"/>
              <a:t>Introduction</a:t>
            </a:r>
          </a:p>
          <a:p>
            <a:r>
              <a:rPr lang="en-GB" dirty="0"/>
              <a:t>Architecture and components</a:t>
            </a:r>
          </a:p>
          <a:p>
            <a:r>
              <a:rPr lang="en-GB" dirty="0"/>
              <a:t>Extensibility</a:t>
            </a:r>
          </a:p>
          <a:p>
            <a:r>
              <a:rPr lang="en-GB" dirty="0"/>
              <a:t>Data Management</a:t>
            </a:r>
          </a:p>
          <a:p>
            <a:r>
              <a:rPr lang="en-GB" dirty="0"/>
              <a:t>Events and Azure options</a:t>
            </a:r>
          </a:p>
          <a:p>
            <a:r>
              <a:rPr lang="en-GB" dirty="0"/>
              <a:t>Q&amp;A</a:t>
            </a:r>
          </a:p>
        </p:txBody>
      </p:sp>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7</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Intro</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3">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spTree>
    <p:extLst>
      <p:ext uri="{BB962C8B-B14F-4D97-AF65-F5344CB8AC3E}">
        <p14:creationId xmlns:p14="http://schemas.microsoft.com/office/powerpoint/2010/main" val="18527892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3" name="Content Placeholder 2">
            <a:extLst>
              <a:ext uri="{FF2B5EF4-FFF2-40B4-BE49-F238E27FC236}">
                <a16:creationId xmlns:a16="http://schemas.microsoft.com/office/drawing/2014/main" id="{DECCB398-1B0C-6E46-E515-15AA78A5E5D7}"/>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70</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Title</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3">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spTree>
    <p:extLst>
      <p:ext uri="{BB962C8B-B14F-4D97-AF65-F5344CB8AC3E}">
        <p14:creationId xmlns:p14="http://schemas.microsoft.com/office/powerpoint/2010/main" val="30565094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3" name="Content Placeholder 2">
            <a:extLst>
              <a:ext uri="{FF2B5EF4-FFF2-40B4-BE49-F238E27FC236}">
                <a16:creationId xmlns:a16="http://schemas.microsoft.com/office/drawing/2014/main" id="{DECCB398-1B0C-6E46-E515-15AA78A5E5D7}"/>
              </a:ext>
            </a:extLst>
          </p:cNvPr>
          <p:cNvSpPr>
            <a:spLocks noGrp="1"/>
          </p:cNvSpPr>
          <p:nvPr>
            <p:ph idx="1"/>
          </p:nvPr>
        </p:nvSpPr>
        <p:spPr/>
        <p:txBody>
          <a:bodyPr>
            <a:normAutofit fontScale="85000" lnSpcReduction="20000"/>
          </a:bodyPr>
          <a:lstStyle/>
          <a:p>
            <a:r>
              <a:rPr lang="en-GB" dirty="0"/>
              <a:t>Workspace</a:t>
            </a:r>
          </a:p>
          <a:p>
            <a:r>
              <a:rPr lang="en-GB" dirty="0"/>
              <a:t>Parameters</a:t>
            </a:r>
          </a:p>
          <a:p>
            <a:r>
              <a:rPr lang="en-GB" dirty="0"/>
              <a:t>Projects</a:t>
            </a:r>
          </a:p>
          <a:p>
            <a:pPr lvl="1"/>
            <a:r>
              <a:rPr lang="en-GB" dirty="0"/>
              <a:t>Import</a:t>
            </a:r>
          </a:p>
          <a:p>
            <a:pPr lvl="1"/>
            <a:r>
              <a:rPr lang="en-GB" dirty="0"/>
              <a:t>Export</a:t>
            </a:r>
          </a:p>
          <a:p>
            <a:r>
              <a:rPr lang="en-GB" dirty="0"/>
              <a:t>Templates</a:t>
            </a:r>
          </a:p>
          <a:p>
            <a:r>
              <a:rPr lang="en-GB" dirty="0"/>
              <a:t>BYOD</a:t>
            </a:r>
          </a:p>
          <a:p>
            <a:r>
              <a:rPr lang="en-GB" dirty="0"/>
              <a:t>Security</a:t>
            </a:r>
          </a:p>
          <a:p>
            <a:r>
              <a:rPr lang="en-GB" dirty="0"/>
              <a:t>Copy into legal entity</a:t>
            </a:r>
          </a:p>
          <a:p>
            <a:r>
              <a:rPr lang="en-GB" dirty="0"/>
              <a:t>Data task automation</a:t>
            </a:r>
          </a:p>
          <a:p>
            <a:r>
              <a:rPr lang="en-GB" dirty="0"/>
              <a:t>Dual write</a:t>
            </a:r>
          </a:p>
          <a:p>
            <a:r>
              <a:rPr lang="en-GB" dirty="0"/>
              <a:t>Virtual entity</a:t>
            </a:r>
          </a:p>
          <a:p>
            <a:endParaRPr lang="en-GB" dirty="0"/>
          </a:p>
        </p:txBody>
      </p:sp>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71</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Data management - UX</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3">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pic>
        <p:nvPicPr>
          <p:cNvPr id="5" name="Picture 4">
            <a:extLst>
              <a:ext uri="{FF2B5EF4-FFF2-40B4-BE49-F238E27FC236}">
                <a16:creationId xmlns:a16="http://schemas.microsoft.com/office/drawing/2014/main" id="{50BD0ECD-72E7-A0CE-CA6D-BA04E71CFADF}"/>
              </a:ext>
            </a:extLst>
          </p:cNvPr>
          <p:cNvPicPr>
            <a:picLocks noChangeAspect="1"/>
          </p:cNvPicPr>
          <p:nvPr/>
        </p:nvPicPr>
        <p:blipFill>
          <a:blip r:embed="rId4"/>
          <a:stretch>
            <a:fillRect/>
          </a:stretch>
        </p:blipFill>
        <p:spPr>
          <a:xfrm>
            <a:off x="3987050" y="1846699"/>
            <a:ext cx="7640707" cy="4357022"/>
          </a:xfrm>
          <a:prstGeom prst="rect">
            <a:avLst/>
          </a:prstGeom>
        </p:spPr>
      </p:pic>
    </p:spTree>
    <p:extLst>
      <p:ext uri="{BB962C8B-B14F-4D97-AF65-F5344CB8AC3E}">
        <p14:creationId xmlns:p14="http://schemas.microsoft.com/office/powerpoint/2010/main" val="35542401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F566114-77EB-FEAC-1A66-2D25BB476E6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987049" y="1846699"/>
            <a:ext cx="7640704" cy="4357021"/>
          </a:xfrm>
          <a:prstGeom prst="rect">
            <a:avLst/>
          </a:prstGeom>
        </p:spPr>
      </p:pic>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3" name="Content Placeholder 2">
            <a:extLst>
              <a:ext uri="{FF2B5EF4-FFF2-40B4-BE49-F238E27FC236}">
                <a16:creationId xmlns:a16="http://schemas.microsoft.com/office/drawing/2014/main" id="{DECCB398-1B0C-6E46-E515-15AA78A5E5D7}"/>
              </a:ext>
            </a:extLst>
          </p:cNvPr>
          <p:cNvSpPr>
            <a:spLocks noGrp="1"/>
          </p:cNvSpPr>
          <p:nvPr>
            <p:ph idx="1"/>
          </p:nvPr>
        </p:nvSpPr>
        <p:spPr/>
        <p:txBody>
          <a:bodyPr/>
          <a:lstStyle/>
          <a:p>
            <a:r>
              <a:rPr lang="en-GB" dirty="0"/>
              <a:t>General</a:t>
            </a:r>
          </a:p>
          <a:p>
            <a:r>
              <a:rPr lang="en-GB" dirty="0"/>
              <a:t>Entity settings</a:t>
            </a:r>
          </a:p>
          <a:p>
            <a:pPr lvl="1"/>
            <a:endParaRPr lang="en-GB" dirty="0"/>
          </a:p>
          <a:p>
            <a:r>
              <a:rPr lang="en-GB" dirty="0"/>
              <a:t>Templates</a:t>
            </a:r>
          </a:p>
          <a:p>
            <a:r>
              <a:rPr lang="en-GB" dirty="0"/>
              <a:t>BYOD</a:t>
            </a:r>
          </a:p>
          <a:p>
            <a:endParaRPr lang="en-GB" dirty="0"/>
          </a:p>
        </p:txBody>
      </p:sp>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72</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8855092"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Data management - Parameters</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4">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pic>
        <p:nvPicPr>
          <p:cNvPr id="5" name="Picture 4">
            <a:extLst>
              <a:ext uri="{FF2B5EF4-FFF2-40B4-BE49-F238E27FC236}">
                <a16:creationId xmlns:a16="http://schemas.microsoft.com/office/drawing/2014/main" id="{50BD0ECD-72E7-A0CE-CA6D-BA04E71CFAD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87050" y="1846699"/>
            <a:ext cx="7640706" cy="4357022"/>
          </a:xfrm>
          <a:prstGeom prst="rect">
            <a:avLst/>
          </a:prstGeom>
        </p:spPr>
      </p:pic>
    </p:spTree>
    <p:extLst>
      <p:ext uri="{BB962C8B-B14F-4D97-AF65-F5344CB8AC3E}">
        <p14:creationId xmlns:p14="http://schemas.microsoft.com/office/powerpoint/2010/main" val="2018138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73</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3" y="396696"/>
            <a:ext cx="8546979"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Dual Write and Power Platform</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3">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pic>
        <p:nvPicPr>
          <p:cNvPr id="1026" name="Picture 2">
            <a:extLst>
              <a:ext uri="{FF2B5EF4-FFF2-40B4-BE49-F238E27FC236}">
                <a16:creationId xmlns:a16="http://schemas.microsoft.com/office/drawing/2014/main" id="{8DAB289C-F970-7A99-C9D6-1E857F69D23B}"/>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153406" y="1825625"/>
            <a:ext cx="988518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58948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3" name="Content Placeholder 2">
            <a:extLst>
              <a:ext uri="{FF2B5EF4-FFF2-40B4-BE49-F238E27FC236}">
                <a16:creationId xmlns:a16="http://schemas.microsoft.com/office/drawing/2014/main" id="{DECCB398-1B0C-6E46-E515-15AA78A5E5D7}"/>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74</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Title</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3">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spTree>
    <p:extLst>
      <p:ext uri="{BB962C8B-B14F-4D97-AF65-F5344CB8AC3E}">
        <p14:creationId xmlns:p14="http://schemas.microsoft.com/office/powerpoint/2010/main" val="29075221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3" name="Content Placeholder 2">
            <a:extLst>
              <a:ext uri="{FF2B5EF4-FFF2-40B4-BE49-F238E27FC236}">
                <a16:creationId xmlns:a16="http://schemas.microsoft.com/office/drawing/2014/main" id="{DECCB398-1B0C-6E46-E515-15AA78A5E5D7}"/>
              </a:ext>
            </a:extLst>
          </p:cNvPr>
          <p:cNvSpPr>
            <a:spLocks noGrp="1"/>
          </p:cNvSpPr>
          <p:nvPr>
            <p:ph idx="1"/>
          </p:nvPr>
        </p:nvSpPr>
        <p:spPr/>
        <p:txBody>
          <a:bodyPr/>
          <a:lstStyle/>
          <a:p>
            <a:r>
              <a:rPr lang="en-US" dirty="0"/>
              <a:t>Custom services in Dynamics 365 Finance and Operations are custom-developed services that allow for integration and communication with external systems. </a:t>
            </a:r>
          </a:p>
          <a:p>
            <a:r>
              <a:rPr lang="en-US" dirty="0"/>
              <a:t>There are two types of endpoints for custom services: SOAP and JSON. </a:t>
            </a:r>
          </a:p>
          <a:p>
            <a:r>
              <a:rPr lang="en-US" dirty="0"/>
              <a:t>SOAP-based custom services have stayed consistent with Dynamics AX 2012, with endpoints providing WSDL access. </a:t>
            </a:r>
          </a:p>
          <a:p>
            <a:r>
              <a:rPr lang="en-US" dirty="0"/>
              <a:t>JSON-based custom services allow for communication via a lightweight JSON format, using X++ classes to generate the JSON data. </a:t>
            </a:r>
          </a:p>
          <a:p>
            <a:r>
              <a:rPr lang="en-US" dirty="0"/>
              <a:t>CRUD + P</a:t>
            </a:r>
            <a:endParaRPr lang="en-GB" dirty="0"/>
          </a:p>
        </p:txBody>
      </p:sp>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75</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Custom Services</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3">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pic>
        <p:nvPicPr>
          <p:cNvPr id="2" name="Picture 2">
            <a:extLst>
              <a:ext uri="{FF2B5EF4-FFF2-40B4-BE49-F238E27FC236}">
                <a16:creationId xmlns:a16="http://schemas.microsoft.com/office/drawing/2014/main" id="{E09ED4FA-98C0-66C0-E7C4-5EDFCA52F70D}"/>
              </a:ext>
            </a:extLst>
          </p:cNvPr>
          <p:cNvPicPr>
            <a:picLocks noChangeAspect="1"/>
          </p:cNvPicPr>
          <p:nvPr/>
        </p:nvPicPr>
        <p:blipFill>
          <a:blip r:embed="rId4"/>
          <a:stretch>
            <a:fillRect/>
          </a:stretch>
        </p:blipFill>
        <p:spPr>
          <a:xfrm>
            <a:off x="11600711" y="0"/>
            <a:ext cx="591289" cy="491196"/>
          </a:xfrm>
          <a:prstGeom prst="rect">
            <a:avLst/>
          </a:prstGeom>
        </p:spPr>
      </p:pic>
    </p:spTree>
    <p:extLst>
      <p:ext uri="{BB962C8B-B14F-4D97-AF65-F5344CB8AC3E}">
        <p14:creationId xmlns:p14="http://schemas.microsoft.com/office/powerpoint/2010/main" val="26285664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76</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Custom Services</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4">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pic>
        <p:nvPicPr>
          <p:cNvPr id="2050" name="Picture 2">
            <a:extLst>
              <a:ext uri="{FF2B5EF4-FFF2-40B4-BE49-F238E27FC236}">
                <a16:creationId xmlns:a16="http://schemas.microsoft.com/office/drawing/2014/main" id="{69CE03EA-3C24-E1DF-8CB9-86864EB8114F}"/>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940526" y="2011680"/>
            <a:ext cx="10626911" cy="386433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F1DB0DC0-84A0-6FF7-C958-3D9D93E2CEAC}"/>
              </a:ext>
            </a:extLst>
          </p:cNvPr>
          <p:cNvPicPr>
            <a:picLocks noChangeAspect="1"/>
          </p:cNvPicPr>
          <p:nvPr/>
        </p:nvPicPr>
        <p:blipFill>
          <a:blip r:embed="rId6"/>
          <a:stretch>
            <a:fillRect/>
          </a:stretch>
        </p:blipFill>
        <p:spPr>
          <a:xfrm>
            <a:off x="11600711" y="0"/>
            <a:ext cx="591289" cy="491196"/>
          </a:xfrm>
          <a:prstGeom prst="rect">
            <a:avLst/>
          </a:prstGeom>
        </p:spPr>
      </p:pic>
    </p:spTree>
    <p:extLst>
      <p:ext uri="{BB962C8B-B14F-4D97-AF65-F5344CB8AC3E}">
        <p14:creationId xmlns:p14="http://schemas.microsoft.com/office/powerpoint/2010/main" val="20078256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77</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Integration Patterns</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3">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pic>
        <p:nvPicPr>
          <p:cNvPr id="8" name="Content Placeholder 7">
            <a:extLst>
              <a:ext uri="{FF2B5EF4-FFF2-40B4-BE49-F238E27FC236}">
                <a16:creationId xmlns:a16="http://schemas.microsoft.com/office/drawing/2014/main" id="{6C64FADD-B347-B699-54A1-9D721D1A0216}"/>
              </a:ext>
            </a:extLst>
          </p:cNvPr>
          <p:cNvPicPr>
            <a:picLocks noGrp="1" noChangeAspect="1"/>
          </p:cNvPicPr>
          <p:nvPr>
            <p:ph idx="1"/>
          </p:nvPr>
        </p:nvPicPr>
        <p:blipFill>
          <a:blip r:embed="rId4">
            <a:alphaModFix/>
          </a:blip>
          <a:stretch>
            <a:fillRect/>
          </a:stretch>
        </p:blipFill>
        <p:spPr>
          <a:xfrm>
            <a:off x="2381715" y="3348913"/>
            <a:ext cx="7428571" cy="1304762"/>
          </a:xfrm>
          <a:prstGeom prst="rect">
            <a:avLst/>
          </a:prstGeom>
        </p:spPr>
      </p:pic>
      <p:pic>
        <p:nvPicPr>
          <p:cNvPr id="10" name="Picture 2">
            <a:extLst>
              <a:ext uri="{FF2B5EF4-FFF2-40B4-BE49-F238E27FC236}">
                <a16:creationId xmlns:a16="http://schemas.microsoft.com/office/drawing/2014/main" id="{F1DEC7BE-3925-E052-EFBC-2C4E3CCC671E}"/>
              </a:ext>
            </a:extLst>
          </p:cNvPr>
          <p:cNvPicPr>
            <a:picLocks noChangeAspect="1"/>
          </p:cNvPicPr>
          <p:nvPr/>
        </p:nvPicPr>
        <p:blipFill>
          <a:blip r:embed="rId5"/>
          <a:stretch>
            <a:fillRect/>
          </a:stretch>
        </p:blipFill>
        <p:spPr>
          <a:xfrm>
            <a:off x="11600711" y="0"/>
            <a:ext cx="591289" cy="491196"/>
          </a:xfrm>
          <a:prstGeom prst="rect">
            <a:avLst/>
          </a:prstGeom>
        </p:spPr>
      </p:pic>
    </p:spTree>
    <p:extLst>
      <p:ext uri="{BB962C8B-B14F-4D97-AF65-F5344CB8AC3E}">
        <p14:creationId xmlns:p14="http://schemas.microsoft.com/office/powerpoint/2010/main" val="41863367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78</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Integration Patterns</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3">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sp>
        <p:nvSpPr>
          <p:cNvPr id="3" name="Content Placeholder 2">
            <a:extLst>
              <a:ext uri="{FF2B5EF4-FFF2-40B4-BE49-F238E27FC236}">
                <a16:creationId xmlns:a16="http://schemas.microsoft.com/office/drawing/2014/main" id="{0A83F886-134E-DB66-41F4-6DCE912B65A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11FBD77-F0BA-F0B0-044A-CF3099327091}"/>
              </a:ext>
            </a:extLst>
          </p:cNvPr>
          <p:cNvPicPr>
            <a:picLocks noChangeAspect="1"/>
          </p:cNvPicPr>
          <p:nvPr/>
        </p:nvPicPr>
        <p:blipFill>
          <a:blip r:embed="rId4">
            <a:alphaModFix/>
          </a:blip>
          <a:stretch>
            <a:fillRect/>
          </a:stretch>
        </p:blipFill>
        <p:spPr>
          <a:xfrm>
            <a:off x="160172" y="1497496"/>
            <a:ext cx="11599636" cy="3955773"/>
          </a:xfrm>
          <a:prstGeom prst="rect">
            <a:avLst/>
          </a:prstGeom>
        </p:spPr>
      </p:pic>
      <p:pic>
        <p:nvPicPr>
          <p:cNvPr id="6" name="Picture 2">
            <a:extLst>
              <a:ext uri="{FF2B5EF4-FFF2-40B4-BE49-F238E27FC236}">
                <a16:creationId xmlns:a16="http://schemas.microsoft.com/office/drawing/2014/main" id="{E04B14A1-DFBA-2EF4-6418-8A1465CB746B}"/>
              </a:ext>
            </a:extLst>
          </p:cNvPr>
          <p:cNvPicPr>
            <a:picLocks noChangeAspect="1"/>
          </p:cNvPicPr>
          <p:nvPr/>
        </p:nvPicPr>
        <p:blipFill>
          <a:blip r:embed="rId5"/>
          <a:stretch>
            <a:fillRect/>
          </a:stretch>
        </p:blipFill>
        <p:spPr>
          <a:xfrm>
            <a:off x="11600711" y="0"/>
            <a:ext cx="591289" cy="491196"/>
          </a:xfrm>
          <a:prstGeom prst="rect">
            <a:avLst/>
          </a:prstGeom>
        </p:spPr>
      </p:pic>
    </p:spTree>
    <p:extLst>
      <p:ext uri="{BB962C8B-B14F-4D97-AF65-F5344CB8AC3E}">
        <p14:creationId xmlns:p14="http://schemas.microsoft.com/office/powerpoint/2010/main" val="29766186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79</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Integration Patterns</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3">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sp>
        <p:nvSpPr>
          <p:cNvPr id="3" name="Content Placeholder 2">
            <a:extLst>
              <a:ext uri="{FF2B5EF4-FFF2-40B4-BE49-F238E27FC236}">
                <a16:creationId xmlns:a16="http://schemas.microsoft.com/office/drawing/2014/main" id="{C6CCF90D-1F51-DE17-D498-767173DC4C0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D6397F4-7026-A8CA-F5E6-3A5894126E24}"/>
              </a:ext>
            </a:extLst>
          </p:cNvPr>
          <p:cNvPicPr>
            <a:picLocks noChangeAspect="1"/>
          </p:cNvPicPr>
          <p:nvPr/>
        </p:nvPicPr>
        <p:blipFill>
          <a:blip r:embed="rId4"/>
          <a:stretch>
            <a:fillRect/>
          </a:stretch>
        </p:blipFill>
        <p:spPr>
          <a:xfrm>
            <a:off x="1586013" y="1623225"/>
            <a:ext cx="8462554" cy="4756137"/>
          </a:xfrm>
          <a:prstGeom prst="rect">
            <a:avLst/>
          </a:prstGeom>
        </p:spPr>
      </p:pic>
      <p:pic>
        <p:nvPicPr>
          <p:cNvPr id="6" name="Picture 2">
            <a:extLst>
              <a:ext uri="{FF2B5EF4-FFF2-40B4-BE49-F238E27FC236}">
                <a16:creationId xmlns:a16="http://schemas.microsoft.com/office/drawing/2014/main" id="{404C331A-6E5A-F1EF-2D85-52B2376CE886}"/>
              </a:ext>
            </a:extLst>
          </p:cNvPr>
          <p:cNvPicPr>
            <a:picLocks noChangeAspect="1"/>
          </p:cNvPicPr>
          <p:nvPr/>
        </p:nvPicPr>
        <p:blipFill>
          <a:blip r:embed="rId5"/>
          <a:stretch>
            <a:fillRect/>
          </a:stretch>
        </p:blipFill>
        <p:spPr>
          <a:xfrm>
            <a:off x="11600711" y="0"/>
            <a:ext cx="591289" cy="491196"/>
          </a:xfrm>
          <a:prstGeom prst="rect">
            <a:avLst/>
          </a:prstGeom>
        </p:spPr>
      </p:pic>
    </p:spTree>
    <p:extLst>
      <p:ext uri="{BB962C8B-B14F-4D97-AF65-F5344CB8AC3E}">
        <p14:creationId xmlns:p14="http://schemas.microsoft.com/office/powerpoint/2010/main" val="686624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8</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Architecture Overview</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4">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pic>
        <p:nvPicPr>
          <p:cNvPr id="1028" name="Picture 4">
            <a:extLst>
              <a:ext uri="{FF2B5EF4-FFF2-40B4-BE49-F238E27FC236}">
                <a16:creationId xmlns:a16="http://schemas.microsoft.com/office/drawing/2014/main" id="{0896E3A5-FF0A-8A23-F744-94B2E1B169D7}"/>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3336783" y="1902511"/>
            <a:ext cx="5518434" cy="419756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C545E82-D565-EC9A-0326-FDE205733A38}"/>
              </a:ext>
            </a:extLst>
          </p:cNvPr>
          <p:cNvPicPr>
            <a:picLocks noChangeAspect="1"/>
          </p:cNvPicPr>
          <p:nvPr/>
        </p:nvPicPr>
        <p:blipFill>
          <a:blip r:embed="rId6"/>
          <a:stretch>
            <a:fillRect/>
          </a:stretch>
        </p:blipFill>
        <p:spPr>
          <a:xfrm>
            <a:off x="11600711" y="0"/>
            <a:ext cx="591289" cy="491196"/>
          </a:xfrm>
          <a:prstGeom prst="rect">
            <a:avLst/>
          </a:prstGeom>
        </p:spPr>
      </p:pic>
    </p:spTree>
    <p:extLst>
      <p:ext uri="{BB962C8B-B14F-4D97-AF65-F5344CB8AC3E}">
        <p14:creationId xmlns:p14="http://schemas.microsoft.com/office/powerpoint/2010/main" val="11790037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80</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Integration Patterns</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3">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sp>
        <p:nvSpPr>
          <p:cNvPr id="3" name="Content Placeholder 2">
            <a:extLst>
              <a:ext uri="{FF2B5EF4-FFF2-40B4-BE49-F238E27FC236}">
                <a16:creationId xmlns:a16="http://schemas.microsoft.com/office/drawing/2014/main" id="{108AFEA6-B5C8-9B6D-08AD-20D491A6CD26}"/>
              </a:ext>
            </a:extLst>
          </p:cNvPr>
          <p:cNvSpPr>
            <a:spLocks noGrp="1"/>
          </p:cNvSpPr>
          <p:nvPr>
            <p:ph idx="1"/>
          </p:nvPr>
        </p:nvSpPr>
        <p:spPr/>
        <p:txBody>
          <a:bodyPr/>
          <a:lstStyle/>
          <a:p>
            <a:endParaRPr lang="en-US"/>
          </a:p>
        </p:txBody>
      </p:sp>
      <p:pic>
        <p:nvPicPr>
          <p:cNvPr id="5" name="Picture 2">
            <a:extLst>
              <a:ext uri="{FF2B5EF4-FFF2-40B4-BE49-F238E27FC236}">
                <a16:creationId xmlns:a16="http://schemas.microsoft.com/office/drawing/2014/main" id="{DCDAB713-A995-1556-7BC7-0FDE924BEFC5}"/>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226795" y="1576720"/>
            <a:ext cx="11738409" cy="46834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903BF6DA-D7D4-E69F-56AB-767C0B3034EC}"/>
              </a:ext>
            </a:extLst>
          </p:cNvPr>
          <p:cNvPicPr>
            <a:picLocks noChangeAspect="1"/>
          </p:cNvPicPr>
          <p:nvPr/>
        </p:nvPicPr>
        <p:blipFill>
          <a:blip r:embed="rId5"/>
          <a:stretch>
            <a:fillRect/>
          </a:stretch>
        </p:blipFill>
        <p:spPr>
          <a:xfrm>
            <a:off x="11600711" y="0"/>
            <a:ext cx="591289" cy="491196"/>
          </a:xfrm>
          <a:prstGeom prst="rect">
            <a:avLst/>
          </a:prstGeom>
        </p:spPr>
      </p:pic>
    </p:spTree>
    <p:extLst>
      <p:ext uri="{BB962C8B-B14F-4D97-AF65-F5344CB8AC3E}">
        <p14:creationId xmlns:p14="http://schemas.microsoft.com/office/powerpoint/2010/main" val="19330060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81</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Integration Patterns</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3">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pic>
        <p:nvPicPr>
          <p:cNvPr id="2" name="Content Placeholder 1">
            <a:extLst>
              <a:ext uri="{FF2B5EF4-FFF2-40B4-BE49-F238E27FC236}">
                <a16:creationId xmlns:a16="http://schemas.microsoft.com/office/drawing/2014/main" id="{12C6860C-A26B-B714-0CD2-E028468FE265}"/>
              </a:ext>
            </a:extLst>
          </p:cNvPr>
          <p:cNvPicPr>
            <a:picLocks noGrp="1" noChangeAspect="1"/>
          </p:cNvPicPr>
          <p:nvPr>
            <p:ph idx="1"/>
          </p:nvPr>
        </p:nvPicPr>
        <p:blipFill>
          <a:blip r:embed="rId4"/>
          <a:stretch>
            <a:fillRect/>
          </a:stretch>
        </p:blipFill>
        <p:spPr>
          <a:xfrm>
            <a:off x="1952898" y="2338252"/>
            <a:ext cx="9102266" cy="3052422"/>
          </a:xfrm>
          <a:prstGeom prst="rect">
            <a:avLst/>
          </a:prstGeom>
        </p:spPr>
      </p:pic>
      <p:pic>
        <p:nvPicPr>
          <p:cNvPr id="6" name="Picture 2">
            <a:extLst>
              <a:ext uri="{FF2B5EF4-FFF2-40B4-BE49-F238E27FC236}">
                <a16:creationId xmlns:a16="http://schemas.microsoft.com/office/drawing/2014/main" id="{83B04BF2-978E-1732-9B2C-DDBD0F0E894B}"/>
              </a:ext>
            </a:extLst>
          </p:cNvPr>
          <p:cNvPicPr>
            <a:picLocks noChangeAspect="1"/>
          </p:cNvPicPr>
          <p:nvPr/>
        </p:nvPicPr>
        <p:blipFill>
          <a:blip r:embed="rId5"/>
          <a:stretch>
            <a:fillRect/>
          </a:stretch>
        </p:blipFill>
        <p:spPr>
          <a:xfrm>
            <a:off x="11600711" y="0"/>
            <a:ext cx="591289" cy="491196"/>
          </a:xfrm>
          <a:prstGeom prst="rect">
            <a:avLst/>
          </a:prstGeom>
        </p:spPr>
      </p:pic>
    </p:spTree>
    <p:extLst>
      <p:ext uri="{BB962C8B-B14F-4D97-AF65-F5344CB8AC3E}">
        <p14:creationId xmlns:p14="http://schemas.microsoft.com/office/powerpoint/2010/main" val="2364896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pic>
        <p:nvPicPr>
          <p:cNvPr id="5" name="Content Placeholder 4">
            <a:extLst>
              <a:ext uri="{FF2B5EF4-FFF2-40B4-BE49-F238E27FC236}">
                <a16:creationId xmlns:a16="http://schemas.microsoft.com/office/drawing/2014/main" id="{F8BEE649-E428-351A-A20E-FFEF8CC1DA3D}"/>
              </a:ext>
            </a:extLst>
          </p:cNvPr>
          <p:cNvPicPr>
            <a:picLocks noGrp="1" noChangeAspect="1"/>
          </p:cNvPicPr>
          <p:nvPr>
            <p:ph idx="1"/>
          </p:nvPr>
        </p:nvPicPr>
        <p:blipFill>
          <a:blip r:embed="rId3"/>
          <a:stretch>
            <a:fillRect/>
          </a:stretch>
        </p:blipFill>
        <p:spPr>
          <a:xfrm>
            <a:off x="3245625" y="1825625"/>
            <a:ext cx="5700751" cy="4351338"/>
          </a:xfrm>
        </p:spPr>
      </p:pic>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82</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Integration Patterns</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4">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pic>
        <p:nvPicPr>
          <p:cNvPr id="2" name="Picture 2">
            <a:extLst>
              <a:ext uri="{FF2B5EF4-FFF2-40B4-BE49-F238E27FC236}">
                <a16:creationId xmlns:a16="http://schemas.microsoft.com/office/drawing/2014/main" id="{43CDF0D1-47BE-79DC-7A35-010E6562C091}"/>
              </a:ext>
            </a:extLst>
          </p:cNvPr>
          <p:cNvPicPr>
            <a:picLocks noChangeAspect="1"/>
          </p:cNvPicPr>
          <p:nvPr/>
        </p:nvPicPr>
        <p:blipFill>
          <a:blip r:embed="rId5"/>
          <a:stretch>
            <a:fillRect/>
          </a:stretch>
        </p:blipFill>
        <p:spPr>
          <a:xfrm>
            <a:off x="11600711" y="0"/>
            <a:ext cx="591289" cy="491196"/>
          </a:xfrm>
          <a:prstGeom prst="rect">
            <a:avLst/>
          </a:prstGeom>
        </p:spPr>
      </p:pic>
    </p:spTree>
    <p:extLst>
      <p:ext uri="{BB962C8B-B14F-4D97-AF65-F5344CB8AC3E}">
        <p14:creationId xmlns:p14="http://schemas.microsoft.com/office/powerpoint/2010/main" val="20653444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3" name="Content Placeholder 2">
            <a:extLst>
              <a:ext uri="{FF2B5EF4-FFF2-40B4-BE49-F238E27FC236}">
                <a16:creationId xmlns:a16="http://schemas.microsoft.com/office/drawing/2014/main" id="{DECCB398-1B0C-6E46-E515-15AA78A5E5D7}"/>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83</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Title</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3">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pic>
        <p:nvPicPr>
          <p:cNvPr id="1028" name="Picture 4">
            <a:extLst>
              <a:ext uri="{FF2B5EF4-FFF2-40B4-BE49-F238E27FC236}">
                <a16:creationId xmlns:a16="http://schemas.microsoft.com/office/drawing/2014/main" id="{F2E911F4-1AF6-41B0-0308-3EE30421D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8363" y="638175"/>
            <a:ext cx="7915275" cy="558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7647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3" name="Content Placeholder 2">
            <a:extLst>
              <a:ext uri="{FF2B5EF4-FFF2-40B4-BE49-F238E27FC236}">
                <a16:creationId xmlns:a16="http://schemas.microsoft.com/office/drawing/2014/main" id="{DECCB398-1B0C-6E46-E515-15AA78A5E5D7}"/>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84</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Title</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3">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pic>
        <p:nvPicPr>
          <p:cNvPr id="2050" name="Picture 2">
            <a:extLst>
              <a:ext uri="{FF2B5EF4-FFF2-40B4-BE49-F238E27FC236}">
                <a16:creationId xmlns:a16="http://schemas.microsoft.com/office/drawing/2014/main" id="{8FEDBC7F-BD9D-8DD4-1D7B-872398B099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4160" y="1561658"/>
            <a:ext cx="4476750" cy="42957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124741C-32AA-3CC1-727B-1316F2E8FC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7160" y="1860550"/>
            <a:ext cx="4810125"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0061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3" name="Content Placeholder 2">
            <a:extLst>
              <a:ext uri="{FF2B5EF4-FFF2-40B4-BE49-F238E27FC236}">
                <a16:creationId xmlns:a16="http://schemas.microsoft.com/office/drawing/2014/main" id="{DECCB398-1B0C-6E46-E515-15AA78A5E5D7}"/>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85</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Title</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3">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spTree>
    <p:extLst>
      <p:ext uri="{BB962C8B-B14F-4D97-AF65-F5344CB8AC3E}">
        <p14:creationId xmlns:p14="http://schemas.microsoft.com/office/powerpoint/2010/main" val="27846115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86</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8879940"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Create new data entity</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3">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sp>
        <p:nvSpPr>
          <p:cNvPr id="8" name="Content Placeholder 7">
            <a:extLst>
              <a:ext uri="{FF2B5EF4-FFF2-40B4-BE49-F238E27FC236}">
                <a16:creationId xmlns:a16="http://schemas.microsoft.com/office/drawing/2014/main" id="{DFE0C16F-AAD3-0BEB-A221-5D95723F7786}"/>
              </a:ext>
            </a:extLst>
          </p:cNvPr>
          <p:cNvSpPr>
            <a:spLocks noGrp="1"/>
          </p:cNvSpPr>
          <p:nvPr>
            <p:ph idx="1"/>
          </p:nvPr>
        </p:nvSpPr>
        <p:spPr/>
        <p:txBody>
          <a:bodyPr/>
          <a:lstStyle/>
          <a:p>
            <a:endParaRPr lang="en-NL"/>
          </a:p>
        </p:txBody>
      </p:sp>
      <p:pic>
        <p:nvPicPr>
          <p:cNvPr id="12" name="Picture 11">
            <a:extLst>
              <a:ext uri="{FF2B5EF4-FFF2-40B4-BE49-F238E27FC236}">
                <a16:creationId xmlns:a16="http://schemas.microsoft.com/office/drawing/2014/main" id="{1FE2D29F-9AD1-2396-FA01-8F5E170F90BD}"/>
              </a:ext>
            </a:extLst>
          </p:cNvPr>
          <p:cNvPicPr>
            <a:picLocks noChangeAspect="1"/>
          </p:cNvPicPr>
          <p:nvPr/>
        </p:nvPicPr>
        <p:blipFill rotWithShape="1">
          <a:blip r:embed="rId4"/>
          <a:srcRect b="34452"/>
          <a:stretch/>
        </p:blipFill>
        <p:spPr>
          <a:xfrm>
            <a:off x="564242" y="1825625"/>
            <a:ext cx="11063515" cy="4331019"/>
          </a:xfrm>
          <a:prstGeom prst="rect">
            <a:avLst/>
          </a:prstGeom>
        </p:spPr>
      </p:pic>
    </p:spTree>
    <p:extLst>
      <p:ext uri="{BB962C8B-B14F-4D97-AF65-F5344CB8AC3E}">
        <p14:creationId xmlns:p14="http://schemas.microsoft.com/office/powerpoint/2010/main" val="4785990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87</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Create new data entity</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3">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sp>
        <p:nvSpPr>
          <p:cNvPr id="8" name="Content Placeholder 7">
            <a:extLst>
              <a:ext uri="{FF2B5EF4-FFF2-40B4-BE49-F238E27FC236}">
                <a16:creationId xmlns:a16="http://schemas.microsoft.com/office/drawing/2014/main" id="{DFE0C16F-AAD3-0BEB-A221-5D95723F7786}"/>
              </a:ext>
            </a:extLst>
          </p:cNvPr>
          <p:cNvSpPr>
            <a:spLocks noGrp="1"/>
          </p:cNvSpPr>
          <p:nvPr>
            <p:ph idx="1"/>
          </p:nvPr>
        </p:nvSpPr>
        <p:spPr/>
        <p:txBody>
          <a:bodyPr/>
          <a:lstStyle/>
          <a:p>
            <a:r>
              <a:rPr lang="en-US" dirty="0"/>
              <a:t>Prerequisites</a:t>
            </a:r>
          </a:p>
          <a:p>
            <a:pPr lvl="1"/>
            <a:r>
              <a:rPr lang="en-US" dirty="0"/>
              <a:t>Use own model</a:t>
            </a:r>
          </a:p>
          <a:p>
            <a:pPr lvl="1"/>
            <a:r>
              <a:rPr lang="en-US" dirty="0"/>
              <a:t>Package references</a:t>
            </a:r>
          </a:p>
          <a:p>
            <a:pPr lvl="1"/>
            <a:r>
              <a:rPr lang="en-US" dirty="0"/>
              <a:t>Natural key on table</a:t>
            </a:r>
            <a:endParaRPr lang="en-NL" dirty="0"/>
          </a:p>
        </p:txBody>
      </p:sp>
      <p:pic>
        <p:nvPicPr>
          <p:cNvPr id="3" name="Picture 2">
            <a:extLst>
              <a:ext uri="{FF2B5EF4-FFF2-40B4-BE49-F238E27FC236}">
                <a16:creationId xmlns:a16="http://schemas.microsoft.com/office/drawing/2014/main" id="{46F3E948-5EA4-35E9-040B-B28120128E1A}"/>
              </a:ext>
            </a:extLst>
          </p:cNvPr>
          <p:cNvPicPr>
            <a:picLocks noChangeAspect="1"/>
          </p:cNvPicPr>
          <p:nvPr/>
        </p:nvPicPr>
        <p:blipFill>
          <a:blip r:embed="rId4"/>
          <a:stretch>
            <a:fillRect/>
          </a:stretch>
        </p:blipFill>
        <p:spPr>
          <a:xfrm>
            <a:off x="5396948" y="1825625"/>
            <a:ext cx="6230809" cy="4319984"/>
          </a:xfrm>
          <a:prstGeom prst="rect">
            <a:avLst/>
          </a:prstGeom>
        </p:spPr>
      </p:pic>
    </p:spTree>
    <p:extLst>
      <p:ext uri="{BB962C8B-B14F-4D97-AF65-F5344CB8AC3E}">
        <p14:creationId xmlns:p14="http://schemas.microsoft.com/office/powerpoint/2010/main" val="24492675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3" name="Content Placeholder 2">
            <a:extLst>
              <a:ext uri="{FF2B5EF4-FFF2-40B4-BE49-F238E27FC236}">
                <a16:creationId xmlns:a16="http://schemas.microsoft.com/office/drawing/2014/main" id="{DECCB398-1B0C-6E46-E515-15AA78A5E5D7}"/>
              </a:ext>
            </a:extLst>
          </p:cNvPr>
          <p:cNvSpPr>
            <a:spLocks noGrp="1"/>
          </p:cNvSpPr>
          <p:nvPr>
            <p:ph idx="1"/>
          </p:nvPr>
        </p:nvSpPr>
        <p:spPr>
          <a:xfrm>
            <a:off x="564243" y="1825625"/>
            <a:ext cx="5278727" cy="4351338"/>
          </a:xfrm>
        </p:spPr>
        <p:txBody>
          <a:bodyPr>
            <a:normAutofit fontScale="77500" lnSpcReduction="20000"/>
          </a:bodyPr>
          <a:lstStyle/>
          <a:p>
            <a:pPr marL="0" indent="0">
              <a:buNone/>
            </a:pPr>
            <a:r>
              <a:rPr lang="en-US" dirty="0"/>
              <a:t>Data entity wizard</a:t>
            </a:r>
          </a:p>
          <a:p>
            <a:r>
              <a:rPr lang="en-US" dirty="0"/>
              <a:t>Set basic properties</a:t>
            </a:r>
          </a:p>
          <a:p>
            <a:r>
              <a:rPr lang="en-US" dirty="0"/>
              <a:t>Select fields</a:t>
            </a:r>
          </a:p>
          <a:p>
            <a:endParaRPr lang="en-US" dirty="0"/>
          </a:p>
          <a:p>
            <a:pPr marL="0" indent="0">
              <a:buNone/>
            </a:pPr>
            <a:r>
              <a:rPr lang="en-US" dirty="0"/>
              <a:t>Important</a:t>
            </a:r>
          </a:p>
          <a:p>
            <a:r>
              <a:rPr lang="en-US" dirty="0"/>
              <a:t>Alternate key</a:t>
            </a:r>
          </a:p>
          <a:p>
            <a:r>
              <a:rPr lang="en-US" dirty="0"/>
              <a:t>Uniqueness public names</a:t>
            </a:r>
          </a:p>
          <a:p>
            <a:endParaRPr lang="en-US" dirty="0"/>
          </a:p>
          <a:p>
            <a:pPr marL="0" indent="0">
              <a:buNone/>
            </a:pPr>
            <a:r>
              <a:rPr lang="en-US" dirty="0"/>
              <a:t>Result</a:t>
            </a:r>
          </a:p>
          <a:p>
            <a:r>
              <a:rPr lang="en-US" dirty="0"/>
              <a:t>Data entity</a:t>
            </a:r>
          </a:p>
          <a:p>
            <a:r>
              <a:rPr lang="en-US" dirty="0"/>
              <a:t>Staging table</a:t>
            </a:r>
          </a:p>
          <a:p>
            <a:r>
              <a:rPr lang="en-US" dirty="0"/>
              <a:t>Security privileges</a:t>
            </a:r>
          </a:p>
          <a:p>
            <a:endParaRPr lang="en-GB" dirty="0"/>
          </a:p>
        </p:txBody>
      </p:sp>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88</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Create new data entity</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3">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pic>
        <p:nvPicPr>
          <p:cNvPr id="6" name="Picture 5" descr="Graphical user interface, text, application, email&#10;&#10;Description automatically generated">
            <a:extLst>
              <a:ext uri="{FF2B5EF4-FFF2-40B4-BE49-F238E27FC236}">
                <a16:creationId xmlns:a16="http://schemas.microsoft.com/office/drawing/2014/main" id="{F364135C-0950-5AAF-1112-98408184CB7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42970" y="1825625"/>
            <a:ext cx="5784787" cy="4331019"/>
          </a:xfrm>
          <a:prstGeom prst="rect">
            <a:avLst/>
          </a:prstGeom>
        </p:spPr>
      </p:pic>
    </p:spTree>
    <p:extLst>
      <p:ext uri="{BB962C8B-B14F-4D97-AF65-F5344CB8AC3E}">
        <p14:creationId xmlns:p14="http://schemas.microsoft.com/office/powerpoint/2010/main" val="30157608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3" name="Content Placeholder 2">
            <a:extLst>
              <a:ext uri="{FF2B5EF4-FFF2-40B4-BE49-F238E27FC236}">
                <a16:creationId xmlns:a16="http://schemas.microsoft.com/office/drawing/2014/main" id="{DECCB398-1B0C-6E46-E515-15AA78A5E5D7}"/>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89</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Extend data entity</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3">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pic>
        <p:nvPicPr>
          <p:cNvPr id="2" name="Picture 1">
            <a:extLst>
              <a:ext uri="{FF2B5EF4-FFF2-40B4-BE49-F238E27FC236}">
                <a16:creationId xmlns:a16="http://schemas.microsoft.com/office/drawing/2014/main" id="{3018556E-9FD7-B873-9A41-9624470D08A2}"/>
              </a:ext>
            </a:extLst>
          </p:cNvPr>
          <p:cNvPicPr>
            <a:picLocks noChangeAspect="1"/>
          </p:cNvPicPr>
          <p:nvPr/>
        </p:nvPicPr>
        <p:blipFill>
          <a:blip r:embed="rId4" cstate="hqprint">
            <a:extLst>
              <a:ext uri="{28A0092B-C50C-407E-A947-70E740481C1C}">
                <a14:useLocalDpi xmlns:a14="http://schemas.microsoft.com/office/drawing/2010/main"/>
              </a:ext>
            </a:extLst>
          </a:blip>
          <a:srcRect/>
          <a:stretch/>
        </p:blipFill>
        <p:spPr>
          <a:xfrm>
            <a:off x="5083865" y="1845609"/>
            <a:ext cx="6543892" cy="4320556"/>
          </a:xfrm>
          <a:prstGeom prst="rect">
            <a:avLst/>
          </a:prstGeom>
        </p:spPr>
      </p:pic>
    </p:spTree>
    <p:extLst>
      <p:ext uri="{BB962C8B-B14F-4D97-AF65-F5344CB8AC3E}">
        <p14:creationId xmlns:p14="http://schemas.microsoft.com/office/powerpoint/2010/main" val="91015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0896E3A5-FF0A-8A23-F744-94B2E1B169D7}"/>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1589685" y="0"/>
            <a:ext cx="9012629"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83A61E2-CB04-FDA6-7CBF-1FF3A8A6EEFC}"/>
              </a:ext>
            </a:extLst>
          </p:cNvPr>
          <p:cNvSpPr/>
          <p:nvPr/>
        </p:nvSpPr>
        <p:spPr>
          <a:xfrm>
            <a:off x="9375732" y="125260"/>
            <a:ext cx="1647172" cy="6526061"/>
          </a:xfrm>
          <a:prstGeom prst="rect">
            <a:avLst/>
          </a:prstGeom>
          <a:solidFill>
            <a:srgbClr val="E41212">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dirty="0"/>
              <a:t>Data</a:t>
            </a:r>
          </a:p>
        </p:txBody>
      </p:sp>
      <p:sp>
        <p:nvSpPr>
          <p:cNvPr id="7" name="Rectangle 6">
            <a:extLst>
              <a:ext uri="{FF2B5EF4-FFF2-40B4-BE49-F238E27FC236}">
                <a16:creationId xmlns:a16="http://schemas.microsoft.com/office/drawing/2014/main" id="{5B4F0098-10DD-97F1-C424-40A30FA73464}"/>
              </a:ext>
            </a:extLst>
          </p:cNvPr>
          <p:cNvSpPr/>
          <p:nvPr/>
        </p:nvSpPr>
        <p:spPr>
          <a:xfrm>
            <a:off x="7155570" y="1125800"/>
            <a:ext cx="2220162" cy="5525522"/>
          </a:xfrm>
          <a:prstGeom prst="rect">
            <a:avLst/>
          </a:prstGeom>
          <a:solidFill>
            <a:schemeClr val="accent2">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dirty="0"/>
              <a:t>Application</a:t>
            </a:r>
          </a:p>
        </p:txBody>
      </p:sp>
      <p:sp>
        <p:nvSpPr>
          <p:cNvPr id="8" name="Rectangle 7">
            <a:extLst>
              <a:ext uri="{FF2B5EF4-FFF2-40B4-BE49-F238E27FC236}">
                <a16:creationId xmlns:a16="http://schemas.microsoft.com/office/drawing/2014/main" id="{BF88D174-B354-59B2-4458-50CFFDFBF2CC}"/>
              </a:ext>
            </a:extLst>
          </p:cNvPr>
          <p:cNvSpPr/>
          <p:nvPr/>
        </p:nvSpPr>
        <p:spPr>
          <a:xfrm>
            <a:off x="3127332" y="1205313"/>
            <a:ext cx="4028238" cy="5652688"/>
          </a:xfrm>
          <a:prstGeom prst="rect">
            <a:avLst/>
          </a:prstGeom>
          <a:solidFill>
            <a:srgbClr val="00B05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dirty="0"/>
              <a:t>Authentication and Authorization</a:t>
            </a:r>
          </a:p>
        </p:txBody>
      </p:sp>
      <p:sp>
        <p:nvSpPr>
          <p:cNvPr id="11" name="Rectangle 10">
            <a:extLst>
              <a:ext uri="{FF2B5EF4-FFF2-40B4-BE49-F238E27FC236}">
                <a16:creationId xmlns:a16="http://schemas.microsoft.com/office/drawing/2014/main" id="{43FB8C62-64B9-73BF-20CD-9229955B208F}"/>
              </a:ext>
            </a:extLst>
          </p:cNvPr>
          <p:cNvSpPr/>
          <p:nvPr/>
        </p:nvSpPr>
        <p:spPr>
          <a:xfrm>
            <a:off x="1380351" y="940268"/>
            <a:ext cx="1756699" cy="5917731"/>
          </a:xfrm>
          <a:prstGeom prst="rect">
            <a:avLst/>
          </a:prstGeom>
          <a:solidFill>
            <a:srgbClr val="2C7CC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dirty="0"/>
              <a:t>Clients</a:t>
            </a:r>
          </a:p>
        </p:txBody>
      </p:sp>
      <p:pic>
        <p:nvPicPr>
          <p:cNvPr id="10" name="Picture 9">
            <a:extLst>
              <a:ext uri="{FF2B5EF4-FFF2-40B4-BE49-F238E27FC236}">
                <a16:creationId xmlns:a16="http://schemas.microsoft.com/office/drawing/2014/main" id="{ED0F8078-B78F-18CD-1E8B-D18417056588}"/>
              </a:ext>
            </a:extLst>
          </p:cNvPr>
          <p:cNvPicPr>
            <a:picLocks noChangeAspect="1"/>
          </p:cNvPicPr>
          <p:nvPr/>
        </p:nvPicPr>
        <p:blipFill>
          <a:blip r:embed="rId4"/>
          <a:stretch>
            <a:fillRect/>
          </a:stretch>
        </p:blipFill>
        <p:spPr>
          <a:xfrm>
            <a:off x="1668877" y="5694010"/>
            <a:ext cx="1118979" cy="1030198"/>
          </a:xfrm>
          <a:prstGeom prst="rect">
            <a:avLst/>
          </a:prstGeom>
        </p:spPr>
      </p:pic>
      <p:pic>
        <p:nvPicPr>
          <p:cNvPr id="2" name="Picture 2">
            <a:extLst>
              <a:ext uri="{FF2B5EF4-FFF2-40B4-BE49-F238E27FC236}">
                <a16:creationId xmlns:a16="http://schemas.microsoft.com/office/drawing/2014/main" id="{D805594E-4253-AB34-D9D9-9B26862999BD}"/>
              </a:ext>
            </a:extLst>
          </p:cNvPr>
          <p:cNvPicPr>
            <a:picLocks noChangeAspect="1"/>
          </p:cNvPicPr>
          <p:nvPr/>
        </p:nvPicPr>
        <p:blipFill>
          <a:blip r:embed="rId5"/>
          <a:stretch>
            <a:fillRect/>
          </a:stretch>
        </p:blipFill>
        <p:spPr>
          <a:xfrm>
            <a:off x="11600711" y="0"/>
            <a:ext cx="591289" cy="491196"/>
          </a:xfrm>
          <a:prstGeom prst="rect">
            <a:avLst/>
          </a:prstGeom>
        </p:spPr>
      </p:pic>
    </p:spTree>
    <p:extLst>
      <p:ext uri="{BB962C8B-B14F-4D97-AF65-F5344CB8AC3E}">
        <p14:creationId xmlns:p14="http://schemas.microsoft.com/office/powerpoint/2010/main" val="1655600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1"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90</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3" y="396696"/>
            <a:ext cx="8818195"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Data entity X++ code</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4">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pic>
        <p:nvPicPr>
          <p:cNvPr id="2" name="Picture 2">
            <a:extLst>
              <a:ext uri="{FF2B5EF4-FFF2-40B4-BE49-F238E27FC236}">
                <a16:creationId xmlns:a16="http://schemas.microsoft.com/office/drawing/2014/main" id="{235E1BE2-D865-5F9D-8090-098F1BDDA6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6960" y="1825625"/>
            <a:ext cx="4818079" cy="43161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89AE5232-8736-1E4D-B483-74862D34218A}"/>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3667347" y="1825625"/>
            <a:ext cx="485730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37085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12">
            <a:extLst>
              <a:ext uri="{FF2B5EF4-FFF2-40B4-BE49-F238E27FC236}">
                <a16:creationId xmlns:a16="http://schemas.microsoft.com/office/drawing/2014/main" id="{10A6EFB4-EB70-F5E7-71F2-602F7ADFAED0}"/>
              </a:ext>
            </a:extLst>
          </p:cNvPr>
          <p:cNvSpPr/>
          <p:nvPr/>
        </p:nvSpPr>
        <p:spPr>
          <a:xfrm>
            <a:off x="676533" y="396696"/>
            <a:ext cx="8818195"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Example: Order to Cash</a:t>
            </a:r>
          </a:p>
        </p:txBody>
      </p:sp>
      <p:pic>
        <p:nvPicPr>
          <p:cNvPr id="2" name="Picture 2">
            <a:extLst>
              <a:ext uri="{FF2B5EF4-FFF2-40B4-BE49-F238E27FC236}">
                <a16:creationId xmlns:a16="http://schemas.microsoft.com/office/drawing/2014/main" id="{331E9949-0005-B7EB-90BA-8A642203CC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171" y="396696"/>
            <a:ext cx="10799296" cy="9674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6277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12">
            <a:extLst>
              <a:ext uri="{FF2B5EF4-FFF2-40B4-BE49-F238E27FC236}">
                <a16:creationId xmlns:a16="http://schemas.microsoft.com/office/drawing/2014/main" id="{10A6EFB4-EB70-F5E7-71F2-602F7ADFAED0}"/>
              </a:ext>
            </a:extLst>
          </p:cNvPr>
          <p:cNvSpPr/>
          <p:nvPr/>
        </p:nvSpPr>
        <p:spPr>
          <a:xfrm>
            <a:off x="676533" y="396696"/>
            <a:ext cx="8818195"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Example: Order to Cash</a:t>
            </a:r>
          </a:p>
        </p:txBody>
      </p:sp>
      <p:pic>
        <p:nvPicPr>
          <p:cNvPr id="2" name="Picture 2">
            <a:extLst>
              <a:ext uri="{FF2B5EF4-FFF2-40B4-BE49-F238E27FC236}">
                <a16:creationId xmlns:a16="http://schemas.microsoft.com/office/drawing/2014/main" id="{E95E4409-9892-CE8D-3A7B-F4DDDBC41E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430" y="-3619906"/>
            <a:ext cx="10799296" cy="9674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2627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93</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3" y="396696"/>
            <a:ext cx="8818195"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Example: Order to Cash</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4">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pic>
        <p:nvPicPr>
          <p:cNvPr id="3" name="Content Placeholder 2">
            <a:extLst>
              <a:ext uri="{FF2B5EF4-FFF2-40B4-BE49-F238E27FC236}">
                <a16:creationId xmlns:a16="http://schemas.microsoft.com/office/drawing/2014/main" id="{373855E1-2952-9CB5-C30D-933B4954AB83}"/>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3667347" y="1825625"/>
            <a:ext cx="485730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173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3" name="Content Placeholder 2">
            <a:extLst>
              <a:ext uri="{FF2B5EF4-FFF2-40B4-BE49-F238E27FC236}">
                <a16:creationId xmlns:a16="http://schemas.microsoft.com/office/drawing/2014/main" id="{DECCB398-1B0C-6E46-E515-15AA78A5E5D7}"/>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94</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Dos and Don’ts</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3">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spTree>
    <p:extLst>
      <p:ext uri="{BB962C8B-B14F-4D97-AF65-F5344CB8AC3E}">
        <p14:creationId xmlns:p14="http://schemas.microsoft.com/office/powerpoint/2010/main" val="16570768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3" name="Content Placeholder 2">
            <a:extLst>
              <a:ext uri="{FF2B5EF4-FFF2-40B4-BE49-F238E27FC236}">
                <a16:creationId xmlns:a16="http://schemas.microsoft.com/office/drawing/2014/main" id="{DECCB398-1B0C-6E46-E515-15AA78A5E5D7}"/>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95</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3" y="396696"/>
            <a:ext cx="8050023"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Performance Considerations</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3">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spTree>
    <p:extLst>
      <p:ext uri="{BB962C8B-B14F-4D97-AF65-F5344CB8AC3E}">
        <p14:creationId xmlns:p14="http://schemas.microsoft.com/office/powerpoint/2010/main" val="66265834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96</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Q&amp;A</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3">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pic>
        <p:nvPicPr>
          <p:cNvPr id="4100" name="Picture 4" descr="Free Lego Lego Blocks photo and picture">
            <a:extLst>
              <a:ext uri="{FF2B5EF4-FFF2-40B4-BE49-F238E27FC236}">
                <a16:creationId xmlns:a16="http://schemas.microsoft.com/office/drawing/2014/main" id="{5ED78D5E-3FAD-FDE8-ACF5-8CA38BD5E52D}"/>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4646121" y="1825625"/>
            <a:ext cx="289975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7225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3" name="Content Placeholder 2">
            <a:extLst>
              <a:ext uri="{FF2B5EF4-FFF2-40B4-BE49-F238E27FC236}">
                <a16:creationId xmlns:a16="http://schemas.microsoft.com/office/drawing/2014/main" id="{DECCB398-1B0C-6E46-E515-15AA78A5E5D7}"/>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97</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Title</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3">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spTree>
    <p:extLst>
      <p:ext uri="{BB962C8B-B14F-4D97-AF65-F5344CB8AC3E}">
        <p14:creationId xmlns:p14="http://schemas.microsoft.com/office/powerpoint/2010/main" val="80620393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3" name="Content Placeholder 2">
            <a:extLst>
              <a:ext uri="{FF2B5EF4-FFF2-40B4-BE49-F238E27FC236}">
                <a16:creationId xmlns:a16="http://schemas.microsoft.com/office/drawing/2014/main" id="{DECCB398-1B0C-6E46-E515-15AA78A5E5D7}"/>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98</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Title</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3">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spTree>
    <p:extLst>
      <p:ext uri="{BB962C8B-B14F-4D97-AF65-F5344CB8AC3E}">
        <p14:creationId xmlns:p14="http://schemas.microsoft.com/office/powerpoint/2010/main" val="27212292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pic>
        <p:nvPicPr>
          <p:cNvPr id="5" name="Content Placeholder 4">
            <a:extLst>
              <a:ext uri="{FF2B5EF4-FFF2-40B4-BE49-F238E27FC236}">
                <a16:creationId xmlns:a16="http://schemas.microsoft.com/office/drawing/2014/main" id="{4BD83627-7AEB-3AA5-FC1E-13E9C0F1CB6F}"/>
              </a:ext>
            </a:extLst>
          </p:cNvPr>
          <p:cNvPicPr>
            <a:picLocks noGrp="1" noChangeAspect="1"/>
          </p:cNvPicPr>
          <p:nvPr>
            <p:ph idx="1"/>
          </p:nvPr>
        </p:nvPicPr>
        <p:blipFill>
          <a:blip r:embed="rId3"/>
          <a:stretch>
            <a:fillRect/>
          </a:stretch>
        </p:blipFill>
        <p:spPr>
          <a:xfrm>
            <a:off x="2416629" y="1642618"/>
            <a:ext cx="6766559" cy="5169790"/>
          </a:xfrm>
        </p:spPr>
      </p:pic>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99</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How to Use Logic Apps</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4">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pic>
        <p:nvPicPr>
          <p:cNvPr id="6" name="Picture 2">
            <a:extLst>
              <a:ext uri="{FF2B5EF4-FFF2-40B4-BE49-F238E27FC236}">
                <a16:creationId xmlns:a16="http://schemas.microsoft.com/office/drawing/2014/main" id="{DAD0C597-A146-93FB-FADC-7D1AA86ADAC4}"/>
              </a:ext>
            </a:extLst>
          </p:cNvPr>
          <p:cNvPicPr>
            <a:picLocks noChangeAspect="1"/>
          </p:cNvPicPr>
          <p:nvPr/>
        </p:nvPicPr>
        <p:blipFill>
          <a:blip r:embed="rId5"/>
          <a:stretch>
            <a:fillRect/>
          </a:stretch>
        </p:blipFill>
        <p:spPr>
          <a:xfrm>
            <a:off x="11600711" y="0"/>
            <a:ext cx="591289" cy="491196"/>
          </a:xfrm>
          <a:prstGeom prst="rect">
            <a:avLst/>
          </a:prstGeom>
        </p:spPr>
      </p:pic>
    </p:spTree>
    <p:extLst>
      <p:ext uri="{BB962C8B-B14F-4D97-AF65-F5344CB8AC3E}">
        <p14:creationId xmlns:p14="http://schemas.microsoft.com/office/powerpoint/2010/main" val="22929327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GOjT.mStzAkxQnYwC94m9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kpUq_0bGD5mMVlqliRQcP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CvgUDTVFP9DJhd2ENdLY6A"/>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kpUq_0bGD5mMVlqliRQcP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SMVmS22Qb6ywRIH2ydJmS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5M3puCAADTYTw7_AXZsvm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UpYrUCN03eCDNc_P3yFCC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NGr44agDtDiKB4hWkrC5h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4J2ffnK5.35ljxVGVE0Yh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GOjT.mStzAkxQnYwC94m9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nLEgy2WGaKMRMxuq9KCAg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GOjT.mStzAkxQnYwC94m9A"/>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B34F0751EEA7645893147F402627FF6" ma:contentTypeVersion="10" ma:contentTypeDescription="Create a new document." ma:contentTypeScope="" ma:versionID="c77e29ec9ffdf5f0caeba9e2a7366451">
  <xsd:schema xmlns:xsd="http://www.w3.org/2001/XMLSchema" xmlns:xs="http://www.w3.org/2001/XMLSchema" xmlns:p="http://schemas.microsoft.com/office/2006/metadata/properties" xmlns:ns2="7c6ff6d1-2922-47d8-b6fa-c8d34b4b7313" xmlns:ns3="e97ea265-253c-4c9e-a829-f800a9daf82c" targetNamespace="http://schemas.microsoft.com/office/2006/metadata/properties" ma:root="true" ma:fieldsID="1c7bb476b8aa590d941cf098a1aad0d6" ns2:_="" ns3:_="">
    <xsd:import namespace="7c6ff6d1-2922-47d8-b6fa-c8d34b4b7313"/>
    <xsd:import namespace="e97ea265-253c-4c9e-a829-f800a9daf82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6ff6d1-2922-47d8-b6fa-c8d34b4b731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f3fc197d-f5e7-4c43-938a-9929e9357750"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97ea265-253c-4c9e-a829-f800a9daf82c"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f229c998-4471-48b8-875b-89fe6ad0d552}" ma:internalName="TaxCatchAll" ma:showField="CatchAllData" ma:web="e97ea265-253c-4c9e-a829-f800a9daf82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7c6ff6d1-2922-47d8-b6fa-c8d34b4b7313">
      <Terms xmlns="http://schemas.microsoft.com/office/infopath/2007/PartnerControls"/>
    </lcf76f155ced4ddcb4097134ff3c332f>
    <TaxCatchAll xmlns="e97ea265-253c-4c9e-a829-f800a9daf82c" xsi:nil="true"/>
  </documentManagement>
</p:properties>
</file>

<file path=customXml/itemProps1.xml><?xml version="1.0" encoding="utf-8"?>
<ds:datastoreItem xmlns:ds="http://schemas.openxmlformats.org/officeDocument/2006/customXml" ds:itemID="{3466BE9C-230D-4942-A447-8354F6EEA1C2}">
  <ds:schemaRefs>
    <ds:schemaRef ds:uri="http://schemas.microsoft.com/sharepoint/v3/contenttype/forms"/>
  </ds:schemaRefs>
</ds:datastoreItem>
</file>

<file path=customXml/itemProps2.xml><?xml version="1.0" encoding="utf-8"?>
<ds:datastoreItem xmlns:ds="http://schemas.openxmlformats.org/officeDocument/2006/customXml" ds:itemID="{D1C3F958-2A60-4BA9-98D7-3B36D22A07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c6ff6d1-2922-47d8-b6fa-c8d34b4b7313"/>
    <ds:schemaRef ds:uri="e97ea265-253c-4c9e-a829-f800a9daf82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D97EB7-8131-48A1-A08F-85D092F42854}">
  <ds:schemaRefs>
    <ds:schemaRef ds:uri="http://www.w3.org/XML/1998/namespace"/>
    <ds:schemaRef ds:uri="http://purl.org/dc/elements/1.1/"/>
    <ds:schemaRef ds:uri="http://schemas.microsoft.com/office/2006/documentManagement/types"/>
    <ds:schemaRef ds:uri="http://schemas.microsoft.com/office/2006/metadata/properties"/>
    <ds:schemaRef ds:uri="7c6ff6d1-2922-47d8-b6fa-c8d34b4b7313"/>
    <ds:schemaRef ds:uri="http://purl.org/dc/terms/"/>
    <ds:schemaRef ds:uri="http://schemas.microsoft.com/office/infopath/2007/PartnerControls"/>
    <ds:schemaRef ds:uri="http://schemas.openxmlformats.org/package/2006/metadata/core-properties"/>
    <ds:schemaRef ds:uri="http://purl.org/dc/dcmitype/"/>
    <ds:schemaRef ds:uri="e97ea265-253c-4c9e-a829-f800a9daf82c"/>
  </ds:schemaRefs>
</ds:datastoreItem>
</file>

<file path=docProps/app.xml><?xml version="1.0" encoding="utf-8"?>
<Properties xmlns="http://schemas.openxmlformats.org/officeDocument/2006/extended-properties" xmlns:vt="http://schemas.openxmlformats.org/officeDocument/2006/docPropsVTypes">
  <TotalTime>437</TotalTime>
  <Words>3318</Words>
  <Application>Microsoft Office PowerPoint</Application>
  <PresentationFormat>Widescreen</PresentationFormat>
  <Paragraphs>547</Paragraphs>
  <Slides>118</Slides>
  <Notes>67</Notes>
  <HiddenSlides>12</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118</vt:i4>
      </vt:variant>
    </vt:vector>
  </HeadingPairs>
  <TitlesOfParts>
    <vt:vector size="125" baseType="lpstr">
      <vt:lpstr>Arial</vt:lpstr>
      <vt:lpstr>Calibri</vt:lpstr>
      <vt:lpstr>Calibri Light</vt:lpstr>
      <vt:lpstr>Segoe UI</vt:lpstr>
      <vt:lpstr>Wingdings</vt:lpstr>
      <vt:lpstr>Office Theme</vt:lpstr>
      <vt:lpstr>think-cell Slide</vt:lpstr>
      <vt:lpstr>PowerPoint Presentation</vt:lpstr>
      <vt:lpstr>PowerPoint Presentation</vt:lpstr>
      <vt:lpstr>PowerPoint Presentation</vt:lpstr>
      <vt:lpstr>PowerPoint Presentation</vt:lpstr>
      <vt:lpstr>Meet your presenters</vt:lpstr>
      <vt:lpstr>Meet your presenters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DMF</vt:lpstr>
      <vt:lpstr>DMF UI</vt:lpstr>
      <vt:lpstr>DMF - OData</vt:lpstr>
      <vt:lpstr>Excel Add-In</vt:lpstr>
      <vt:lpstr>DMF REST API</vt:lpstr>
      <vt:lpstr>Custom Services</vt:lpstr>
      <vt:lpstr>Dual Write</vt:lpstr>
      <vt:lpstr>Business Events</vt:lpstr>
      <vt:lpstr>Data Events</vt:lpstr>
      <vt:lpstr>Power Automate</vt:lpstr>
      <vt:lpstr>BYOD</vt:lpstr>
      <vt:lpstr>Azure Data Lake</vt:lpstr>
      <vt:lpstr>Azure Synapse Link</vt:lpstr>
      <vt:lpstr>Recurring Integrations</vt:lpstr>
      <vt:lpstr>X++/ 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Lorem Ipsum</vt:lpstr>
      <vt:lpstr>PowerPoint Presentation</vt:lpstr>
      <vt:lpstr>PowerPoint Presentation</vt:lpstr>
      <vt:lpstr>PowerPoint Presentation</vt:lpstr>
      <vt:lpstr>Lorem Ipsum</vt:lpstr>
      <vt:lpstr>text</vt:lpstr>
      <vt:lpstr>Lorem ipsum dolor sit amet</vt:lpstr>
      <vt:lpstr>Lorem ipsum dolor sit amet</vt:lpstr>
      <vt:lpstr>Lorem ipsum dolor sit amet</vt:lpstr>
      <vt:lpstr>Lorem ipsum dolor sit amet</vt:lpstr>
      <vt:lpstr>Lorem ipsum dolor sit amet</vt:lpstr>
      <vt:lpstr>Lorem ipsum dolor sit amet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it 24slides3</dc:creator>
  <cp:lastModifiedBy>Nathan Clouse</cp:lastModifiedBy>
  <cp:revision>108</cp:revision>
  <dcterms:created xsi:type="dcterms:W3CDTF">2020-10-26T06:25:39Z</dcterms:created>
  <dcterms:modified xsi:type="dcterms:W3CDTF">2024-04-25T21:45:44Z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0x0101002B34F0751EEA7645893147F402627FF6</vt:lpwstr>
  </property>
  <property fmtid="{D5CDD505-2E9C-101B-9397-08002B2CF9AE}" pid="3" name="MediaServiceImageTags">
    <vt:lpwstr/>
  </property>
</Properties>
</file>